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38"/>
  </p:handoutMasterIdLst>
  <p:sldIdLst>
    <p:sldId id="270" r:id="rId4"/>
    <p:sldId id="272" r:id="rId5"/>
    <p:sldId id="411" r:id="rId6"/>
    <p:sldId id="412" r:id="rId7"/>
    <p:sldId id="419" r:id="rId8"/>
    <p:sldId id="420" r:id="rId9"/>
    <p:sldId id="416" r:id="rId10"/>
    <p:sldId id="417" r:id="rId11"/>
    <p:sldId id="414" r:id="rId12"/>
    <p:sldId id="415" r:id="rId13"/>
    <p:sldId id="421" r:id="rId14"/>
    <p:sldId id="440" r:id="rId15"/>
    <p:sldId id="441" r:id="rId16"/>
    <p:sldId id="418" r:id="rId17"/>
    <p:sldId id="422" r:id="rId18"/>
    <p:sldId id="424" r:id="rId19"/>
    <p:sldId id="426" r:id="rId20"/>
    <p:sldId id="425" r:id="rId21"/>
    <p:sldId id="427" r:id="rId22"/>
    <p:sldId id="428" r:id="rId23"/>
    <p:sldId id="429" r:id="rId24"/>
    <p:sldId id="443" r:id="rId25"/>
    <p:sldId id="430" r:id="rId26"/>
    <p:sldId id="431" r:id="rId27"/>
    <p:sldId id="433" r:id="rId28"/>
    <p:sldId id="438" r:id="rId29"/>
    <p:sldId id="432" r:id="rId30"/>
    <p:sldId id="444" r:id="rId31"/>
    <p:sldId id="434" r:id="rId32"/>
    <p:sldId id="435" r:id="rId33"/>
    <p:sldId id="437" r:id="rId34"/>
    <p:sldId id="439" r:id="rId35"/>
    <p:sldId id="410" r:id="rId36"/>
    <p:sldId id="41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3" autoAdjust="0"/>
    <p:restoredTop sz="94633" autoAdjust="0"/>
  </p:normalViewPr>
  <p:slideViewPr>
    <p:cSldViewPr snapToGrid="0" showGuides="1">
      <p:cViewPr varScale="1">
        <p:scale>
          <a:sx n="91" d="100"/>
          <a:sy n="91" d="100"/>
        </p:scale>
        <p:origin x="852" y="4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EF9AB1-B54F-4435-9BCD-A154097DD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4B2E9-EF0A-4097-9AD0-CBD916FF78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77800-2918-4085-907F-B9F1D5FE9F71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DE6A9-B966-4CDC-86AB-FF7B96D33B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61F95-BE83-4064-9237-FA94A64466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85C8-9465-412C-8506-85BCB688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F940C4-6C92-4F07-8413-35BDCCA3003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521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5B7A2-71D6-4874-9A19-88F7C76A01E1}"/>
              </a:ext>
            </a:extLst>
          </p:cNvPr>
          <p:cNvSpPr/>
          <p:nvPr userDrawn="1"/>
        </p:nvSpPr>
        <p:spPr>
          <a:xfrm>
            <a:off x="725211" y="5327746"/>
            <a:ext cx="2484000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8C2A726-F8C8-4352-A101-FE2406D5024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47657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2FDD1-1B14-488B-AF24-45257513FF02}"/>
              </a:ext>
            </a:extLst>
          </p:cNvPr>
          <p:cNvSpPr/>
          <p:nvPr userDrawn="1"/>
        </p:nvSpPr>
        <p:spPr>
          <a:xfrm>
            <a:off x="3475177" y="5327746"/>
            <a:ext cx="2484000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CE49BE8-D4CE-44B6-948A-9B28BAA0AA1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2584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40E3B-8C88-405D-98A4-375E08318811}"/>
              </a:ext>
            </a:extLst>
          </p:cNvPr>
          <p:cNvSpPr/>
          <p:nvPr userDrawn="1"/>
        </p:nvSpPr>
        <p:spPr>
          <a:xfrm>
            <a:off x="6225143" y="5327746"/>
            <a:ext cx="2484000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30362-5E7B-42C4-89CE-4C3724A7F771}"/>
              </a:ext>
            </a:extLst>
          </p:cNvPr>
          <p:cNvSpPr/>
          <p:nvPr userDrawn="1"/>
        </p:nvSpPr>
        <p:spPr>
          <a:xfrm>
            <a:off x="8975110" y="1943818"/>
            <a:ext cx="2484000" cy="4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1DEBD-5F5D-45BF-9F61-95AC1E1F5CCB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DDC166B-A70D-4FA6-8F42-003931730E8C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A92AE8-9040-4371-B6C2-BC4E35C29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47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6E9A4-3DCD-444B-9D1B-0DDB369D1C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78819" y="1543643"/>
            <a:ext cx="3770713" cy="37707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8E61F2-141B-4D4F-AFDD-8D58CE64B09B}"/>
              </a:ext>
            </a:extLst>
          </p:cNvPr>
          <p:cNvSpPr/>
          <p:nvPr userDrawn="1"/>
        </p:nvSpPr>
        <p:spPr>
          <a:xfrm>
            <a:off x="5898350" y="668504"/>
            <a:ext cx="5531650" cy="5520991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19EC2-EF46-457A-8506-96E5D2A6F3FD}"/>
              </a:ext>
            </a:extLst>
          </p:cNvPr>
          <p:cNvSpPr/>
          <p:nvPr userDrawn="1"/>
        </p:nvSpPr>
        <p:spPr>
          <a:xfrm>
            <a:off x="4467128" y="3307490"/>
            <a:ext cx="2569435" cy="2569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8F45E2-FEE5-45DD-A3A8-FBFF07EFDEA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79565" y="3529451"/>
            <a:ext cx="2158972" cy="21589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38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C827905-4FE9-406C-BD88-53FA21331890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B44229-964E-41DE-98DF-C09F77E63226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0D9682-342B-41B2-9236-ACEF1F866C06}"/>
              </a:ext>
            </a:extLst>
          </p:cNvPr>
          <p:cNvGrpSpPr/>
          <p:nvPr userDrawn="1"/>
        </p:nvGrpSpPr>
        <p:grpSpPr>
          <a:xfrm>
            <a:off x="3738729" y="1908801"/>
            <a:ext cx="2226165" cy="4154968"/>
            <a:chOff x="3501573" y="3178068"/>
            <a:chExt cx="1340594" cy="273784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A89A5-A87C-4F01-8755-896E9E4FE10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B6B8D1-034A-4AA2-AE8B-1C03393781D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E52E28-70A0-42AC-A545-9E85CBA76168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4E52CC-D383-4B43-94B0-82BC639397F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E95D1F-682C-4E65-B1FF-16030556E1E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569B1F-60EE-4058-B4EC-169FF466B1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3404C-5CC4-451C-9A6C-5BF9D6C31D00}"/>
                </a:ext>
              </a:extLst>
            </p:cNvPr>
            <p:cNvGrpSpPr/>
            <p:nvPr/>
          </p:nvGrpSpPr>
          <p:grpSpPr>
            <a:xfrm>
              <a:off x="4088508" y="5635857"/>
              <a:ext cx="173080" cy="189786"/>
              <a:chOff x="6768665" y="6038213"/>
              <a:chExt cx="147968" cy="16225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F06B094-1014-428C-9E45-291406378B02}"/>
                  </a:ext>
                </a:extLst>
              </p:cNvPr>
              <p:cNvSpPr/>
              <p:nvPr/>
            </p:nvSpPr>
            <p:spPr>
              <a:xfrm>
                <a:off x="6768665" y="6038213"/>
                <a:ext cx="147968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2E1565C-F9EF-40B7-9030-8DAE66357C7B}"/>
                  </a:ext>
                </a:extLst>
              </p:cNvPr>
              <p:cNvSpPr/>
              <p:nvPr/>
            </p:nvSpPr>
            <p:spPr>
              <a:xfrm>
                <a:off x="6802059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7025A9-D27C-4388-8471-F96E7591606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011EE6-C236-4F7F-9230-6BA723C990C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B68E59-689F-47D6-AD7A-6A36540EDAD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E7EAF-029C-474B-BD7A-58CED1956E4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94929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7A8FF2-BED8-4092-9919-1A17299EABC5}"/>
              </a:ext>
            </a:extLst>
          </p:cNvPr>
          <p:cNvGrpSpPr/>
          <p:nvPr userDrawn="1"/>
        </p:nvGrpSpPr>
        <p:grpSpPr>
          <a:xfrm>
            <a:off x="6217159" y="1908801"/>
            <a:ext cx="2226165" cy="4154968"/>
            <a:chOff x="3501573" y="3178068"/>
            <a:chExt cx="1340594" cy="273784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D54B22-951B-40BD-9216-FBBAAA8E9EC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A7D227-C920-4606-A1F0-D4A6E94E0573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240EF4-FAF8-4420-A49A-AD38F0215EC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558066-8C97-4004-B487-16C723C5546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BD1C97-6561-4E77-B4F9-FEC6572130F3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45CEF1-52A5-48ED-AE59-52F2D3ABD4C9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574055-4660-4DEF-BEE9-C4C3E7627F19}"/>
                </a:ext>
              </a:extLst>
            </p:cNvPr>
            <p:cNvGrpSpPr/>
            <p:nvPr/>
          </p:nvGrpSpPr>
          <p:grpSpPr>
            <a:xfrm>
              <a:off x="4088509" y="5635857"/>
              <a:ext cx="173445" cy="189786"/>
              <a:chOff x="6768664" y="6038213"/>
              <a:chExt cx="148280" cy="16225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65444F4-FF3B-4E74-A3FA-5200F8ED5A4A}"/>
                  </a:ext>
                </a:extLst>
              </p:cNvPr>
              <p:cNvSpPr/>
              <p:nvPr/>
            </p:nvSpPr>
            <p:spPr>
              <a:xfrm>
                <a:off x="6768664" y="6038213"/>
                <a:ext cx="148280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679A4D-3CED-4CAD-AD26-F6BD002CC11A}"/>
                  </a:ext>
                </a:extLst>
              </p:cNvPr>
              <p:cNvSpPr/>
              <p:nvPr/>
            </p:nvSpPr>
            <p:spPr>
              <a:xfrm>
                <a:off x="6802214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D6585F-2972-4223-9639-AD67DC237A9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C4142A7-A3BD-4533-9B15-2398CF5B101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3616C3-26DA-4098-9BB7-AE119634AA0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F8E1911-ADB3-4A93-A266-5A19998F955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2772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ECD1E2-710B-48BA-BF3F-31C0693D3ED9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223D1C9-7D29-4D6A-8618-F2A90385FF47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7DBA1CE-AFBD-4E0F-B966-C52B1D083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8226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7311D8-6D5A-41BD-9E48-B1B59E54EC89}"/>
              </a:ext>
            </a:extLst>
          </p:cNvPr>
          <p:cNvGrpSpPr/>
          <p:nvPr userDrawn="1"/>
        </p:nvGrpSpPr>
        <p:grpSpPr>
          <a:xfrm>
            <a:off x="544695" y="2491950"/>
            <a:ext cx="5789430" cy="3180900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4B4CA6-C3CF-4A76-A3A2-C3C143B5C0E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07E1F5-E4D6-4B02-97B3-A6C55673E2F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16093A-50F2-419F-B0A7-400A2BCA55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1BFF46-29BD-43D5-9B1D-6C53ACBFD1E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7FFE71-2BD2-43F0-AF44-DBA08CD1AFB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C1A8DF-10F0-4F27-986F-AA188E9063E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259956F-625C-4E69-A3F7-8BCDAB2162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0542FEC-BA5F-4B72-B919-E64F310DD67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F6C78F-4B8D-4AB0-BA91-CA219E7307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E4167B3-437C-448D-A95F-0B6503E5F4B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95B9F0-33CA-441E-BA91-6579B74515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B95A3A-BA06-4C89-AB89-AC9DC9B9F9E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B5EE543-5546-42B2-AD3F-0603E5A3CE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63769" y="2672871"/>
            <a:ext cx="4144706" cy="25750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97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57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288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9DBAD1-D9E7-4C08-AC0D-FCF3EFD0F4D5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4282E-182B-40C9-BC95-CDE543E1262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2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E4A6A3-079A-453B-8870-656B976548F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45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568889-C8C0-4287-A5BF-FC6E02C706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1789" y="1809347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DB919EC-B955-4334-B705-A0E576853E6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77209" y="2946886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775D7E-CBE7-4B21-AF69-2691ED11E4D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902629" y="4084425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0B1B8-0B12-4F08-9033-437D378FFAC3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AC486A3-CE17-43D9-8168-79B95E0F5E88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39A32C7-5C1C-4865-B8F7-E73BD069F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599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91074B-DC10-4073-B59B-DBB0AD42A797}"/>
              </a:ext>
            </a:extLst>
          </p:cNvPr>
          <p:cNvSpPr/>
          <p:nvPr userDrawn="1"/>
        </p:nvSpPr>
        <p:spPr>
          <a:xfrm>
            <a:off x="431254" y="144133"/>
            <a:ext cx="9056493" cy="650780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B507E0-F84C-4BED-A79B-B41521B823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8854" y="206063"/>
            <a:ext cx="8970309" cy="644587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8027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87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2" r:id="rId4"/>
    <p:sldLayoutId id="2147483670" r:id="rId5"/>
    <p:sldLayoutId id="2147483675" r:id="rId6"/>
    <p:sldLayoutId id="2147483672" r:id="rId7"/>
    <p:sldLayoutId id="2147483669" r:id="rId8"/>
    <p:sldLayoutId id="2147483664" r:id="rId9"/>
    <p:sldLayoutId id="2147483665" r:id="rId10"/>
    <p:sldLayoutId id="2147483668" r:id="rId11"/>
    <p:sldLayoutId id="2147483694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spnet/core/razor-pages/?view=aspnetcore-6.0&amp;tabs=visual-studi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-powerpoint-templates-design.com/computer-repair-powerpoint-templates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spnet/core/razor-pages/?view=aspnetcore-6.0&amp;tabs=visual-studio" TargetMode="External"/><Relationship Id="rId2" Type="http://schemas.openxmlformats.org/officeDocument/2006/relationships/hyperlink" Target="https://www.learnrazorpages.com/razor-pages/pagemodel#:~:text=View%20Models&amp;text=It%20is%20a%20self%2Dcontained,is%20also%20the%20view%20mod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arnentityframeworkcore.com/configuration/fluent-ap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818C989B-4835-407F-B70C-243380302C7F}"/>
              </a:ext>
            </a:extLst>
          </p:cNvPr>
          <p:cNvSpPr txBox="1">
            <a:spLocks/>
          </p:cNvSpPr>
          <p:nvPr/>
        </p:nvSpPr>
        <p:spPr>
          <a:xfrm>
            <a:off x="148" y="6036044"/>
            <a:ext cx="12191852" cy="3523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ko-KR" sz="1800" dirty="0"/>
              <a:t>PV179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4FFE90F-9277-4402-864D-3DA125517D1E}"/>
              </a:ext>
            </a:extLst>
          </p:cNvPr>
          <p:cNvSpPr txBox="1">
            <a:spLocks/>
          </p:cNvSpPr>
          <p:nvPr/>
        </p:nvSpPr>
        <p:spPr>
          <a:xfrm>
            <a:off x="3897" y="5219127"/>
            <a:ext cx="12192000" cy="7511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Data Access Layer &amp; Razor Pages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CED2D2-2662-4B19-B0F1-10F2EF1263E6}"/>
              </a:ext>
            </a:extLst>
          </p:cNvPr>
          <p:cNvGrpSpPr/>
          <p:nvPr/>
        </p:nvGrpSpPr>
        <p:grpSpPr>
          <a:xfrm>
            <a:off x="3423428" y="3053883"/>
            <a:ext cx="1240321" cy="134601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C97562-60F9-466B-B501-A5DDDAFB2DA1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B5CE35-6A6C-4A82-B2F6-3869A4C52C3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5B229E-A753-457C-B7A8-0D153F3D5BB3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B5E8F8-012E-413B-A7ED-404FCF1F3F44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A656C8-38E2-4393-ABB7-4DE8DC0A6781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02907E-FEEA-43E5-8844-492811AF12B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5A4D6B-5E95-4FA5-B34D-4F182D9CE53C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32C570-400A-4534-833B-4976907141F4}"/>
              </a:ext>
            </a:extLst>
          </p:cNvPr>
          <p:cNvGrpSpPr/>
          <p:nvPr/>
        </p:nvGrpSpPr>
        <p:grpSpPr>
          <a:xfrm>
            <a:off x="4269194" y="1121228"/>
            <a:ext cx="3533995" cy="2779547"/>
            <a:chOff x="3949542" y="701675"/>
            <a:chExt cx="4292917" cy="3376452"/>
          </a:xfrm>
        </p:grpSpPr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DD3244B8-B165-43D4-B6B7-9D2ED44B8D1B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676246B-78D1-40C8-86DD-635717F0B9AC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F9CC7F0-6AC0-429A-B804-5509EDA13F68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D4EDC0E-BB32-4225-8273-740D662AD4E5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51E8BC4-817A-41C6-8316-8AB78161E3BB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69F584-CA31-45EE-917E-A04DBE46B302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E63435-9043-4BBA-84CB-A8DED3843D01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B9B585E-A528-4236-A6B2-B6B6683036C1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D0EE8D-FBA4-49CF-9D9B-6F99E6EB0D61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8BFD14F-72C0-442F-9107-A7EA030F2C22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E9EAF1-1A6E-46FD-8D76-76ABFBF80860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C073546-83C3-4FBB-AC00-FC522265A8FF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84099E-58AB-4371-AED5-81E74E07B5A9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E25CAA8-A0B8-441E-854A-D9CECAA36FC7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id="{1A0C3E85-B857-496A-AA76-0017FD7E0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D6203B4-7D57-4C4F-B23E-E4B08A2A6288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9599D990-B313-4237-8E17-513E3450C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DAC3D52-A698-444D-BBD8-EC95D580CB41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Oval 21">
              <a:extLst>
                <a:ext uri="{FF2B5EF4-FFF2-40B4-BE49-F238E27FC236}">
                  <a16:creationId xmlns:a16="http://schemas.microsoft.com/office/drawing/2014/main" id="{779C83B7-D141-4685-B413-43B58861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76FDAE-6359-4A5C-919D-FEE8D9A6083D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069E448-1F5F-4AAB-95A4-077873F9F886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3E9680C-49FF-447E-BC7E-922A34A1A678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579F01-3BBB-4358-8EDB-8CD0A505A932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8DAF0DC-78C4-4F04-B3E0-DD8B2FE8A873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00514FB-6FBE-4CD2-ACC0-95DBF7CB9BF7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C562257-9016-4153-A5A1-F91187A8C8B3}"/>
              </a:ext>
            </a:extLst>
          </p:cNvPr>
          <p:cNvGrpSpPr/>
          <p:nvPr/>
        </p:nvGrpSpPr>
        <p:grpSpPr>
          <a:xfrm>
            <a:off x="5194465" y="1466465"/>
            <a:ext cx="1647583" cy="1580771"/>
            <a:chOff x="987745" y="920491"/>
            <a:chExt cx="2001400" cy="192024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1106BD-A3F3-4F3C-BE21-67A8D16DCE32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D2E249C-3A4F-4EB7-BA56-585BC046FC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D9F376F-BD2D-4A56-B3C8-4A89C96C24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142D08B-A98C-42C9-9404-F5B78B53A4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FB415CC-1B06-4517-8DBC-E224AE166A12}"/>
                </a:ext>
              </a:extLst>
            </p:cNvPr>
            <p:cNvGrpSpPr/>
            <p:nvPr/>
          </p:nvGrpSpPr>
          <p:grpSpPr>
            <a:xfrm>
              <a:off x="1709341" y="1997384"/>
              <a:ext cx="580670" cy="590010"/>
              <a:chOff x="9271661" y="927087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5A3C2F2-279D-4B96-BAEE-087FBDE78BEF}"/>
                  </a:ext>
                </a:extLst>
              </p:cNvPr>
              <p:cNvSpPr/>
              <p:nvPr/>
            </p:nvSpPr>
            <p:spPr>
              <a:xfrm rot="2411044">
                <a:off x="9825722" y="927087"/>
                <a:ext cx="487932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CD01CA6-4529-414D-AB9F-F958B19ED8EA}"/>
                  </a:ext>
                </a:extLst>
              </p:cNvPr>
              <p:cNvSpPr/>
              <p:nvPr/>
            </p:nvSpPr>
            <p:spPr>
              <a:xfrm rot="18712925">
                <a:off x="9675227" y="1020217"/>
                <a:ext cx="883249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2" name="Text Placeholder 1">
              <a:extLst>
                <a:ext uri="{FF2B5EF4-FFF2-40B4-BE49-F238E27FC236}">
                  <a16:creationId xmlns:a16="http://schemas.microsoft.com/office/drawing/2014/main" id="{C6A1248C-FC43-4A63-B7B6-7BCA4D2D7AB9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430745"/>
              <a:ext cx="1631704" cy="319108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800" b="1" dirty="0"/>
                <a:t>Warning!</a:t>
              </a:r>
              <a:r>
                <a:rPr lang="ko-KR" altLang="en-US" sz="1800" b="1" dirty="0"/>
                <a:t> </a:t>
              </a:r>
              <a:endParaRPr lang="en-US" sz="1800" b="1" dirty="0"/>
            </a:p>
          </p:txBody>
        </p:sp>
        <p:sp>
          <p:nvSpPr>
            <p:cNvPr id="53" name="Text Placeholder 1">
              <a:extLst>
                <a:ext uri="{FF2B5EF4-FFF2-40B4-BE49-F238E27FC236}">
                  <a16:creationId xmlns:a16="http://schemas.microsoft.com/office/drawing/2014/main" id="{5E655A90-E37A-47E9-92A1-ADBE0A3E34DA}"/>
                </a:ext>
              </a:extLst>
            </p:cNvPr>
            <p:cNvSpPr txBox="1">
              <a:spLocks/>
            </p:cNvSpPr>
            <p:nvPr/>
          </p:nvSpPr>
          <p:spPr>
            <a:xfrm>
              <a:off x="987745" y="1713680"/>
              <a:ext cx="2001400" cy="25899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200" b="1" dirty="0"/>
                <a:t>Front-End ahead</a:t>
              </a:r>
              <a:r>
                <a:rPr lang="ko-KR" altLang="en-US" sz="1200" b="1" dirty="0"/>
                <a:t> </a:t>
              </a:r>
              <a:endParaRPr lang="en-US" sz="1200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765873-8A34-4412-A309-6CE71DD09803}"/>
              </a:ext>
            </a:extLst>
          </p:cNvPr>
          <p:cNvGrpSpPr/>
          <p:nvPr/>
        </p:nvGrpSpPr>
        <p:grpSpPr>
          <a:xfrm>
            <a:off x="5099019" y="3342529"/>
            <a:ext cx="1422486" cy="1543697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0F633D-9D7B-47EA-9FDF-F618E7BEEED7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E042E1-3F5A-47E6-80EF-225C8E7BB5D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400064-FEF0-4EE9-9077-0ECB21E5660B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7D5CA8-BC51-410E-B15E-64F0A3C660B6}"/>
                </a:ext>
              </a:extLst>
            </p:cNvPr>
            <p:cNvSpPr/>
            <p:nvPr/>
          </p:nvSpPr>
          <p:spPr>
            <a:xfrm>
              <a:off x="6709773" y="4841124"/>
              <a:ext cx="2954429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CCD701-E2B8-47DD-8205-8B0CF6D2C478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630840-07AD-4F54-9905-12B94974E5E6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FA6D60-B21E-4211-83AC-5999079BDFFF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84FDF-3FEE-4C3A-AA25-382FC3C5A330}"/>
              </a:ext>
            </a:extLst>
          </p:cNvPr>
          <p:cNvGrpSpPr/>
          <p:nvPr/>
        </p:nvGrpSpPr>
        <p:grpSpPr>
          <a:xfrm>
            <a:off x="7385149" y="2896060"/>
            <a:ext cx="1200457" cy="130275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45EB0E5-2C20-4153-BB91-B5B9677076C3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708349-B979-4AAB-8A8C-CA2B3AC7651C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8117A0-796A-4F40-BA1B-7B6C8F8F94FA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69ACA-2D22-452A-A5B1-C8F72989FC7E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A41E5C-F720-4B06-A6D3-D553A595AB53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9E3048-6F57-423E-959B-8B54C6F6995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19D07E-801B-44A5-8971-C81CD89FD430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Pr</a:t>
            </a:r>
            <a:r>
              <a:rPr lang="sk-SK" dirty="0"/>
              <a:t>í</a:t>
            </a:r>
            <a:r>
              <a:rPr lang="en-US" dirty="0" err="1"/>
              <a:t>klad</a:t>
            </a:r>
            <a:r>
              <a:rPr lang="en-US" dirty="0"/>
              <a:t> - Model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21207F-9761-6EE6-A2D8-1D801FAE2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26" y="1017186"/>
            <a:ext cx="12357651" cy="584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93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791" y="248398"/>
            <a:ext cx="105897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Tvorba</a:t>
            </a:r>
            <a:r>
              <a:rPr lang="en-US" dirty="0"/>
              <a:t> Query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182C1-DE24-3331-B63F-95F71E33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95" y="1064085"/>
            <a:ext cx="12733189" cy="5309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F7E87B-A08F-A10C-5946-603B1849411F}"/>
              </a:ext>
            </a:extLst>
          </p:cNvPr>
          <p:cNvSpPr txBox="1"/>
          <p:nvPr/>
        </p:nvSpPr>
        <p:spPr>
          <a:xfrm>
            <a:off x="642730" y="644850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Connection String </a:t>
            </a:r>
            <a:r>
              <a:rPr lang="en-US" dirty="0" err="1"/>
              <a:t>sa</a:t>
            </a:r>
            <a:r>
              <a:rPr lang="en-US" dirty="0"/>
              <a:t> v </a:t>
            </a:r>
            <a:r>
              <a:rPr lang="en-US" dirty="0" err="1"/>
              <a:t>tomto</a:t>
            </a:r>
            <a:r>
              <a:rPr lang="en-US" dirty="0"/>
              <a:t> pr</a:t>
            </a:r>
            <a:r>
              <a:rPr lang="sk-SK" dirty="0"/>
              <a:t>í</a:t>
            </a:r>
            <a:r>
              <a:rPr lang="en-US" dirty="0" err="1"/>
              <a:t>klade</a:t>
            </a:r>
            <a:r>
              <a:rPr lang="en-US" dirty="0"/>
              <a:t> </a:t>
            </a:r>
            <a:r>
              <a:rPr lang="en-US" dirty="0" err="1"/>
              <a:t>berie</a:t>
            </a:r>
            <a:r>
              <a:rPr lang="en-US" dirty="0"/>
              <a:t> </a:t>
            </a:r>
            <a:r>
              <a:rPr lang="en-US" dirty="0" err="1"/>
              <a:t>implicitne</a:t>
            </a:r>
            <a:r>
              <a:rPr lang="en-US" dirty="0"/>
              <a:t> z </a:t>
            </a:r>
            <a:r>
              <a:rPr lang="en-US" dirty="0" err="1"/>
              <a:t>Configu</a:t>
            </a:r>
            <a:r>
              <a:rPr lang="en-US" dirty="0"/>
              <a:t> (</a:t>
            </a:r>
            <a:r>
              <a:rPr lang="en-US" dirty="0" err="1"/>
              <a:t>najcastejsie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o </a:t>
            </a:r>
            <a:r>
              <a:rPr lang="en-US" dirty="0" err="1"/>
              <a:t>appsettins.json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369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3BF19C19-46C6-A2E3-1272-A39EB9C6A102}"/>
              </a:ext>
            </a:extLst>
          </p:cNvPr>
          <p:cNvSpPr/>
          <p:nvPr/>
        </p:nvSpPr>
        <p:spPr>
          <a:xfrm>
            <a:off x="0" y="125884"/>
            <a:ext cx="7858540" cy="883124"/>
          </a:xfrm>
          <a:custGeom>
            <a:avLst/>
            <a:gdLst>
              <a:gd name="connsiteX0" fmla="*/ 0 w 4505739"/>
              <a:gd name="connsiteY0" fmla="*/ 869872 h 869872"/>
              <a:gd name="connsiteX1" fmla="*/ 217468 w 4505739"/>
              <a:gd name="connsiteY1" fmla="*/ 0 h 869872"/>
              <a:gd name="connsiteX2" fmla="*/ 4505739 w 4505739"/>
              <a:gd name="connsiteY2" fmla="*/ 0 h 869872"/>
              <a:gd name="connsiteX3" fmla="*/ 4288271 w 4505739"/>
              <a:gd name="connsiteY3" fmla="*/ 869872 h 869872"/>
              <a:gd name="connsiteX4" fmla="*/ 0 w 4505739"/>
              <a:gd name="connsiteY4" fmla="*/ 869872 h 869872"/>
              <a:gd name="connsiteX0" fmla="*/ 0 w 4890052"/>
              <a:gd name="connsiteY0" fmla="*/ 869872 h 869872"/>
              <a:gd name="connsiteX1" fmla="*/ 217468 w 4890052"/>
              <a:gd name="connsiteY1" fmla="*/ 0 h 869872"/>
              <a:gd name="connsiteX2" fmla="*/ 4890052 w 4890052"/>
              <a:gd name="connsiteY2" fmla="*/ 19878 h 869872"/>
              <a:gd name="connsiteX3" fmla="*/ 4288271 w 4890052"/>
              <a:gd name="connsiteY3" fmla="*/ 869872 h 869872"/>
              <a:gd name="connsiteX4" fmla="*/ 0 w 4890052"/>
              <a:gd name="connsiteY4" fmla="*/ 869872 h 869872"/>
              <a:gd name="connsiteX0" fmla="*/ 3069071 w 7959123"/>
              <a:gd name="connsiteY0" fmla="*/ 863246 h 863246"/>
              <a:gd name="connsiteX1" fmla="*/ 0 w 7959123"/>
              <a:gd name="connsiteY1" fmla="*/ 0 h 863246"/>
              <a:gd name="connsiteX2" fmla="*/ 7959123 w 7959123"/>
              <a:gd name="connsiteY2" fmla="*/ 13252 h 863246"/>
              <a:gd name="connsiteX3" fmla="*/ 7357342 w 7959123"/>
              <a:gd name="connsiteY3" fmla="*/ 863246 h 863246"/>
              <a:gd name="connsiteX4" fmla="*/ 3069071 w 7959123"/>
              <a:gd name="connsiteY4" fmla="*/ 863246 h 863246"/>
              <a:gd name="connsiteX0" fmla="*/ 0 w 8534400"/>
              <a:gd name="connsiteY0" fmla="*/ 876498 h 876498"/>
              <a:gd name="connsiteX1" fmla="*/ 575277 w 8534400"/>
              <a:gd name="connsiteY1" fmla="*/ 0 h 876498"/>
              <a:gd name="connsiteX2" fmla="*/ 8534400 w 8534400"/>
              <a:gd name="connsiteY2" fmla="*/ 13252 h 876498"/>
              <a:gd name="connsiteX3" fmla="*/ 7932619 w 8534400"/>
              <a:gd name="connsiteY3" fmla="*/ 863246 h 876498"/>
              <a:gd name="connsiteX4" fmla="*/ 0 w 8534400"/>
              <a:gd name="connsiteY4" fmla="*/ 876498 h 876498"/>
              <a:gd name="connsiteX0" fmla="*/ 0 w 8368748"/>
              <a:gd name="connsiteY0" fmla="*/ 876498 h 876498"/>
              <a:gd name="connsiteX1" fmla="*/ 575277 w 8368748"/>
              <a:gd name="connsiteY1" fmla="*/ 0 h 876498"/>
              <a:gd name="connsiteX2" fmla="*/ 8368748 w 8368748"/>
              <a:gd name="connsiteY2" fmla="*/ 13252 h 876498"/>
              <a:gd name="connsiteX3" fmla="*/ 7932619 w 8368748"/>
              <a:gd name="connsiteY3" fmla="*/ 863246 h 876498"/>
              <a:gd name="connsiteX4" fmla="*/ 0 w 8368748"/>
              <a:gd name="connsiteY4" fmla="*/ 876498 h 876498"/>
              <a:gd name="connsiteX0" fmla="*/ 0 w 8395252"/>
              <a:gd name="connsiteY0" fmla="*/ 876498 h 876498"/>
              <a:gd name="connsiteX1" fmla="*/ 575277 w 8395252"/>
              <a:gd name="connsiteY1" fmla="*/ 0 h 876498"/>
              <a:gd name="connsiteX2" fmla="*/ 8395252 w 8395252"/>
              <a:gd name="connsiteY2" fmla="*/ 13252 h 876498"/>
              <a:gd name="connsiteX3" fmla="*/ 7932619 w 8395252"/>
              <a:gd name="connsiteY3" fmla="*/ 863246 h 876498"/>
              <a:gd name="connsiteX4" fmla="*/ 0 w 8395252"/>
              <a:gd name="connsiteY4" fmla="*/ 876498 h 876498"/>
              <a:gd name="connsiteX0" fmla="*/ 0 w 8395252"/>
              <a:gd name="connsiteY0" fmla="*/ 883124 h 883124"/>
              <a:gd name="connsiteX1" fmla="*/ 575277 w 8395252"/>
              <a:gd name="connsiteY1" fmla="*/ 6626 h 883124"/>
              <a:gd name="connsiteX2" fmla="*/ 8395252 w 8395252"/>
              <a:gd name="connsiteY2" fmla="*/ 0 h 883124"/>
              <a:gd name="connsiteX3" fmla="*/ 7932619 w 8395252"/>
              <a:gd name="connsiteY3" fmla="*/ 869872 h 883124"/>
              <a:gd name="connsiteX4" fmla="*/ 0 w 8395252"/>
              <a:gd name="connsiteY4" fmla="*/ 883124 h 8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5252" h="883124">
                <a:moveTo>
                  <a:pt x="0" y="883124"/>
                </a:moveTo>
                <a:lnTo>
                  <a:pt x="575277" y="6626"/>
                </a:lnTo>
                <a:lnTo>
                  <a:pt x="8395252" y="0"/>
                </a:lnTo>
                <a:lnTo>
                  <a:pt x="7932619" y="869872"/>
                </a:lnTo>
                <a:lnTo>
                  <a:pt x="0" y="883124"/>
                </a:ln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165" y="248398"/>
            <a:ext cx="10596358" cy="724247"/>
          </a:xfrm>
          <a:prstGeom prst="rect">
            <a:avLst/>
          </a:prstGeom>
        </p:spPr>
        <p:txBody>
          <a:bodyPr/>
          <a:lstStyle/>
          <a:p>
            <a:r>
              <a:rPr lang="en-US" sz="4800" dirty="0" err="1"/>
              <a:t>Praca</a:t>
            </a:r>
            <a:r>
              <a:rPr lang="en-US" sz="4800" dirty="0"/>
              <a:t> s </a:t>
            </a:r>
            <a:r>
              <a:rPr lang="en-US" sz="4800" dirty="0" err="1"/>
              <a:t>Databazou</a:t>
            </a:r>
            <a:endParaRPr lang="en-US" sz="4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37766-AE03-B5D8-C6E6-8121E072E36F}"/>
              </a:ext>
            </a:extLst>
          </p:cNvPr>
          <p:cNvSpPr txBox="1"/>
          <p:nvPr/>
        </p:nvSpPr>
        <p:spPr>
          <a:xfrm>
            <a:off x="212035" y="1364974"/>
            <a:ext cx="116420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context.Database.EnsureCreated</a:t>
            </a:r>
            <a:r>
              <a:rPr lang="en-US" dirty="0"/>
              <a:t>() -&gt; v pr</a:t>
            </a:r>
            <a:r>
              <a:rPr lang="sk-SK" dirty="0"/>
              <a:t>í</a:t>
            </a:r>
            <a:r>
              <a:rPr lang="en-US" dirty="0" err="1"/>
              <a:t>pade</a:t>
            </a:r>
            <a:r>
              <a:rPr lang="en-US" dirty="0"/>
              <a:t>, </a:t>
            </a:r>
            <a:r>
              <a:rPr lang="sk-SK" dirty="0"/>
              <a:t>ž</a:t>
            </a:r>
            <a:r>
              <a:rPr lang="en-US" dirty="0"/>
              <a:t>e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/>
              <a:t>za </a:t>
            </a:r>
            <a:r>
              <a:rPr lang="en-US" dirty="0" err="1"/>
              <a:t>nieje</a:t>
            </a:r>
            <a:r>
              <a:rPr lang="en-US" dirty="0"/>
              <a:t> pre dan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en-US" dirty="0" err="1"/>
              <a:t>kontext</a:t>
            </a:r>
            <a:r>
              <a:rPr lang="en-US" dirty="0"/>
              <a:t> </a:t>
            </a:r>
            <a:r>
              <a:rPr lang="en-US" dirty="0" err="1"/>
              <a:t>vytvoren</a:t>
            </a:r>
            <a:r>
              <a:rPr lang="sk-SK" dirty="0"/>
              <a:t>á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je </a:t>
            </a:r>
            <a:r>
              <a:rPr lang="en-US" dirty="0" err="1"/>
              <a:t>vytvoren</a:t>
            </a:r>
            <a:r>
              <a:rPr lang="sk-SK" dirty="0"/>
              <a:t>á</a:t>
            </a:r>
            <a:r>
              <a:rPr lang="en-US" dirty="0"/>
              <a:t> s </a:t>
            </a:r>
            <a:r>
              <a:rPr lang="en-US" dirty="0" err="1"/>
              <a:t>celou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sch</a:t>
            </a:r>
            <a:r>
              <a:rPr lang="sk-SK" dirty="0"/>
              <a:t>é</a:t>
            </a:r>
            <a:r>
              <a:rPr lang="en-US" dirty="0" err="1"/>
              <a:t>mou</a:t>
            </a:r>
            <a:r>
              <a:rPr lang="en-US" dirty="0"/>
              <a:t> a z</a:t>
            </a:r>
            <a:r>
              <a:rPr lang="sk-SK" dirty="0"/>
              <a:t>á</a:t>
            </a:r>
            <a:r>
              <a:rPr lang="en-US" dirty="0"/>
              <a:t>rove</a:t>
            </a:r>
            <a:r>
              <a:rPr lang="sk-SK" dirty="0"/>
              <a:t>ň</a:t>
            </a:r>
            <a:r>
              <a:rPr lang="en-US" dirty="0"/>
              <a:t> je </a:t>
            </a:r>
            <a:r>
              <a:rPr lang="en-US" dirty="0" err="1"/>
              <a:t>zvalidovan</a:t>
            </a:r>
            <a:r>
              <a:rPr lang="sk-SK" dirty="0"/>
              <a:t>á</a:t>
            </a:r>
            <a:r>
              <a:rPr lang="en-US" dirty="0"/>
              <a:t>. POZOR, </a:t>
            </a:r>
            <a:r>
              <a:rPr lang="en-US" dirty="0" err="1"/>
              <a:t>EnsureCreated</a:t>
            </a:r>
            <a:r>
              <a:rPr lang="en-US" dirty="0"/>
              <a:t> </a:t>
            </a:r>
            <a:r>
              <a:rPr lang="en-US" dirty="0" err="1"/>
              <a:t>nevyu</a:t>
            </a:r>
            <a:r>
              <a:rPr lang="sk-SK" dirty="0" err="1"/>
              <a:t>ží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migracie</a:t>
            </a:r>
            <a:r>
              <a:rPr lang="en-US" dirty="0"/>
              <a:t> a z</a:t>
            </a:r>
            <a:r>
              <a:rPr lang="sk-SK" dirty="0"/>
              <a:t>á</a:t>
            </a:r>
            <a:r>
              <a:rPr lang="en-US" dirty="0"/>
              <a:t>rove</a:t>
            </a:r>
            <a:r>
              <a:rPr lang="sk-SK" dirty="0"/>
              <a:t>ň</a:t>
            </a:r>
            <a:r>
              <a:rPr lang="en-US" dirty="0"/>
              <a:t> </a:t>
            </a:r>
            <a:r>
              <a:rPr lang="en-US" dirty="0" err="1"/>
              <a:t>snimi</a:t>
            </a:r>
            <a:r>
              <a:rPr lang="en-US" dirty="0"/>
              <a:t> nemo</a:t>
            </a:r>
            <a:r>
              <a:rPr lang="sk-SK" dirty="0"/>
              <a:t>ž</a:t>
            </a:r>
            <a:r>
              <a:rPr lang="en-US" dirty="0"/>
              <a:t>e by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upravovan</a:t>
            </a:r>
            <a:r>
              <a:rPr lang="sk-SK" dirty="0"/>
              <a:t>á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DbContext.Database.Migrate</a:t>
            </a:r>
            <a:r>
              <a:rPr lang="en-US" dirty="0"/>
              <a:t>() -&gt; v pr</a:t>
            </a:r>
            <a:r>
              <a:rPr lang="sk-SK" dirty="0"/>
              <a:t>í</a:t>
            </a:r>
            <a:r>
              <a:rPr lang="en-US" dirty="0" err="1"/>
              <a:t>pade</a:t>
            </a:r>
            <a:r>
              <a:rPr lang="en-US" dirty="0"/>
              <a:t>, </a:t>
            </a:r>
            <a:r>
              <a:rPr lang="sk-SK" dirty="0"/>
              <a:t>ž</a:t>
            </a:r>
            <a:r>
              <a:rPr lang="en-US" dirty="0"/>
              <a:t>e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/>
              <a:t>za </a:t>
            </a:r>
            <a:r>
              <a:rPr lang="en-US" dirty="0" err="1"/>
              <a:t>neexistuje</a:t>
            </a:r>
            <a:r>
              <a:rPr lang="en-US" dirty="0"/>
              <a:t>, </a:t>
            </a:r>
            <a:r>
              <a:rPr lang="en-US" dirty="0" err="1"/>
              <a:t>vytvor</a:t>
            </a:r>
            <a:r>
              <a:rPr lang="sk-SK" dirty="0"/>
              <a:t>í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a </a:t>
            </a:r>
            <a:r>
              <a:rPr lang="en-US" dirty="0" err="1"/>
              <a:t>aplikuje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k-SK" dirty="0"/>
              <a:t>ň</a:t>
            </a:r>
            <a:r>
              <a:rPr lang="en-US" dirty="0"/>
              <a:t>u v</a:t>
            </a:r>
            <a:r>
              <a:rPr lang="sk-SK" dirty="0"/>
              <a:t>š</a:t>
            </a:r>
            <a:r>
              <a:rPr lang="en-US" dirty="0" err="1"/>
              <a:t>etky</a:t>
            </a:r>
            <a:r>
              <a:rPr lang="en-US" dirty="0"/>
              <a:t> </a:t>
            </a:r>
            <a:r>
              <a:rPr lang="en-US" dirty="0" err="1"/>
              <a:t>migr</a:t>
            </a:r>
            <a:r>
              <a:rPr lang="sk-SK" dirty="0"/>
              <a:t>á</a:t>
            </a:r>
            <a:r>
              <a:rPr lang="en-US" dirty="0"/>
              <a:t>cie. V pr</a:t>
            </a:r>
            <a:r>
              <a:rPr lang="sk-SK" dirty="0"/>
              <a:t>í</a:t>
            </a:r>
            <a:r>
              <a:rPr lang="en-US" dirty="0" err="1"/>
              <a:t>pade</a:t>
            </a:r>
            <a:r>
              <a:rPr lang="en-US" dirty="0"/>
              <a:t>, </a:t>
            </a:r>
            <a:r>
              <a:rPr lang="sk-SK" dirty="0"/>
              <a:t>ž</a:t>
            </a:r>
            <a:r>
              <a:rPr lang="en-US" dirty="0"/>
              <a:t>e u</a:t>
            </a:r>
            <a:r>
              <a:rPr lang="sk-SK" dirty="0"/>
              <a:t>ž</a:t>
            </a:r>
            <a:r>
              <a:rPr lang="en-US" dirty="0"/>
              <a:t>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/>
              <a:t>za </a:t>
            </a:r>
            <a:r>
              <a:rPr lang="en-US" dirty="0" err="1"/>
              <a:t>existuje</a:t>
            </a:r>
            <a:r>
              <a:rPr lang="en-US" dirty="0"/>
              <a:t>, ale </a:t>
            </a:r>
            <a:r>
              <a:rPr lang="en-US" dirty="0" err="1"/>
              <a:t>ch</a:t>
            </a:r>
            <a:r>
              <a:rPr lang="sk-SK" dirty="0"/>
              <a:t>ý</a:t>
            </a:r>
            <a:r>
              <a:rPr lang="en-US" dirty="0" err="1"/>
              <a:t>baj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posledn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migr</a:t>
            </a:r>
            <a:r>
              <a:rPr lang="sk-SK" dirty="0"/>
              <a:t>á</a:t>
            </a:r>
            <a:r>
              <a:rPr lang="en-US" dirty="0" err="1"/>
              <a:t>cie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ich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Vyu</a:t>
            </a:r>
            <a:r>
              <a:rPr lang="sk-SK" dirty="0"/>
              <a:t>ž</a:t>
            </a:r>
            <a:r>
              <a:rPr lang="en-US" dirty="0" err="1"/>
              <a:t>itie</a:t>
            </a:r>
            <a:r>
              <a:rPr lang="en-US" dirty="0"/>
              <a:t> </a:t>
            </a:r>
            <a:r>
              <a:rPr lang="en-US" dirty="0" err="1"/>
              <a:t>EnsureCreated</a:t>
            </a:r>
            <a:r>
              <a:rPr lang="en-US" dirty="0"/>
              <a:t>: </a:t>
            </a:r>
          </a:p>
          <a:p>
            <a:pPr marL="742950" lvl="1" indent="-285750">
              <a:buFontTx/>
              <a:buChar char="-"/>
            </a:pPr>
            <a:r>
              <a:rPr lang="en-US" dirty="0" err="1"/>
              <a:t>Testovacia</a:t>
            </a:r>
            <a:r>
              <a:rPr lang="en-US" dirty="0"/>
              <a:t> DB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</a:t>
            </a:r>
            <a:r>
              <a:rPr lang="sk-SK" dirty="0"/>
              <a:t>á</a:t>
            </a:r>
            <a:r>
              <a:rPr lang="en-US" dirty="0"/>
              <a:t>ta </a:t>
            </a:r>
            <a:r>
              <a:rPr lang="en-US" dirty="0" err="1"/>
              <a:t>ktor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mo</a:t>
            </a:r>
            <a:r>
              <a:rPr lang="sk-SK" dirty="0"/>
              <a:t>ž</a:t>
            </a:r>
            <a:r>
              <a:rPr lang="en-US" dirty="0"/>
              <a:t>u </a:t>
            </a:r>
            <a:r>
              <a:rPr lang="sk-SK" dirty="0"/>
              <a:t>č</a:t>
            </a:r>
            <a:r>
              <a:rPr lang="en-US" dirty="0" err="1"/>
              <a:t>asto</a:t>
            </a:r>
            <a:r>
              <a:rPr lang="en-US" dirty="0"/>
              <a:t> </a:t>
            </a:r>
            <a:r>
              <a:rPr lang="en-US" dirty="0" err="1"/>
              <a:t>menit</a:t>
            </a:r>
            <a:r>
              <a:rPr lang="en-US" dirty="0"/>
              <a:t> (ne-</a:t>
            </a:r>
            <a:r>
              <a:rPr lang="en-US" dirty="0" err="1"/>
              <a:t>rel</a:t>
            </a:r>
            <a:r>
              <a:rPr lang="sk-SK" dirty="0" err="1"/>
              <a:t>ač</a:t>
            </a:r>
            <a:r>
              <a:rPr lang="en-US" dirty="0"/>
              <a:t>n</a:t>
            </a:r>
            <a:r>
              <a:rPr lang="sk-SK" dirty="0"/>
              <a:t>é</a:t>
            </a:r>
            <a:r>
              <a:rPr lang="en-US" dirty="0"/>
              <a:t> DB)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</a:t>
            </a:r>
            <a:r>
              <a:rPr lang="sk-SK" dirty="0"/>
              <a:t>ô</a:t>
            </a:r>
            <a:r>
              <a:rPr lang="en-US" dirty="0"/>
              <a:t>le</a:t>
            </a:r>
            <a:r>
              <a:rPr lang="sk-SK" dirty="0"/>
              <a:t>ž</a:t>
            </a:r>
            <a:r>
              <a:rPr lang="en-US" dirty="0"/>
              <a:t>it</a:t>
            </a:r>
            <a:r>
              <a:rPr lang="sk-SK" dirty="0"/>
              <a:t>é</a:t>
            </a:r>
            <a:r>
              <a:rPr lang="en-US" dirty="0"/>
              <a:t> pr</a:t>
            </a:r>
            <a:r>
              <a:rPr lang="sk-SK" dirty="0"/>
              <a:t>í</a:t>
            </a:r>
            <a:r>
              <a:rPr lang="en-US" dirty="0" err="1"/>
              <a:t>kazy</a:t>
            </a:r>
            <a:r>
              <a:rPr lang="en-US" dirty="0"/>
              <a:t> (p</a:t>
            </a:r>
            <a:r>
              <a:rPr lang="sk-SK" dirty="0" err="1"/>
              <a:t>íš</a:t>
            </a:r>
            <a:r>
              <a:rPr lang="en-US" dirty="0" err="1"/>
              <a:t>eme</a:t>
            </a:r>
            <a:r>
              <a:rPr lang="en-US" dirty="0"/>
              <a:t> do Package Manager Console):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Add-Migration &lt;Meno </a:t>
            </a:r>
            <a:r>
              <a:rPr lang="en-US" dirty="0" err="1"/>
              <a:t>Migracie</a:t>
            </a:r>
            <a:r>
              <a:rPr lang="en-US" dirty="0"/>
              <a:t>&gt;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Update-Database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Alternat</a:t>
            </a:r>
            <a:r>
              <a:rPr lang="sk-SK" dirty="0"/>
              <a:t>í</a:t>
            </a:r>
            <a:r>
              <a:rPr lang="en-US" dirty="0" err="1"/>
              <a:t>vy</a:t>
            </a:r>
            <a:r>
              <a:rPr lang="en-US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en-US" sz="1800" dirty="0">
                <a:latin typeface="+mj-lt"/>
              </a:rPr>
              <a:t>dotnet </a:t>
            </a:r>
            <a:r>
              <a:rPr lang="en-US" sz="1800" dirty="0" err="1">
                <a:latin typeface="+mj-lt"/>
              </a:rPr>
              <a:t>ef</a:t>
            </a:r>
            <a:r>
              <a:rPr lang="en-US" sz="1800" dirty="0">
                <a:latin typeface="+mj-lt"/>
              </a:rPr>
              <a:t> migrations add &lt;Meno </a:t>
            </a:r>
            <a:r>
              <a:rPr lang="en-US" sz="1800" dirty="0" err="1">
                <a:latin typeface="+mj-lt"/>
              </a:rPr>
              <a:t>Migracie</a:t>
            </a:r>
            <a:r>
              <a:rPr lang="en-US" sz="1800" dirty="0">
                <a:latin typeface="+mj-lt"/>
              </a:rPr>
              <a:t>&gt;</a:t>
            </a:r>
          </a:p>
          <a:p>
            <a:pPr marL="742950" lvl="1" indent="-285750">
              <a:buFontTx/>
              <a:buChar char="-"/>
            </a:pPr>
            <a:r>
              <a:rPr lang="en-US" sz="1800" dirty="0">
                <a:latin typeface="+mj-lt"/>
              </a:rPr>
              <a:t>dotnet </a:t>
            </a:r>
            <a:r>
              <a:rPr lang="en-US" sz="1800" dirty="0" err="1">
                <a:latin typeface="+mj-lt"/>
              </a:rPr>
              <a:t>ef</a:t>
            </a:r>
            <a:r>
              <a:rPr lang="en-US" sz="1800" dirty="0">
                <a:latin typeface="+mj-lt"/>
              </a:rPr>
              <a:t> database update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2515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3BF19C19-46C6-A2E3-1272-A39EB9C6A102}"/>
              </a:ext>
            </a:extLst>
          </p:cNvPr>
          <p:cNvSpPr/>
          <p:nvPr/>
        </p:nvSpPr>
        <p:spPr>
          <a:xfrm>
            <a:off x="0" y="139148"/>
            <a:ext cx="7043530" cy="869860"/>
          </a:xfrm>
          <a:custGeom>
            <a:avLst/>
            <a:gdLst>
              <a:gd name="connsiteX0" fmla="*/ 0 w 4505739"/>
              <a:gd name="connsiteY0" fmla="*/ 869872 h 869872"/>
              <a:gd name="connsiteX1" fmla="*/ 217468 w 4505739"/>
              <a:gd name="connsiteY1" fmla="*/ 0 h 869872"/>
              <a:gd name="connsiteX2" fmla="*/ 4505739 w 4505739"/>
              <a:gd name="connsiteY2" fmla="*/ 0 h 869872"/>
              <a:gd name="connsiteX3" fmla="*/ 4288271 w 4505739"/>
              <a:gd name="connsiteY3" fmla="*/ 869872 h 869872"/>
              <a:gd name="connsiteX4" fmla="*/ 0 w 4505739"/>
              <a:gd name="connsiteY4" fmla="*/ 869872 h 869872"/>
              <a:gd name="connsiteX0" fmla="*/ 0 w 4890052"/>
              <a:gd name="connsiteY0" fmla="*/ 869872 h 869872"/>
              <a:gd name="connsiteX1" fmla="*/ 217468 w 4890052"/>
              <a:gd name="connsiteY1" fmla="*/ 0 h 869872"/>
              <a:gd name="connsiteX2" fmla="*/ 4890052 w 4890052"/>
              <a:gd name="connsiteY2" fmla="*/ 19878 h 869872"/>
              <a:gd name="connsiteX3" fmla="*/ 4288271 w 4890052"/>
              <a:gd name="connsiteY3" fmla="*/ 869872 h 869872"/>
              <a:gd name="connsiteX4" fmla="*/ 0 w 4890052"/>
              <a:gd name="connsiteY4" fmla="*/ 869872 h 869872"/>
              <a:gd name="connsiteX0" fmla="*/ 3069071 w 7959123"/>
              <a:gd name="connsiteY0" fmla="*/ 863246 h 863246"/>
              <a:gd name="connsiteX1" fmla="*/ 0 w 7959123"/>
              <a:gd name="connsiteY1" fmla="*/ 0 h 863246"/>
              <a:gd name="connsiteX2" fmla="*/ 7959123 w 7959123"/>
              <a:gd name="connsiteY2" fmla="*/ 13252 h 863246"/>
              <a:gd name="connsiteX3" fmla="*/ 7357342 w 7959123"/>
              <a:gd name="connsiteY3" fmla="*/ 863246 h 863246"/>
              <a:gd name="connsiteX4" fmla="*/ 3069071 w 7959123"/>
              <a:gd name="connsiteY4" fmla="*/ 863246 h 863246"/>
              <a:gd name="connsiteX0" fmla="*/ 0 w 8534400"/>
              <a:gd name="connsiteY0" fmla="*/ 876498 h 876498"/>
              <a:gd name="connsiteX1" fmla="*/ 575277 w 8534400"/>
              <a:gd name="connsiteY1" fmla="*/ 0 h 876498"/>
              <a:gd name="connsiteX2" fmla="*/ 8534400 w 8534400"/>
              <a:gd name="connsiteY2" fmla="*/ 13252 h 876498"/>
              <a:gd name="connsiteX3" fmla="*/ 7932619 w 8534400"/>
              <a:gd name="connsiteY3" fmla="*/ 863246 h 876498"/>
              <a:gd name="connsiteX4" fmla="*/ 0 w 8534400"/>
              <a:gd name="connsiteY4" fmla="*/ 876498 h 876498"/>
              <a:gd name="connsiteX0" fmla="*/ 0 w 8368748"/>
              <a:gd name="connsiteY0" fmla="*/ 876498 h 876498"/>
              <a:gd name="connsiteX1" fmla="*/ 575277 w 8368748"/>
              <a:gd name="connsiteY1" fmla="*/ 0 h 876498"/>
              <a:gd name="connsiteX2" fmla="*/ 8368748 w 8368748"/>
              <a:gd name="connsiteY2" fmla="*/ 13252 h 876498"/>
              <a:gd name="connsiteX3" fmla="*/ 7932619 w 8368748"/>
              <a:gd name="connsiteY3" fmla="*/ 863246 h 876498"/>
              <a:gd name="connsiteX4" fmla="*/ 0 w 8368748"/>
              <a:gd name="connsiteY4" fmla="*/ 876498 h 876498"/>
              <a:gd name="connsiteX0" fmla="*/ 0 w 8395252"/>
              <a:gd name="connsiteY0" fmla="*/ 876498 h 876498"/>
              <a:gd name="connsiteX1" fmla="*/ 575277 w 8395252"/>
              <a:gd name="connsiteY1" fmla="*/ 0 h 876498"/>
              <a:gd name="connsiteX2" fmla="*/ 8395252 w 8395252"/>
              <a:gd name="connsiteY2" fmla="*/ 13252 h 876498"/>
              <a:gd name="connsiteX3" fmla="*/ 7932619 w 8395252"/>
              <a:gd name="connsiteY3" fmla="*/ 863246 h 876498"/>
              <a:gd name="connsiteX4" fmla="*/ 0 w 8395252"/>
              <a:gd name="connsiteY4" fmla="*/ 876498 h 876498"/>
              <a:gd name="connsiteX0" fmla="*/ 0 w 8395252"/>
              <a:gd name="connsiteY0" fmla="*/ 883124 h 883124"/>
              <a:gd name="connsiteX1" fmla="*/ 575277 w 8395252"/>
              <a:gd name="connsiteY1" fmla="*/ 6626 h 883124"/>
              <a:gd name="connsiteX2" fmla="*/ 8395252 w 8395252"/>
              <a:gd name="connsiteY2" fmla="*/ 0 h 883124"/>
              <a:gd name="connsiteX3" fmla="*/ 7932619 w 8395252"/>
              <a:gd name="connsiteY3" fmla="*/ 869872 h 883124"/>
              <a:gd name="connsiteX4" fmla="*/ 0 w 8395252"/>
              <a:gd name="connsiteY4" fmla="*/ 883124 h 8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5252" h="883124">
                <a:moveTo>
                  <a:pt x="0" y="883124"/>
                </a:moveTo>
                <a:lnTo>
                  <a:pt x="575277" y="6626"/>
                </a:lnTo>
                <a:lnTo>
                  <a:pt x="8395252" y="0"/>
                </a:lnTo>
                <a:lnTo>
                  <a:pt x="7932619" y="869872"/>
                </a:lnTo>
                <a:lnTo>
                  <a:pt x="0" y="883124"/>
                </a:ln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638" y="284761"/>
            <a:ext cx="11298723" cy="724247"/>
          </a:xfrm>
          <a:prstGeom prst="rect">
            <a:avLst/>
          </a:prstGeom>
        </p:spPr>
        <p:txBody>
          <a:bodyPr/>
          <a:lstStyle/>
          <a:p>
            <a:r>
              <a:rPr lang="en-US" sz="4800" dirty="0" err="1"/>
              <a:t>Separacia</a:t>
            </a:r>
            <a:r>
              <a:rPr lang="en-US" sz="4800" dirty="0"/>
              <a:t> </a:t>
            </a:r>
            <a:r>
              <a:rPr lang="en-US" sz="4800" dirty="0" err="1"/>
              <a:t>Migracii</a:t>
            </a:r>
            <a:endParaRPr lang="en-US" sz="4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37766-AE03-B5D8-C6E6-8121E072E36F}"/>
              </a:ext>
            </a:extLst>
          </p:cNvPr>
          <p:cNvSpPr txBox="1"/>
          <p:nvPr/>
        </p:nvSpPr>
        <p:spPr>
          <a:xfrm>
            <a:off x="212035" y="1364974"/>
            <a:ext cx="1164203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+mj-lt"/>
              </a:rPr>
              <a:t>M</a:t>
            </a:r>
            <a:r>
              <a:rPr lang="sk-SK" dirty="0" err="1">
                <a:latin typeface="+mj-lt"/>
              </a:rPr>
              <a:t>ôž</a:t>
            </a:r>
            <a:r>
              <a:rPr lang="en-US" dirty="0">
                <a:latin typeface="+mj-lt"/>
              </a:rPr>
              <a:t>e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n</a:t>
            </a:r>
            <a:r>
              <a:rPr lang="sk-SK" dirty="0">
                <a:latin typeface="+mj-lt"/>
              </a:rPr>
              <a:t>á</a:t>
            </a:r>
            <a:r>
              <a:rPr lang="en-US" dirty="0">
                <a:latin typeface="+mj-lt"/>
              </a:rPr>
              <a:t>m </a:t>
            </a:r>
            <a:r>
              <a:rPr lang="en-US" dirty="0" err="1">
                <a:latin typeface="+mj-lt"/>
              </a:rPr>
              <a:t>st</a:t>
            </a:r>
            <a:r>
              <a:rPr lang="sk-SK" dirty="0" err="1">
                <a:latin typeface="+mj-lt"/>
              </a:rPr>
              <a:t>ať</a:t>
            </a:r>
            <a:r>
              <a:rPr lang="en-US" dirty="0">
                <a:latin typeface="+mj-lt"/>
              </a:rPr>
              <a:t>, </a:t>
            </a:r>
            <a:r>
              <a:rPr lang="sk-SK" dirty="0">
                <a:latin typeface="+mj-lt"/>
              </a:rPr>
              <a:t>ž</a:t>
            </a:r>
            <a:r>
              <a:rPr lang="en-US" dirty="0">
                <a:latin typeface="+mj-lt"/>
              </a:rPr>
              <a:t>e </a:t>
            </a:r>
            <a:r>
              <a:rPr lang="en-US" dirty="0" err="1">
                <a:latin typeface="+mj-lt"/>
              </a:rPr>
              <a:t>budeme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chcie</a:t>
            </a:r>
            <a:r>
              <a:rPr lang="sk-SK" dirty="0">
                <a:latin typeface="+mj-lt"/>
              </a:rPr>
              <a:t>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oddeli</a:t>
            </a:r>
            <a:r>
              <a:rPr lang="sk-SK" dirty="0">
                <a:latin typeface="+mj-lt"/>
              </a:rPr>
              <a:t>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Migr</a:t>
            </a:r>
            <a:r>
              <a:rPr lang="sk-SK" dirty="0">
                <a:latin typeface="+mj-lt"/>
              </a:rPr>
              <a:t>á</a:t>
            </a:r>
            <a:r>
              <a:rPr lang="en-US" dirty="0" err="1">
                <a:latin typeface="+mj-lt"/>
              </a:rPr>
              <a:t>cie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Modely</a:t>
            </a:r>
            <a:r>
              <a:rPr lang="en-US" dirty="0">
                <a:latin typeface="+mj-lt"/>
              </a:rPr>
              <a:t> od n</a:t>
            </a:r>
            <a:r>
              <a:rPr lang="sk-SK" dirty="0" err="1">
                <a:latin typeface="+mj-lt"/>
              </a:rPr>
              <a:t>áš</a:t>
            </a:r>
            <a:r>
              <a:rPr lang="en-US" dirty="0">
                <a:latin typeface="+mj-lt"/>
              </a:rPr>
              <a:t>ho DAL. </a:t>
            </a:r>
            <a:r>
              <a:rPr lang="en-US" dirty="0" err="1">
                <a:latin typeface="+mj-lt"/>
              </a:rPr>
              <a:t>Vtomto</a:t>
            </a:r>
            <a:r>
              <a:rPr lang="en-US" dirty="0">
                <a:latin typeface="+mj-lt"/>
              </a:rPr>
              <a:t> pr</a:t>
            </a:r>
            <a:r>
              <a:rPr lang="sk-SK" dirty="0">
                <a:latin typeface="+mj-lt"/>
              </a:rPr>
              <a:t>í</a:t>
            </a:r>
            <a:r>
              <a:rPr lang="en-US" dirty="0" err="1">
                <a:latin typeface="+mj-lt"/>
              </a:rPr>
              <a:t>pade</a:t>
            </a:r>
            <a:r>
              <a:rPr lang="en-US" dirty="0">
                <a:latin typeface="+mj-lt"/>
              </a:rPr>
              <a:t>, n</a:t>
            </a:r>
            <a:r>
              <a:rPr lang="sk-SK" dirty="0">
                <a:latin typeface="+mj-lt"/>
              </a:rPr>
              <a:t>á</a:t>
            </a:r>
            <a:r>
              <a:rPr lang="en-US" dirty="0">
                <a:latin typeface="+mj-lt"/>
              </a:rPr>
              <a:t>m </a:t>
            </a:r>
            <a:r>
              <a:rPr lang="en-US" dirty="0" err="1">
                <a:latin typeface="+mj-lt"/>
              </a:rPr>
              <a:t>nebud</a:t>
            </a:r>
            <a:r>
              <a:rPr lang="sk-SK" dirty="0">
                <a:latin typeface="+mj-lt"/>
              </a:rPr>
              <a:t>ú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sta</a:t>
            </a:r>
            <a:r>
              <a:rPr lang="sk-SK" dirty="0">
                <a:latin typeface="+mj-lt"/>
              </a:rPr>
              <a:t>č</a:t>
            </a:r>
            <a:r>
              <a:rPr lang="en-US" dirty="0" err="1">
                <a:latin typeface="+mj-lt"/>
              </a:rPr>
              <a:t>i</a:t>
            </a:r>
            <a:r>
              <a:rPr lang="sk-SK" dirty="0">
                <a:latin typeface="+mj-lt"/>
              </a:rPr>
              <a:t>ť</a:t>
            </a:r>
            <a:r>
              <a:rPr lang="en-US" dirty="0">
                <a:latin typeface="+mj-lt"/>
              </a:rPr>
              <a:t> inform</a:t>
            </a:r>
            <a:r>
              <a:rPr lang="sk-SK" dirty="0">
                <a:latin typeface="+mj-lt"/>
              </a:rPr>
              <a:t>á</a:t>
            </a:r>
            <a:r>
              <a:rPr lang="en-US" dirty="0" err="1">
                <a:latin typeface="+mj-lt"/>
              </a:rPr>
              <a:t>cie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predch</a:t>
            </a:r>
            <a:r>
              <a:rPr lang="sk-SK" dirty="0">
                <a:latin typeface="+mj-lt"/>
              </a:rPr>
              <a:t>á</a:t>
            </a:r>
            <a:r>
              <a:rPr lang="en-US" dirty="0" err="1">
                <a:latin typeface="+mj-lt"/>
              </a:rPr>
              <a:t>dzaj</a:t>
            </a:r>
            <a:r>
              <a:rPr lang="sk-SK" dirty="0">
                <a:latin typeface="+mj-lt"/>
              </a:rPr>
              <a:t>ú</a:t>
            </a:r>
            <a:r>
              <a:rPr lang="en-US" dirty="0" err="1">
                <a:latin typeface="+mj-lt"/>
              </a:rPr>
              <a:t>ceho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slidu</a:t>
            </a:r>
            <a:r>
              <a:rPr lang="en-US" dirty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</a:rPr>
              <a:t>V </a:t>
            </a:r>
            <a:r>
              <a:rPr lang="en-US" dirty="0" err="1">
                <a:latin typeface="+mj-lt"/>
              </a:rPr>
              <a:t>na</a:t>
            </a:r>
            <a:r>
              <a:rPr lang="sk-SK" dirty="0">
                <a:latin typeface="+mj-lt"/>
              </a:rPr>
              <a:t>š</a:t>
            </a:r>
            <a:r>
              <a:rPr lang="en-US" dirty="0">
                <a:latin typeface="+mj-lt"/>
              </a:rPr>
              <a:t>om </a:t>
            </a:r>
            <a:r>
              <a:rPr lang="en-US" dirty="0" err="1">
                <a:latin typeface="+mj-lt"/>
              </a:rPr>
              <a:t>novom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projekte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zapotreby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naconfigurovat</a:t>
            </a:r>
            <a:r>
              <a:rPr lang="en-US" dirty="0">
                <a:latin typeface="+mj-lt"/>
              </a:rPr>
              <a:t> assembly </a:t>
            </a:r>
            <a:r>
              <a:rPr lang="en-US" dirty="0" err="1">
                <a:latin typeface="+mj-lt"/>
              </a:rPr>
              <a:t>nasledovne</a:t>
            </a:r>
            <a:r>
              <a:rPr lang="en-US" dirty="0">
                <a:latin typeface="+mj-lt"/>
              </a:rPr>
              <a:t>:</a:t>
            </a: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+mj-lt"/>
              </a:rPr>
              <a:t>Z</a:t>
            </a:r>
            <a:r>
              <a:rPr lang="sk-SK" dirty="0">
                <a:latin typeface="+mj-lt"/>
              </a:rPr>
              <a:t>á</a:t>
            </a:r>
            <a:r>
              <a:rPr lang="en-US" dirty="0">
                <a:latin typeface="+mj-lt"/>
              </a:rPr>
              <a:t>rove</a:t>
            </a:r>
            <a:r>
              <a:rPr lang="sk-SK" dirty="0">
                <a:latin typeface="+mj-lt"/>
              </a:rPr>
              <a:t>ň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budeme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potrebova</a:t>
            </a:r>
            <a:r>
              <a:rPr lang="sk-SK" dirty="0">
                <a:latin typeface="+mj-lt"/>
              </a:rPr>
              <a:t>ť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nov</a:t>
            </a:r>
            <a:r>
              <a:rPr lang="sk-SK" dirty="0">
                <a:latin typeface="+mj-lt"/>
              </a:rPr>
              <a:t>ý</a:t>
            </a:r>
            <a:r>
              <a:rPr lang="en-US" dirty="0">
                <a:latin typeface="+mj-lt"/>
              </a:rPr>
              <a:t> parameter do n</a:t>
            </a:r>
            <a:r>
              <a:rPr lang="sk-SK" dirty="0" err="1">
                <a:latin typeface="+mj-lt"/>
              </a:rPr>
              <a:t>áš</a:t>
            </a:r>
            <a:r>
              <a:rPr lang="en-US" dirty="0">
                <a:latin typeface="+mj-lt"/>
              </a:rPr>
              <a:t>ho Add-Migration </a:t>
            </a:r>
            <a:r>
              <a:rPr lang="en-US" dirty="0" err="1">
                <a:latin typeface="+mj-lt"/>
              </a:rPr>
              <a:t>commandu</a:t>
            </a: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85EE4-9B9E-B049-885F-BEDBC39B4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751" y="2968488"/>
            <a:ext cx="7711319" cy="1971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4F704-46A6-12B2-584B-B81210336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38" y="5664320"/>
            <a:ext cx="6934608" cy="5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05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B8B760-A996-40FE-B073-90C028257C92}"/>
              </a:ext>
            </a:extLst>
          </p:cNvPr>
          <p:cNvGrpSpPr/>
          <p:nvPr/>
        </p:nvGrpSpPr>
        <p:grpSpPr>
          <a:xfrm>
            <a:off x="3893745" y="1226745"/>
            <a:ext cx="4404510" cy="4404510"/>
            <a:chOff x="3561288" y="1226745"/>
            <a:chExt cx="4740740" cy="47407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CCBE19-43AE-4596-9774-11F1CDA66EE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561288" y="1226745"/>
              <a:ext cx="4740740" cy="4740740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7D97BF-5D54-462E-A9F5-4D06C775F83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748242" y="1413699"/>
              <a:ext cx="4366833" cy="4366833"/>
            </a:xfrm>
            <a:prstGeom prst="roundRect">
              <a:avLst>
                <a:gd name="adj" fmla="val 622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4B9BF8-238A-446D-90D5-29C163B4B9F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866816" y="1532273"/>
              <a:ext cx="4129684" cy="4129684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rapezoid 18">
            <a:extLst>
              <a:ext uri="{FF2B5EF4-FFF2-40B4-BE49-F238E27FC236}">
                <a16:creationId xmlns:a16="http://schemas.microsoft.com/office/drawing/2014/main" id="{764A0E90-AA10-4F04-B55B-D16094DEB6BA}"/>
              </a:ext>
            </a:extLst>
          </p:cNvPr>
          <p:cNvSpPr/>
          <p:nvPr/>
        </p:nvSpPr>
        <p:spPr>
          <a:xfrm rot="10800000">
            <a:off x="4505929" y="2029216"/>
            <a:ext cx="3188286" cy="1764186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F73F88-792E-4C1E-AC87-14A70BA07B8C}"/>
              </a:ext>
            </a:extLst>
          </p:cNvPr>
          <p:cNvSpPr/>
          <p:nvPr/>
        </p:nvSpPr>
        <p:spPr>
          <a:xfrm>
            <a:off x="5313858" y="2370647"/>
            <a:ext cx="318603" cy="955805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bg1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DDBDBF-E66C-4E30-A942-5A40B003A332}"/>
              </a:ext>
            </a:extLst>
          </p:cNvPr>
          <p:cNvSpPr/>
          <p:nvPr/>
        </p:nvSpPr>
        <p:spPr>
          <a:xfrm>
            <a:off x="6117495" y="2553561"/>
            <a:ext cx="322117" cy="32790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4923DC7-550C-4D59-B63C-ED91E1516E16}"/>
              </a:ext>
            </a:extLst>
          </p:cNvPr>
          <p:cNvGrpSpPr/>
          <p:nvPr/>
        </p:nvGrpSpPr>
        <p:grpSpPr>
          <a:xfrm>
            <a:off x="6221457" y="2566461"/>
            <a:ext cx="747239" cy="672805"/>
            <a:chOff x="4962321" y="3286116"/>
            <a:chExt cx="1475130" cy="132818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5365D1-147B-4E85-96C3-5825858D142A}"/>
                </a:ext>
              </a:extLst>
            </p:cNvPr>
            <p:cNvSpPr/>
            <p:nvPr/>
          </p:nvSpPr>
          <p:spPr>
            <a:xfrm>
              <a:off x="4962321" y="3907968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860C27E-36A8-4E64-B8ED-FDD042EBE945}"/>
                </a:ext>
              </a:extLst>
            </p:cNvPr>
            <p:cNvSpPr/>
            <p:nvPr/>
          </p:nvSpPr>
          <p:spPr>
            <a:xfrm>
              <a:off x="5449304" y="3286116"/>
              <a:ext cx="988147" cy="987501"/>
            </a:xfrm>
            <a:custGeom>
              <a:avLst/>
              <a:gdLst>
                <a:gd name="connsiteX0" fmla="*/ 494462 w 988147"/>
                <a:gd name="connsiteY0" fmla="*/ 416074 h 987501"/>
                <a:gd name="connsiteX1" fmla="*/ 417459 w 988147"/>
                <a:gd name="connsiteY1" fmla="*/ 492745 h 987501"/>
                <a:gd name="connsiteX2" fmla="*/ 494129 w 988147"/>
                <a:gd name="connsiteY2" fmla="*/ 570081 h 987501"/>
                <a:gd name="connsiteX3" fmla="*/ 571299 w 988147"/>
                <a:gd name="connsiteY3" fmla="*/ 493244 h 987501"/>
                <a:gd name="connsiteX4" fmla="*/ 494462 w 988147"/>
                <a:gd name="connsiteY4" fmla="*/ 416074 h 987501"/>
                <a:gd name="connsiteX5" fmla="*/ 494795 w 988147"/>
                <a:gd name="connsiteY5" fmla="*/ 187060 h 987501"/>
                <a:gd name="connsiteX6" fmla="*/ 800480 w 988147"/>
                <a:gd name="connsiteY6" fmla="*/ 493576 h 987501"/>
                <a:gd name="connsiteX7" fmla="*/ 493630 w 988147"/>
                <a:gd name="connsiteY7" fmla="*/ 798929 h 987501"/>
                <a:gd name="connsiteX8" fmla="*/ 188444 w 988147"/>
                <a:gd name="connsiteY8" fmla="*/ 492579 h 987501"/>
                <a:gd name="connsiteX9" fmla="*/ 494795 w 988147"/>
                <a:gd name="connsiteY9" fmla="*/ 187060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2" y="416074"/>
                  </a:moveTo>
                  <a:cubicBezTo>
                    <a:pt x="448227" y="416074"/>
                    <a:pt x="417292" y="453994"/>
                    <a:pt x="417459" y="492745"/>
                  </a:cubicBezTo>
                  <a:cubicBezTo>
                    <a:pt x="417625" y="535654"/>
                    <a:pt x="451387" y="570081"/>
                    <a:pt x="494129" y="570081"/>
                  </a:cubicBezTo>
                  <a:cubicBezTo>
                    <a:pt x="536872" y="570081"/>
                    <a:pt x="571133" y="536153"/>
                    <a:pt x="571299" y="493244"/>
                  </a:cubicBezTo>
                  <a:cubicBezTo>
                    <a:pt x="571466" y="450501"/>
                    <a:pt x="537870" y="416074"/>
                    <a:pt x="494462" y="416074"/>
                  </a:cubicBezTo>
                  <a:close/>
                  <a:moveTo>
                    <a:pt x="494795" y="187060"/>
                  </a:moveTo>
                  <a:cubicBezTo>
                    <a:pt x="662938" y="187393"/>
                    <a:pt x="800813" y="324934"/>
                    <a:pt x="800480" y="493576"/>
                  </a:cubicBezTo>
                  <a:cubicBezTo>
                    <a:pt x="800147" y="660389"/>
                    <a:pt x="664768" y="799262"/>
                    <a:pt x="493630" y="798929"/>
                  </a:cubicBezTo>
                  <a:cubicBezTo>
                    <a:pt x="321163" y="798430"/>
                    <a:pt x="187113" y="657728"/>
                    <a:pt x="188444" y="492579"/>
                  </a:cubicBezTo>
                  <a:cubicBezTo>
                    <a:pt x="187446" y="325100"/>
                    <a:pt x="325819" y="186727"/>
                    <a:pt x="494795" y="187060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501154-EBF5-4221-8028-676F038AF6DD}"/>
              </a:ext>
            </a:extLst>
          </p:cNvPr>
          <p:cNvSpPr/>
          <p:nvPr/>
        </p:nvSpPr>
        <p:spPr>
          <a:xfrm>
            <a:off x="6334909" y="2243841"/>
            <a:ext cx="360580" cy="35857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90906E54-D5A3-42C5-A11E-5560CE659FD7}"/>
              </a:ext>
            </a:extLst>
          </p:cNvPr>
          <p:cNvSpPr>
            <a:spLocks noChangeAspect="1"/>
          </p:cNvSpPr>
          <p:nvPr/>
        </p:nvSpPr>
        <p:spPr>
          <a:xfrm>
            <a:off x="6537004" y="3075953"/>
            <a:ext cx="358764" cy="359612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E4A3A-A044-4926-891F-C612C5C1D6B4}"/>
              </a:ext>
            </a:extLst>
          </p:cNvPr>
          <p:cNvGrpSpPr/>
          <p:nvPr/>
        </p:nvGrpSpPr>
        <p:grpSpPr>
          <a:xfrm>
            <a:off x="5178751" y="2370646"/>
            <a:ext cx="117483" cy="955805"/>
            <a:chOff x="2413986" y="1345118"/>
            <a:chExt cx="89038" cy="746934"/>
          </a:xfrm>
          <a:solidFill>
            <a:schemeClr val="bg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0BC6E2-2C84-49E1-928D-4B24F0C2EB2A}"/>
                </a:ext>
              </a:extLst>
            </p:cNvPr>
            <p:cNvSpPr/>
            <p:nvPr/>
          </p:nvSpPr>
          <p:spPr>
            <a:xfrm rot="10800000">
              <a:off x="2413986" y="1795787"/>
              <a:ext cx="89038" cy="296265"/>
            </a:xfrm>
            <a:custGeom>
              <a:avLst/>
              <a:gdLst>
                <a:gd name="connsiteX0" fmla="*/ 26163 w 139111"/>
                <a:gd name="connsiteY0" fmla="*/ 222208 h 296265"/>
                <a:gd name="connsiteX1" fmla="*/ 33180 w 139111"/>
                <a:gd name="connsiteY1" fmla="*/ 215191 h 296265"/>
                <a:gd name="connsiteX2" fmla="*/ 33180 w 139111"/>
                <a:gd name="connsiteY2" fmla="*/ 34393 h 296265"/>
                <a:gd name="connsiteX3" fmla="*/ 26163 w 139111"/>
                <a:gd name="connsiteY3" fmla="*/ 27376 h 296265"/>
                <a:gd name="connsiteX4" fmla="*/ 19146 w 139111"/>
                <a:gd name="connsiteY4" fmla="*/ 34393 h 296265"/>
                <a:gd name="connsiteX5" fmla="*/ 19146 w 139111"/>
                <a:gd name="connsiteY5" fmla="*/ 215191 h 296265"/>
                <a:gd name="connsiteX6" fmla="*/ 26163 w 139111"/>
                <a:gd name="connsiteY6" fmla="*/ 222208 h 296265"/>
                <a:gd name="connsiteX7" fmla="*/ 55041 w 139111"/>
                <a:gd name="connsiteY7" fmla="*/ 222208 h 296265"/>
                <a:gd name="connsiteX8" fmla="*/ 62058 w 139111"/>
                <a:gd name="connsiteY8" fmla="*/ 215191 h 296265"/>
                <a:gd name="connsiteX9" fmla="*/ 62058 w 139111"/>
                <a:gd name="connsiteY9" fmla="*/ 34393 h 296265"/>
                <a:gd name="connsiteX10" fmla="*/ 55041 w 139111"/>
                <a:gd name="connsiteY10" fmla="*/ 27376 h 296265"/>
                <a:gd name="connsiteX11" fmla="*/ 48024 w 139111"/>
                <a:gd name="connsiteY11" fmla="*/ 34393 h 296265"/>
                <a:gd name="connsiteX12" fmla="*/ 48024 w 139111"/>
                <a:gd name="connsiteY12" fmla="*/ 215191 h 296265"/>
                <a:gd name="connsiteX13" fmla="*/ 55041 w 139111"/>
                <a:gd name="connsiteY13" fmla="*/ 222208 h 296265"/>
                <a:gd name="connsiteX14" fmla="*/ 83918 w 139111"/>
                <a:gd name="connsiteY14" fmla="*/ 222208 h 296265"/>
                <a:gd name="connsiteX15" fmla="*/ 90935 w 139111"/>
                <a:gd name="connsiteY15" fmla="*/ 215191 h 296265"/>
                <a:gd name="connsiteX16" fmla="*/ 90935 w 139111"/>
                <a:gd name="connsiteY16" fmla="*/ 34393 h 296265"/>
                <a:gd name="connsiteX17" fmla="*/ 83918 w 139111"/>
                <a:gd name="connsiteY17" fmla="*/ 27376 h 296265"/>
                <a:gd name="connsiteX18" fmla="*/ 76901 w 139111"/>
                <a:gd name="connsiteY18" fmla="*/ 34393 h 296265"/>
                <a:gd name="connsiteX19" fmla="*/ 76901 w 139111"/>
                <a:gd name="connsiteY19" fmla="*/ 215191 h 296265"/>
                <a:gd name="connsiteX20" fmla="*/ 83918 w 139111"/>
                <a:gd name="connsiteY20" fmla="*/ 222208 h 296265"/>
                <a:gd name="connsiteX21" fmla="*/ 112796 w 139111"/>
                <a:gd name="connsiteY21" fmla="*/ 222208 h 296265"/>
                <a:gd name="connsiteX22" fmla="*/ 119813 w 139111"/>
                <a:gd name="connsiteY22" fmla="*/ 215191 h 296265"/>
                <a:gd name="connsiteX23" fmla="*/ 119813 w 139111"/>
                <a:gd name="connsiteY23" fmla="*/ 34393 h 296265"/>
                <a:gd name="connsiteX24" fmla="*/ 112796 w 139111"/>
                <a:gd name="connsiteY24" fmla="*/ 27376 h 296265"/>
                <a:gd name="connsiteX25" fmla="*/ 105779 w 139111"/>
                <a:gd name="connsiteY25" fmla="*/ 34393 h 296265"/>
                <a:gd name="connsiteX26" fmla="*/ 105779 w 139111"/>
                <a:gd name="connsiteY26" fmla="*/ 215191 h 296265"/>
                <a:gd name="connsiteX27" fmla="*/ 112796 w 139111"/>
                <a:gd name="connsiteY27" fmla="*/ 222208 h 296265"/>
                <a:gd name="connsiteX28" fmla="*/ 88513 w 139111"/>
                <a:gd name="connsiteY28" fmla="*/ 296265 h 296265"/>
                <a:gd name="connsiteX29" fmla="*/ 50735 w 139111"/>
                <a:gd name="connsiteY29" fmla="*/ 296265 h 296265"/>
                <a:gd name="connsiteX30" fmla="*/ 50660 w 139111"/>
                <a:gd name="connsiteY30" fmla="*/ 296099 h 296265"/>
                <a:gd name="connsiteX31" fmla="*/ 44697 w 139111"/>
                <a:gd name="connsiteY31" fmla="*/ 294685 h 296265"/>
                <a:gd name="connsiteX32" fmla="*/ 6733 w 139111"/>
                <a:gd name="connsiteY32" fmla="*/ 294971 h 296265"/>
                <a:gd name="connsiteX33" fmla="*/ 143 w 139111"/>
                <a:gd name="connsiteY33" fmla="*/ 288238 h 296265"/>
                <a:gd name="connsiteX34" fmla="*/ 10315 w 139111"/>
                <a:gd name="connsiteY34" fmla="*/ 266749 h 296265"/>
                <a:gd name="connsiteX35" fmla="*/ 9885 w 139111"/>
                <a:gd name="connsiteY35" fmla="*/ 242395 h 296265"/>
                <a:gd name="connsiteX36" fmla="*/ 0 w 139111"/>
                <a:gd name="connsiteY36" fmla="*/ 222912 h 296265"/>
                <a:gd name="connsiteX37" fmla="*/ 143 w 139111"/>
                <a:gd name="connsiteY37" fmla="*/ 45413 h 296265"/>
                <a:gd name="connsiteX38" fmla="*/ 33666 w 139111"/>
                <a:gd name="connsiteY38" fmla="*/ 1003 h 296265"/>
                <a:gd name="connsiteX39" fmla="*/ 34526 w 139111"/>
                <a:gd name="connsiteY39" fmla="*/ 0 h 296265"/>
                <a:gd name="connsiteX40" fmla="*/ 69194 w 139111"/>
                <a:gd name="connsiteY40" fmla="*/ 0 h 296265"/>
                <a:gd name="connsiteX41" fmla="*/ 69338 w 139111"/>
                <a:gd name="connsiteY41" fmla="*/ 0 h 296265"/>
                <a:gd name="connsiteX42" fmla="*/ 104006 w 139111"/>
                <a:gd name="connsiteY42" fmla="*/ 0 h 296265"/>
                <a:gd name="connsiteX43" fmla="*/ 105009 w 139111"/>
                <a:gd name="connsiteY43" fmla="*/ 1003 h 296265"/>
                <a:gd name="connsiteX44" fmla="*/ 138532 w 139111"/>
                <a:gd name="connsiteY44" fmla="*/ 45413 h 296265"/>
                <a:gd name="connsiteX45" fmla="*/ 138675 w 139111"/>
                <a:gd name="connsiteY45" fmla="*/ 222912 h 296265"/>
                <a:gd name="connsiteX46" fmla="*/ 128790 w 139111"/>
                <a:gd name="connsiteY46" fmla="*/ 242395 h 296265"/>
                <a:gd name="connsiteX47" fmla="*/ 128360 w 139111"/>
                <a:gd name="connsiteY47" fmla="*/ 266749 h 296265"/>
                <a:gd name="connsiteX48" fmla="*/ 139104 w 139111"/>
                <a:gd name="connsiteY48" fmla="*/ 288238 h 296265"/>
                <a:gd name="connsiteX49" fmla="*/ 132515 w 139111"/>
                <a:gd name="connsiteY49" fmla="*/ 294971 h 296265"/>
                <a:gd name="connsiteX50" fmla="*/ 94551 w 139111"/>
                <a:gd name="connsiteY50" fmla="*/ 294685 h 296265"/>
                <a:gd name="connsiteX51" fmla="*/ 88588 w 139111"/>
                <a:gd name="connsiteY51" fmla="*/ 296099 h 2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111" h="296265">
                  <a:moveTo>
                    <a:pt x="26163" y="222208"/>
                  </a:moveTo>
                  <a:cubicBezTo>
                    <a:pt x="30038" y="222208"/>
                    <a:pt x="33180" y="219066"/>
                    <a:pt x="33180" y="215191"/>
                  </a:cubicBezTo>
                  <a:lnTo>
                    <a:pt x="33180" y="34393"/>
                  </a:lnTo>
                  <a:cubicBezTo>
                    <a:pt x="33180" y="30518"/>
                    <a:pt x="30038" y="27376"/>
                    <a:pt x="26163" y="27376"/>
                  </a:cubicBezTo>
                  <a:cubicBezTo>
                    <a:pt x="22288" y="27376"/>
                    <a:pt x="19146" y="30518"/>
                    <a:pt x="19146" y="34393"/>
                  </a:cubicBezTo>
                  <a:lnTo>
                    <a:pt x="19146" y="215191"/>
                  </a:lnTo>
                  <a:cubicBezTo>
                    <a:pt x="19146" y="219066"/>
                    <a:pt x="22288" y="222208"/>
                    <a:pt x="26163" y="222208"/>
                  </a:cubicBezTo>
                  <a:close/>
                  <a:moveTo>
                    <a:pt x="55041" y="222208"/>
                  </a:moveTo>
                  <a:cubicBezTo>
                    <a:pt x="58916" y="222208"/>
                    <a:pt x="62058" y="219066"/>
                    <a:pt x="62058" y="215191"/>
                  </a:cubicBezTo>
                  <a:lnTo>
                    <a:pt x="62058" y="34393"/>
                  </a:lnTo>
                  <a:cubicBezTo>
                    <a:pt x="62058" y="30518"/>
                    <a:pt x="58916" y="27376"/>
                    <a:pt x="55041" y="27376"/>
                  </a:cubicBezTo>
                  <a:cubicBezTo>
                    <a:pt x="51166" y="27376"/>
                    <a:pt x="48024" y="30518"/>
                    <a:pt x="48024" y="34393"/>
                  </a:cubicBezTo>
                  <a:lnTo>
                    <a:pt x="48024" y="215191"/>
                  </a:lnTo>
                  <a:cubicBezTo>
                    <a:pt x="48024" y="219066"/>
                    <a:pt x="51166" y="222208"/>
                    <a:pt x="55041" y="222208"/>
                  </a:cubicBezTo>
                  <a:close/>
                  <a:moveTo>
                    <a:pt x="83918" y="222208"/>
                  </a:moveTo>
                  <a:cubicBezTo>
                    <a:pt x="87793" y="222208"/>
                    <a:pt x="90935" y="219066"/>
                    <a:pt x="90935" y="215191"/>
                  </a:cubicBezTo>
                  <a:lnTo>
                    <a:pt x="90935" y="34393"/>
                  </a:lnTo>
                  <a:cubicBezTo>
                    <a:pt x="90935" y="30518"/>
                    <a:pt x="87793" y="27376"/>
                    <a:pt x="83918" y="27376"/>
                  </a:cubicBezTo>
                  <a:cubicBezTo>
                    <a:pt x="80043" y="27376"/>
                    <a:pt x="76901" y="30518"/>
                    <a:pt x="76901" y="34393"/>
                  </a:cubicBezTo>
                  <a:lnTo>
                    <a:pt x="76901" y="215191"/>
                  </a:lnTo>
                  <a:cubicBezTo>
                    <a:pt x="76901" y="219066"/>
                    <a:pt x="80043" y="222208"/>
                    <a:pt x="83918" y="222208"/>
                  </a:cubicBezTo>
                  <a:close/>
                  <a:moveTo>
                    <a:pt x="112796" y="222208"/>
                  </a:moveTo>
                  <a:cubicBezTo>
                    <a:pt x="116671" y="222208"/>
                    <a:pt x="119813" y="219066"/>
                    <a:pt x="119813" y="215191"/>
                  </a:cubicBezTo>
                  <a:lnTo>
                    <a:pt x="119813" y="34393"/>
                  </a:lnTo>
                  <a:cubicBezTo>
                    <a:pt x="119813" y="30518"/>
                    <a:pt x="116671" y="27376"/>
                    <a:pt x="112796" y="27376"/>
                  </a:cubicBezTo>
                  <a:cubicBezTo>
                    <a:pt x="108921" y="27376"/>
                    <a:pt x="105779" y="30518"/>
                    <a:pt x="105779" y="34393"/>
                  </a:cubicBezTo>
                  <a:lnTo>
                    <a:pt x="105779" y="215191"/>
                  </a:lnTo>
                  <a:cubicBezTo>
                    <a:pt x="105779" y="219066"/>
                    <a:pt x="108921" y="222208"/>
                    <a:pt x="112796" y="222208"/>
                  </a:cubicBezTo>
                  <a:close/>
                  <a:moveTo>
                    <a:pt x="88513" y="296265"/>
                  </a:moveTo>
                  <a:lnTo>
                    <a:pt x="50735" y="296265"/>
                  </a:lnTo>
                  <a:lnTo>
                    <a:pt x="50660" y="296099"/>
                  </a:lnTo>
                  <a:cubicBezTo>
                    <a:pt x="49603" y="294935"/>
                    <a:pt x="47777" y="294541"/>
                    <a:pt x="44697" y="294685"/>
                  </a:cubicBezTo>
                  <a:cubicBezTo>
                    <a:pt x="32090" y="295114"/>
                    <a:pt x="19340" y="294541"/>
                    <a:pt x="6733" y="294971"/>
                  </a:cubicBezTo>
                  <a:cubicBezTo>
                    <a:pt x="1146" y="295258"/>
                    <a:pt x="430" y="293252"/>
                    <a:pt x="143" y="288238"/>
                  </a:cubicBezTo>
                  <a:cubicBezTo>
                    <a:pt x="-573" y="278926"/>
                    <a:pt x="1289" y="272336"/>
                    <a:pt x="10315" y="266749"/>
                  </a:cubicBezTo>
                  <a:cubicBezTo>
                    <a:pt x="23065" y="258726"/>
                    <a:pt x="22778" y="250274"/>
                    <a:pt x="9885" y="242395"/>
                  </a:cubicBezTo>
                  <a:cubicBezTo>
                    <a:pt x="1719" y="237381"/>
                    <a:pt x="0" y="231650"/>
                    <a:pt x="0" y="222912"/>
                  </a:cubicBezTo>
                  <a:cubicBezTo>
                    <a:pt x="287" y="163746"/>
                    <a:pt x="143" y="104579"/>
                    <a:pt x="143" y="45413"/>
                  </a:cubicBezTo>
                  <a:cubicBezTo>
                    <a:pt x="143" y="22349"/>
                    <a:pt x="11318" y="7593"/>
                    <a:pt x="33666" y="1003"/>
                  </a:cubicBezTo>
                  <a:cubicBezTo>
                    <a:pt x="34096" y="860"/>
                    <a:pt x="34239" y="287"/>
                    <a:pt x="34526" y="0"/>
                  </a:cubicBezTo>
                  <a:cubicBezTo>
                    <a:pt x="46130" y="0"/>
                    <a:pt x="57590" y="0"/>
                    <a:pt x="69194" y="0"/>
                  </a:cubicBezTo>
                  <a:cubicBezTo>
                    <a:pt x="69194" y="0"/>
                    <a:pt x="69338" y="0"/>
                    <a:pt x="69338" y="0"/>
                  </a:cubicBezTo>
                  <a:cubicBezTo>
                    <a:pt x="80942" y="0"/>
                    <a:pt x="92402" y="0"/>
                    <a:pt x="104006" y="0"/>
                  </a:cubicBezTo>
                  <a:cubicBezTo>
                    <a:pt x="104293" y="287"/>
                    <a:pt x="104436" y="860"/>
                    <a:pt x="105009" y="1003"/>
                  </a:cubicBezTo>
                  <a:cubicBezTo>
                    <a:pt x="127357" y="7593"/>
                    <a:pt x="138532" y="22349"/>
                    <a:pt x="138532" y="45413"/>
                  </a:cubicBezTo>
                  <a:cubicBezTo>
                    <a:pt x="138532" y="104579"/>
                    <a:pt x="138245" y="163746"/>
                    <a:pt x="138675" y="222912"/>
                  </a:cubicBezTo>
                  <a:cubicBezTo>
                    <a:pt x="138675" y="231794"/>
                    <a:pt x="136812" y="237381"/>
                    <a:pt x="128790" y="242395"/>
                  </a:cubicBezTo>
                  <a:cubicBezTo>
                    <a:pt x="115753" y="250274"/>
                    <a:pt x="115610" y="258870"/>
                    <a:pt x="128360" y="266749"/>
                  </a:cubicBezTo>
                  <a:cubicBezTo>
                    <a:pt x="137385" y="272336"/>
                    <a:pt x="139248" y="278783"/>
                    <a:pt x="139104" y="288238"/>
                  </a:cubicBezTo>
                  <a:cubicBezTo>
                    <a:pt x="138818" y="293252"/>
                    <a:pt x="138102" y="295258"/>
                    <a:pt x="132515" y="294971"/>
                  </a:cubicBezTo>
                  <a:cubicBezTo>
                    <a:pt x="119908" y="294541"/>
                    <a:pt x="107158" y="295258"/>
                    <a:pt x="94551" y="294685"/>
                  </a:cubicBezTo>
                  <a:cubicBezTo>
                    <a:pt x="91471" y="294541"/>
                    <a:pt x="89644" y="294935"/>
                    <a:pt x="88588" y="296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96C799-CB5D-4260-9F92-856D31EEE635}"/>
                </a:ext>
              </a:extLst>
            </p:cNvPr>
            <p:cNvSpPr/>
            <p:nvPr/>
          </p:nvSpPr>
          <p:spPr>
            <a:xfrm rot="10800000">
              <a:off x="2436518" y="1345118"/>
              <a:ext cx="43837" cy="451435"/>
            </a:xfrm>
            <a:custGeom>
              <a:avLst/>
              <a:gdLst>
                <a:gd name="connsiteX0" fmla="*/ 18337 w 43837"/>
                <a:gd name="connsiteY0" fmla="*/ 434244 h 451435"/>
                <a:gd name="connsiteX1" fmla="*/ 18337 w 43837"/>
                <a:gd name="connsiteY1" fmla="*/ 433957 h 451435"/>
                <a:gd name="connsiteX2" fmla="*/ 18051 w 43837"/>
                <a:gd name="connsiteY2" fmla="*/ 433957 h 451435"/>
                <a:gd name="connsiteX3" fmla="*/ 18337 w 43837"/>
                <a:gd name="connsiteY3" fmla="*/ 434244 h 451435"/>
                <a:gd name="connsiteX4" fmla="*/ 24784 w 43837"/>
                <a:gd name="connsiteY4" fmla="*/ 434244 h 451435"/>
                <a:gd name="connsiteX5" fmla="*/ 25070 w 43837"/>
                <a:gd name="connsiteY5" fmla="*/ 433957 h 451435"/>
                <a:gd name="connsiteX6" fmla="*/ 24784 w 43837"/>
                <a:gd name="connsiteY6" fmla="*/ 433957 h 451435"/>
                <a:gd name="connsiteX7" fmla="*/ 24784 w 43837"/>
                <a:gd name="connsiteY7" fmla="*/ 434244 h 451435"/>
                <a:gd name="connsiteX8" fmla="*/ 22429 w 43837"/>
                <a:gd name="connsiteY8" fmla="*/ 449669 h 451435"/>
                <a:gd name="connsiteX9" fmla="*/ 28960 w 43837"/>
                <a:gd name="connsiteY9" fmla="*/ 394301 h 451435"/>
                <a:gd name="connsiteX10" fmla="*/ 15898 w 43837"/>
                <a:gd name="connsiteY10" fmla="*/ 394301 h 451435"/>
                <a:gd name="connsiteX11" fmla="*/ 22062 w 43837"/>
                <a:gd name="connsiteY11" fmla="*/ 451435 h 451435"/>
                <a:gd name="connsiteX12" fmla="*/ 21919 w 43837"/>
                <a:gd name="connsiteY12" fmla="*/ 451435 h 451435"/>
                <a:gd name="connsiteX13" fmla="*/ 21775 w 43837"/>
                <a:gd name="connsiteY13" fmla="*/ 451435 h 451435"/>
                <a:gd name="connsiteX14" fmla="*/ 18451 w 43837"/>
                <a:gd name="connsiteY14" fmla="*/ 448425 h 451435"/>
                <a:gd name="connsiteX15" fmla="*/ 10582 w 43837"/>
                <a:gd name="connsiteY15" fmla="*/ 394301 h 451435"/>
                <a:gd name="connsiteX16" fmla="*/ 3632 w 43837"/>
                <a:gd name="connsiteY16" fmla="*/ 394301 h 451435"/>
                <a:gd name="connsiteX17" fmla="*/ 18412 w 43837"/>
                <a:gd name="connsiteY17" fmla="*/ 448389 h 451435"/>
                <a:gd name="connsiteX18" fmla="*/ 14183 w 43837"/>
                <a:gd name="connsiteY18" fmla="*/ 444559 h 451435"/>
                <a:gd name="connsiteX19" fmla="*/ 0 w 43837"/>
                <a:gd name="connsiteY19" fmla="*/ 392412 h 451435"/>
                <a:gd name="connsiteX20" fmla="*/ 4155 w 43837"/>
                <a:gd name="connsiteY20" fmla="*/ 353016 h 451435"/>
                <a:gd name="connsiteX21" fmla="*/ 4298 w 43837"/>
                <a:gd name="connsiteY21" fmla="*/ 4323 h 451435"/>
                <a:gd name="connsiteX22" fmla="*/ 4023 w 43837"/>
                <a:gd name="connsiteY22" fmla="*/ 641 h 451435"/>
                <a:gd name="connsiteX23" fmla="*/ 3732 w 43837"/>
                <a:gd name="connsiteY23" fmla="*/ 0 h 451435"/>
                <a:gd name="connsiteX24" fmla="*/ 40105 w 43837"/>
                <a:gd name="connsiteY24" fmla="*/ 0 h 451435"/>
                <a:gd name="connsiteX25" fmla="*/ 39815 w 43837"/>
                <a:gd name="connsiteY25" fmla="*/ 641 h 451435"/>
                <a:gd name="connsiteX26" fmla="*/ 39539 w 43837"/>
                <a:gd name="connsiteY26" fmla="*/ 4323 h 451435"/>
                <a:gd name="connsiteX27" fmla="*/ 39683 w 43837"/>
                <a:gd name="connsiteY27" fmla="*/ 353016 h 451435"/>
                <a:gd name="connsiteX28" fmla="*/ 43837 w 43837"/>
                <a:gd name="connsiteY28" fmla="*/ 392412 h 451435"/>
                <a:gd name="connsiteX29" fmla="*/ 29655 w 43837"/>
                <a:gd name="connsiteY29" fmla="*/ 444559 h 451435"/>
                <a:gd name="connsiteX30" fmla="*/ 26784 w 43837"/>
                <a:gd name="connsiteY30" fmla="*/ 447159 h 451435"/>
                <a:gd name="connsiteX31" fmla="*/ 40848 w 43837"/>
                <a:gd name="connsiteY31" fmla="*/ 394301 h 451435"/>
                <a:gd name="connsiteX32" fmla="*/ 34282 w 43837"/>
                <a:gd name="connsiteY32" fmla="*/ 394301 h 451435"/>
                <a:gd name="connsiteX33" fmla="*/ 26568 w 43837"/>
                <a:gd name="connsiteY33" fmla="*/ 447354 h 4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37" h="451435">
                  <a:moveTo>
                    <a:pt x="18337" y="434244"/>
                  </a:moveTo>
                  <a:cubicBezTo>
                    <a:pt x="18337" y="434244"/>
                    <a:pt x="18337" y="434101"/>
                    <a:pt x="18337" y="433957"/>
                  </a:cubicBezTo>
                  <a:cubicBezTo>
                    <a:pt x="18194" y="433957"/>
                    <a:pt x="18194" y="433957"/>
                    <a:pt x="18051" y="433957"/>
                  </a:cubicBezTo>
                  <a:cubicBezTo>
                    <a:pt x="18194" y="434101"/>
                    <a:pt x="18194" y="434101"/>
                    <a:pt x="18337" y="434244"/>
                  </a:cubicBezTo>
                  <a:close/>
                  <a:moveTo>
                    <a:pt x="24784" y="434244"/>
                  </a:moveTo>
                  <a:cubicBezTo>
                    <a:pt x="24927" y="434244"/>
                    <a:pt x="25070" y="434101"/>
                    <a:pt x="25070" y="433957"/>
                  </a:cubicBezTo>
                  <a:cubicBezTo>
                    <a:pt x="24927" y="433957"/>
                    <a:pt x="24927" y="433957"/>
                    <a:pt x="24784" y="433957"/>
                  </a:cubicBezTo>
                  <a:cubicBezTo>
                    <a:pt x="24784" y="434101"/>
                    <a:pt x="24784" y="434101"/>
                    <a:pt x="24784" y="434244"/>
                  </a:cubicBezTo>
                  <a:close/>
                  <a:moveTo>
                    <a:pt x="22429" y="449669"/>
                  </a:moveTo>
                  <a:lnTo>
                    <a:pt x="28960" y="394301"/>
                  </a:lnTo>
                  <a:lnTo>
                    <a:pt x="15898" y="394301"/>
                  </a:lnTo>
                  <a:close/>
                  <a:moveTo>
                    <a:pt x="22062" y="451435"/>
                  </a:moveTo>
                  <a:cubicBezTo>
                    <a:pt x="21919" y="451435"/>
                    <a:pt x="21919" y="451435"/>
                    <a:pt x="21919" y="451435"/>
                  </a:cubicBezTo>
                  <a:cubicBezTo>
                    <a:pt x="21775" y="451435"/>
                    <a:pt x="21775" y="451435"/>
                    <a:pt x="21775" y="451435"/>
                  </a:cubicBezTo>
                  <a:lnTo>
                    <a:pt x="18451" y="448425"/>
                  </a:lnTo>
                  <a:lnTo>
                    <a:pt x="10582" y="394301"/>
                  </a:lnTo>
                  <a:lnTo>
                    <a:pt x="3632" y="394301"/>
                  </a:lnTo>
                  <a:lnTo>
                    <a:pt x="18412" y="448389"/>
                  </a:lnTo>
                  <a:lnTo>
                    <a:pt x="14183" y="444559"/>
                  </a:lnTo>
                  <a:cubicBezTo>
                    <a:pt x="12464" y="439545"/>
                    <a:pt x="2292" y="402727"/>
                    <a:pt x="0" y="392412"/>
                  </a:cubicBezTo>
                  <a:cubicBezTo>
                    <a:pt x="2579" y="380522"/>
                    <a:pt x="4011" y="366339"/>
                    <a:pt x="4155" y="353016"/>
                  </a:cubicBezTo>
                  <a:cubicBezTo>
                    <a:pt x="5874" y="237406"/>
                    <a:pt x="4155" y="119790"/>
                    <a:pt x="4298" y="4323"/>
                  </a:cubicBezTo>
                  <a:cubicBezTo>
                    <a:pt x="4298" y="2854"/>
                    <a:pt x="4226" y="1637"/>
                    <a:pt x="4023" y="641"/>
                  </a:cubicBezTo>
                  <a:lnTo>
                    <a:pt x="3732" y="0"/>
                  </a:lnTo>
                  <a:lnTo>
                    <a:pt x="40105" y="0"/>
                  </a:lnTo>
                  <a:lnTo>
                    <a:pt x="39815" y="641"/>
                  </a:lnTo>
                  <a:cubicBezTo>
                    <a:pt x="39611" y="1637"/>
                    <a:pt x="39539" y="2854"/>
                    <a:pt x="39539" y="4323"/>
                  </a:cubicBezTo>
                  <a:cubicBezTo>
                    <a:pt x="39683" y="119933"/>
                    <a:pt x="37820" y="237549"/>
                    <a:pt x="39683" y="353016"/>
                  </a:cubicBezTo>
                  <a:cubicBezTo>
                    <a:pt x="39826" y="366339"/>
                    <a:pt x="41258" y="380522"/>
                    <a:pt x="43837" y="392412"/>
                  </a:cubicBezTo>
                  <a:cubicBezTo>
                    <a:pt x="41545" y="402727"/>
                    <a:pt x="31374" y="439545"/>
                    <a:pt x="29655" y="444559"/>
                  </a:cubicBezTo>
                  <a:lnTo>
                    <a:pt x="26784" y="447159"/>
                  </a:lnTo>
                  <a:lnTo>
                    <a:pt x="40848" y="394301"/>
                  </a:lnTo>
                  <a:lnTo>
                    <a:pt x="34282" y="394301"/>
                  </a:lnTo>
                  <a:lnTo>
                    <a:pt x="26568" y="4473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181CE4-3352-4E52-873F-BAF6034A14A3}"/>
              </a:ext>
            </a:extLst>
          </p:cNvPr>
          <p:cNvSpPr/>
          <p:nvPr/>
        </p:nvSpPr>
        <p:spPr>
          <a:xfrm>
            <a:off x="6002302" y="3111846"/>
            <a:ext cx="245744" cy="244379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EFC4ECB-1255-4B27-BE3E-095010A24221}"/>
              </a:ext>
            </a:extLst>
          </p:cNvPr>
          <p:cNvSpPr/>
          <p:nvPr/>
        </p:nvSpPr>
        <p:spPr>
          <a:xfrm>
            <a:off x="6851285" y="2260748"/>
            <a:ext cx="244018" cy="243363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DE259C0-62EC-40DF-9D27-F8B5663A335B}"/>
              </a:ext>
            </a:extLst>
          </p:cNvPr>
          <p:cNvSpPr/>
          <p:nvPr/>
        </p:nvSpPr>
        <p:spPr>
          <a:xfrm>
            <a:off x="5757523" y="2736937"/>
            <a:ext cx="421078" cy="420803"/>
          </a:xfrm>
          <a:custGeom>
            <a:avLst/>
            <a:gdLst>
              <a:gd name="connsiteX0" fmla="*/ 494462 w 988147"/>
              <a:gd name="connsiteY0" fmla="*/ 416074 h 987501"/>
              <a:gd name="connsiteX1" fmla="*/ 417459 w 988147"/>
              <a:gd name="connsiteY1" fmla="*/ 492745 h 987501"/>
              <a:gd name="connsiteX2" fmla="*/ 494129 w 988147"/>
              <a:gd name="connsiteY2" fmla="*/ 570081 h 987501"/>
              <a:gd name="connsiteX3" fmla="*/ 571299 w 988147"/>
              <a:gd name="connsiteY3" fmla="*/ 493244 h 987501"/>
              <a:gd name="connsiteX4" fmla="*/ 494462 w 988147"/>
              <a:gd name="connsiteY4" fmla="*/ 416074 h 987501"/>
              <a:gd name="connsiteX5" fmla="*/ 494795 w 988147"/>
              <a:gd name="connsiteY5" fmla="*/ 187060 h 987501"/>
              <a:gd name="connsiteX6" fmla="*/ 800480 w 988147"/>
              <a:gd name="connsiteY6" fmla="*/ 493576 h 987501"/>
              <a:gd name="connsiteX7" fmla="*/ 493630 w 988147"/>
              <a:gd name="connsiteY7" fmla="*/ 798929 h 987501"/>
              <a:gd name="connsiteX8" fmla="*/ 188444 w 988147"/>
              <a:gd name="connsiteY8" fmla="*/ 492579 h 987501"/>
              <a:gd name="connsiteX9" fmla="*/ 494795 w 988147"/>
              <a:gd name="connsiteY9" fmla="*/ 187060 h 987501"/>
              <a:gd name="connsiteX10" fmla="*/ 494464 w 988147"/>
              <a:gd name="connsiteY10" fmla="*/ 132604 h 987501"/>
              <a:gd name="connsiteX11" fmla="*/ 133489 w 988147"/>
              <a:gd name="connsiteY11" fmla="*/ 491485 h 987501"/>
              <a:gd name="connsiteX12" fmla="*/ 493893 w 988147"/>
              <a:gd name="connsiteY12" fmla="*/ 853411 h 987501"/>
              <a:gd name="connsiteX13" fmla="*/ 854867 w 988147"/>
              <a:gd name="connsiteY13" fmla="*/ 492817 h 987501"/>
              <a:gd name="connsiteX14" fmla="*/ 494464 w 988147"/>
              <a:gd name="connsiteY14" fmla="*/ 132604 h 987501"/>
              <a:gd name="connsiteX15" fmla="*/ 553293 w 988147"/>
              <a:gd name="connsiteY15" fmla="*/ 95 h 987501"/>
              <a:gd name="connsiteX16" fmla="*/ 558434 w 988147"/>
              <a:gd name="connsiteY16" fmla="*/ 285 h 987501"/>
              <a:gd name="connsiteX17" fmla="*/ 580519 w 988147"/>
              <a:gd name="connsiteY17" fmla="*/ 24083 h 987501"/>
              <a:gd name="connsiteX18" fmla="*/ 581851 w 988147"/>
              <a:gd name="connsiteY18" fmla="*/ 68444 h 987501"/>
              <a:gd name="connsiteX19" fmla="*/ 589657 w 988147"/>
              <a:gd name="connsiteY19" fmla="*/ 81390 h 987501"/>
              <a:gd name="connsiteX20" fmla="*/ 617835 w 988147"/>
              <a:gd name="connsiteY20" fmla="*/ 88815 h 987501"/>
              <a:gd name="connsiteX21" fmla="*/ 631162 w 988147"/>
              <a:gd name="connsiteY21" fmla="*/ 81771 h 987501"/>
              <a:gd name="connsiteX22" fmla="*/ 656483 w 988147"/>
              <a:gd name="connsiteY22" fmla="*/ 41218 h 987501"/>
              <a:gd name="connsiteX23" fmla="*/ 681043 w 988147"/>
              <a:gd name="connsiteY23" fmla="*/ 32651 h 987501"/>
              <a:gd name="connsiteX24" fmla="*/ 685422 w 988147"/>
              <a:gd name="connsiteY24" fmla="*/ 34174 h 987501"/>
              <a:gd name="connsiteX25" fmla="*/ 699320 w 988147"/>
              <a:gd name="connsiteY25" fmla="*/ 61400 h 987501"/>
              <a:gd name="connsiteX26" fmla="*/ 689420 w 988147"/>
              <a:gd name="connsiteY26" fmla="*/ 104046 h 987501"/>
              <a:gd name="connsiteX27" fmla="*/ 696274 w 988147"/>
              <a:gd name="connsiteY27" fmla="*/ 122514 h 987501"/>
              <a:gd name="connsiteX28" fmla="*/ 718359 w 988147"/>
              <a:gd name="connsiteY28" fmla="*/ 134699 h 987501"/>
              <a:gd name="connsiteX29" fmla="*/ 733019 w 988147"/>
              <a:gd name="connsiteY29" fmla="*/ 131272 h 987501"/>
              <a:gd name="connsiteX30" fmla="*/ 768050 w 988147"/>
              <a:gd name="connsiteY30" fmla="*/ 98715 h 987501"/>
              <a:gd name="connsiteX31" fmla="*/ 793943 w 988147"/>
              <a:gd name="connsiteY31" fmla="*/ 96621 h 987501"/>
              <a:gd name="connsiteX32" fmla="*/ 795275 w 988147"/>
              <a:gd name="connsiteY32" fmla="*/ 97573 h 987501"/>
              <a:gd name="connsiteX33" fmla="*/ 803462 w 988147"/>
              <a:gd name="connsiteY33" fmla="*/ 130510 h 987501"/>
              <a:gd name="connsiteX34" fmla="*/ 783091 w 988147"/>
              <a:gd name="connsiteY34" fmla="*/ 168587 h 987501"/>
              <a:gd name="connsiteX35" fmla="*/ 784804 w 988147"/>
              <a:gd name="connsiteY35" fmla="*/ 186674 h 987501"/>
              <a:gd name="connsiteX36" fmla="*/ 801939 w 988147"/>
              <a:gd name="connsiteY36" fmla="*/ 203619 h 987501"/>
              <a:gd name="connsiteX37" fmla="*/ 819074 w 988147"/>
              <a:gd name="connsiteY37" fmla="*/ 205142 h 987501"/>
              <a:gd name="connsiteX38" fmla="*/ 862292 w 988147"/>
              <a:gd name="connsiteY38" fmla="*/ 182295 h 987501"/>
              <a:gd name="connsiteX39" fmla="*/ 885900 w 988147"/>
              <a:gd name="connsiteY39" fmla="*/ 187246 h 987501"/>
              <a:gd name="connsiteX40" fmla="*/ 893135 w 988147"/>
              <a:gd name="connsiteY40" fmla="*/ 196955 h 987501"/>
              <a:gd name="connsiteX41" fmla="*/ 891231 w 988147"/>
              <a:gd name="connsiteY41" fmla="*/ 218279 h 987501"/>
              <a:gd name="connsiteX42" fmla="*/ 856771 w 988147"/>
              <a:gd name="connsiteY42" fmla="*/ 255404 h 987501"/>
              <a:gd name="connsiteX43" fmla="*/ 853725 w 988147"/>
              <a:gd name="connsiteY43" fmla="*/ 270635 h 987501"/>
              <a:gd name="connsiteX44" fmla="*/ 866861 w 988147"/>
              <a:gd name="connsiteY44" fmla="*/ 293481 h 987501"/>
              <a:gd name="connsiteX45" fmla="*/ 883615 w 988147"/>
              <a:gd name="connsiteY45" fmla="*/ 299003 h 987501"/>
              <a:gd name="connsiteX46" fmla="*/ 932354 w 988147"/>
              <a:gd name="connsiteY46" fmla="*/ 287960 h 987501"/>
              <a:gd name="connsiteX47" fmla="*/ 950441 w 988147"/>
              <a:gd name="connsiteY47" fmla="*/ 296337 h 987501"/>
              <a:gd name="connsiteX48" fmla="*/ 956153 w 988147"/>
              <a:gd name="connsiteY48" fmla="*/ 309474 h 987501"/>
              <a:gd name="connsiteX49" fmla="*/ 948347 w 988147"/>
              <a:gd name="connsiteY49" fmla="*/ 330798 h 987501"/>
              <a:gd name="connsiteX50" fmla="*/ 908175 w 988147"/>
              <a:gd name="connsiteY50" fmla="*/ 355738 h 987501"/>
              <a:gd name="connsiteX51" fmla="*/ 899608 w 988147"/>
              <a:gd name="connsiteY51" fmla="*/ 374396 h 987501"/>
              <a:gd name="connsiteX52" fmla="*/ 905510 w 988147"/>
              <a:gd name="connsiteY52" fmla="*/ 396100 h 987501"/>
              <a:gd name="connsiteX53" fmla="*/ 919789 w 988147"/>
              <a:gd name="connsiteY53" fmla="*/ 406191 h 987501"/>
              <a:gd name="connsiteX54" fmla="*/ 969861 w 988147"/>
              <a:gd name="connsiteY54" fmla="*/ 408095 h 987501"/>
              <a:gd name="connsiteX55" fmla="*/ 986044 w 988147"/>
              <a:gd name="connsiteY55" fmla="*/ 420851 h 987501"/>
              <a:gd name="connsiteX56" fmla="*/ 988138 w 988147"/>
              <a:gd name="connsiteY56" fmla="*/ 436272 h 987501"/>
              <a:gd name="connsiteX57" fmla="*/ 975763 w 988147"/>
              <a:gd name="connsiteY57" fmla="*/ 453788 h 987501"/>
              <a:gd name="connsiteX58" fmla="*/ 930641 w 988147"/>
              <a:gd name="connsiteY58" fmla="*/ 467686 h 987501"/>
              <a:gd name="connsiteX59" fmla="*/ 916552 w 988147"/>
              <a:gd name="connsiteY59" fmla="*/ 485582 h 987501"/>
              <a:gd name="connsiteX60" fmla="*/ 917504 w 988147"/>
              <a:gd name="connsiteY60" fmla="*/ 509191 h 987501"/>
              <a:gd name="connsiteX61" fmla="*/ 927214 w 988147"/>
              <a:gd name="connsiteY61" fmla="*/ 519471 h 987501"/>
              <a:gd name="connsiteX62" fmla="*/ 974620 w 988147"/>
              <a:gd name="connsiteY62" fmla="*/ 533941 h 987501"/>
              <a:gd name="connsiteX63" fmla="*/ 988138 w 988147"/>
              <a:gd name="connsiteY63" fmla="*/ 552789 h 987501"/>
              <a:gd name="connsiteX64" fmla="*/ 988138 w 988147"/>
              <a:gd name="connsiteY64" fmla="*/ 556216 h 987501"/>
              <a:gd name="connsiteX65" fmla="*/ 963768 w 988147"/>
              <a:gd name="connsiteY65" fmla="*/ 580395 h 987501"/>
              <a:gd name="connsiteX66" fmla="*/ 918837 w 988147"/>
              <a:gd name="connsiteY66" fmla="*/ 581728 h 987501"/>
              <a:gd name="connsiteX67" fmla="*/ 906843 w 988147"/>
              <a:gd name="connsiteY67" fmla="*/ 589153 h 987501"/>
              <a:gd name="connsiteX68" fmla="*/ 899227 w 988147"/>
              <a:gd name="connsiteY68" fmla="*/ 617330 h 987501"/>
              <a:gd name="connsiteX69" fmla="*/ 906652 w 988147"/>
              <a:gd name="connsiteY69" fmla="*/ 631038 h 987501"/>
              <a:gd name="connsiteX70" fmla="*/ 946253 w 988147"/>
              <a:gd name="connsiteY70" fmla="*/ 655789 h 987501"/>
              <a:gd name="connsiteX71" fmla="*/ 955201 w 988147"/>
              <a:gd name="connsiteY71" fmla="*/ 681110 h 987501"/>
              <a:gd name="connsiteX72" fmla="*/ 948918 w 988147"/>
              <a:gd name="connsiteY72" fmla="*/ 694057 h 987501"/>
              <a:gd name="connsiteX73" fmla="*/ 936734 w 988147"/>
              <a:gd name="connsiteY73" fmla="*/ 700149 h 987501"/>
              <a:gd name="connsiteX74" fmla="*/ 906462 w 988147"/>
              <a:gd name="connsiteY74" fmla="*/ 693485 h 987501"/>
              <a:gd name="connsiteX75" fmla="*/ 881711 w 988147"/>
              <a:gd name="connsiteY75" fmla="*/ 687774 h 987501"/>
              <a:gd name="connsiteX76" fmla="*/ 868765 w 988147"/>
              <a:gd name="connsiteY76" fmla="*/ 691772 h 987501"/>
              <a:gd name="connsiteX77" fmla="*/ 853154 w 988147"/>
              <a:gd name="connsiteY77" fmla="*/ 719759 h 987501"/>
              <a:gd name="connsiteX78" fmla="*/ 856961 w 988147"/>
              <a:gd name="connsiteY78" fmla="*/ 731753 h 987501"/>
              <a:gd name="connsiteX79" fmla="*/ 890279 w 988147"/>
              <a:gd name="connsiteY79" fmla="*/ 767546 h 987501"/>
              <a:gd name="connsiteX80" fmla="*/ 892373 w 988147"/>
              <a:gd name="connsiteY80" fmla="*/ 792106 h 987501"/>
              <a:gd name="connsiteX81" fmla="*/ 891040 w 988147"/>
              <a:gd name="connsiteY81" fmla="*/ 794010 h 987501"/>
              <a:gd name="connsiteX82" fmla="*/ 857532 w 988147"/>
              <a:gd name="connsiteY82" fmla="*/ 802387 h 987501"/>
              <a:gd name="connsiteX83" fmla="*/ 818884 w 988147"/>
              <a:gd name="connsiteY83" fmla="*/ 781825 h 987501"/>
              <a:gd name="connsiteX84" fmla="*/ 803843 w 988147"/>
              <a:gd name="connsiteY84" fmla="*/ 782396 h 987501"/>
              <a:gd name="connsiteX85" fmla="*/ 784233 w 988147"/>
              <a:gd name="connsiteY85" fmla="*/ 801625 h 987501"/>
              <a:gd name="connsiteX86" fmla="*/ 783281 w 988147"/>
              <a:gd name="connsiteY86" fmla="*/ 818189 h 987501"/>
              <a:gd name="connsiteX87" fmla="*/ 806128 w 988147"/>
              <a:gd name="connsiteY87" fmla="*/ 861407 h 987501"/>
              <a:gd name="connsiteX88" fmla="*/ 802320 w 988147"/>
              <a:gd name="connsiteY88" fmla="*/ 883873 h 987501"/>
              <a:gd name="connsiteX89" fmla="*/ 798512 w 988147"/>
              <a:gd name="connsiteY89" fmla="*/ 887300 h 987501"/>
              <a:gd name="connsiteX90" fmla="*/ 765766 w 988147"/>
              <a:gd name="connsiteY90" fmla="*/ 886157 h 987501"/>
              <a:gd name="connsiteX91" fmla="*/ 733781 w 988147"/>
              <a:gd name="connsiteY91" fmla="*/ 856266 h 987501"/>
              <a:gd name="connsiteX92" fmla="*/ 717407 w 988147"/>
              <a:gd name="connsiteY92" fmla="*/ 853030 h 987501"/>
              <a:gd name="connsiteX93" fmla="*/ 694941 w 988147"/>
              <a:gd name="connsiteY93" fmla="*/ 865786 h 987501"/>
              <a:gd name="connsiteX94" fmla="*/ 689420 w 988147"/>
              <a:gd name="connsiteY94" fmla="*/ 882540 h 987501"/>
              <a:gd name="connsiteX95" fmla="*/ 700844 w 988147"/>
              <a:gd name="connsiteY95" fmla="*/ 932421 h 987501"/>
              <a:gd name="connsiteX96" fmla="*/ 693418 w 988147"/>
              <a:gd name="connsiteY96" fmla="*/ 948985 h 987501"/>
              <a:gd name="connsiteX97" fmla="*/ 679330 w 988147"/>
              <a:gd name="connsiteY97" fmla="*/ 955268 h 987501"/>
              <a:gd name="connsiteX98" fmla="*/ 657816 w 988147"/>
              <a:gd name="connsiteY98" fmla="*/ 947653 h 987501"/>
              <a:gd name="connsiteX99" fmla="*/ 632875 w 988147"/>
              <a:gd name="connsiteY99" fmla="*/ 907481 h 987501"/>
              <a:gd name="connsiteX100" fmla="*/ 614217 w 988147"/>
              <a:gd name="connsiteY100" fmla="*/ 898723 h 987501"/>
              <a:gd name="connsiteX101" fmla="*/ 594226 w 988147"/>
              <a:gd name="connsiteY101" fmla="*/ 904054 h 987501"/>
              <a:gd name="connsiteX102" fmla="*/ 582042 w 988147"/>
              <a:gd name="connsiteY102" fmla="*/ 920617 h 987501"/>
              <a:gd name="connsiteX103" fmla="*/ 580709 w 988147"/>
              <a:gd name="connsiteY103" fmla="*/ 965549 h 987501"/>
              <a:gd name="connsiteX104" fmla="*/ 563384 w 988147"/>
              <a:gd name="connsiteY104" fmla="*/ 986111 h 987501"/>
              <a:gd name="connsiteX105" fmla="*/ 552532 w 988147"/>
              <a:gd name="connsiteY105" fmla="*/ 987443 h 987501"/>
              <a:gd name="connsiteX106" fmla="*/ 535016 w 988147"/>
              <a:gd name="connsiteY106" fmla="*/ 975639 h 987501"/>
              <a:gd name="connsiteX107" fmla="*/ 520356 w 988147"/>
              <a:gd name="connsiteY107" fmla="*/ 927852 h 987501"/>
              <a:gd name="connsiteX108" fmla="*/ 506648 w 988147"/>
              <a:gd name="connsiteY108" fmla="*/ 916048 h 987501"/>
              <a:gd name="connsiteX109" fmla="*/ 481517 w 988147"/>
              <a:gd name="connsiteY109" fmla="*/ 916238 h 987501"/>
              <a:gd name="connsiteX110" fmla="*/ 469332 w 988147"/>
              <a:gd name="connsiteY110" fmla="*/ 926710 h 987501"/>
              <a:gd name="connsiteX111" fmla="*/ 455434 w 988147"/>
              <a:gd name="connsiteY111" fmla="*/ 971832 h 987501"/>
              <a:gd name="connsiteX112" fmla="*/ 432017 w 988147"/>
              <a:gd name="connsiteY112" fmla="*/ 986872 h 987501"/>
              <a:gd name="connsiteX113" fmla="*/ 408409 w 988147"/>
              <a:gd name="connsiteY113" fmla="*/ 960218 h 987501"/>
              <a:gd name="connsiteX114" fmla="*/ 407266 w 988147"/>
              <a:gd name="connsiteY114" fmla="*/ 919285 h 987501"/>
              <a:gd name="connsiteX115" fmla="*/ 398699 w 988147"/>
              <a:gd name="connsiteY115" fmla="*/ 905577 h 987501"/>
              <a:gd name="connsiteX116" fmla="*/ 370902 w 988147"/>
              <a:gd name="connsiteY116" fmla="*/ 898532 h 987501"/>
              <a:gd name="connsiteX117" fmla="*/ 357575 w 988147"/>
              <a:gd name="connsiteY117" fmla="*/ 905577 h 987501"/>
              <a:gd name="connsiteX118" fmla="*/ 332254 w 988147"/>
              <a:gd name="connsiteY118" fmla="*/ 946129 h 987501"/>
              <a:gd name="connsiteX119" fmla="*/ 308645 w 988147"/>
              <a:gd name="connsiteY119" fmla="*/ 954697 h 987501"/>
              <a:gd name="connsiteX120" fmla="*/ 306932 w 988147"/>
              <a:gd name="connsiteY120" fmla="*/ 954126 h 987501"/>
              <a:gd name="connsiteX121" fmla="*/ 289797 w 988147"/>
              <a:gd name="connsiteY121" fmla="*/ 924235 h 987501"/>
              <a:gd name="connsiteX122" fmla="*/ 299507 w 988147"/>
              <a:gd name="connsiteY122" fmla="*/ 882159 h 987501"/>
              <a:gd name="connsiteX123" fmla="*/ 293224 w 988147"/>
              <a:gd name="connsiteY123" fmla="*/ 865024 h 987501"/>
              <a:gd name="connsiteX124" fmla="*/ 272853 w 988147"/>
              <a:gd name="connsiteY124" fmla="*/ 853220 h 987501"/>
              <a:gd name="connsiteX125" fmla="*/ 254385 w 988147"/>
              <a:gd name="connsiteY125" fmla="*/ 856647 h 987501"/>
              <a:gd name="connsiteX126" fmla="*/ 219925 w 988147"/>
              <a:gd name="connsiteY126" fmla="*/ 888823 h 987501"/>
              <a:gd name="connsiteX127" fmla="*/ 195746 w 988147"/>
              <a:gd name="connsiteY127" fmla="*/ 891107 h 987501"/>
              <a:gd name="connsiteX128" fmla="*/ 192319 w 988147"/>
              <a:gd name="connsiteY128" fmla="*/ 888823 h 987501"/>
              <a:gd name="connsiteX129" fmla="*/ 184703 w 988147"/>
              <a:gd name="connsiteY129" fmla="*/ 857028 h 987501"/>
              <a:gd name="connsiteX130" fmla="*/ 205265 w 988147"/>
              <a:gd name="connsiteY130" fmla="*/ 818379 h 987501"/>
              <a:gd name="connsiteX131" fmla="*/ 203742 w 988147"/>
              <a:gd name="connsiteY131" fmla="*/ 800293 h 987501"/>
              <a:gd name="connsiteX132" fmla="*/ 186607 w 988147"/>
              <a:gd name="connsiteY132" fmla="*/ 783348 h 987501"/>
              <a:gd name="connsiteX133" fmla="*/ 168901 w 988147"/>
              <a:gd name="connsiteY133" fmla="*/ 782015 h 987501"/>
              <a:gd name="connsiteX134" fmla="*/ 126064 w 988147"/>
              <a:gd name="connsiteY134" fmla="*/ 804672 h 987501"/>
              <a:gd name="connsiteX135" fmla="*/ 102647 w 988147"/>
              <a:gd name="connsiteY135" fmla="*/ 800293 h 987501"/>
              <a:gd name="connsiteX136" fmla="*/ 101123 w 988147"/>
              <a:gd name="connsiteY136" fmla="*/ 798579 h 987501"/>
              <a:gd name="connsiteX137" fmla="*/ 102075 w 988147"/>
              <a:gd name="connsiteY137" fmla="*/ 763548 h 987501"/>
              <a:gd name="connsiteX138" fmla="*/ 130824 w 988147"/>
              <a:gd name="connsiteY138" fmla="*/ 732895 h 987501"/>
              <a:gd name="connsiteX139" fmla="*/ 134251 w 988147"/>
              <a:gd name="connsiteY139" fmla="*/ 716141 h 987501"/>
              <a:gd name="connsiteX140" fmla="*/ 121114 w 988147"/>
              <a:gd name="connsiteY140" fmla="*/ 693295 h 987501"/>
              <a:gd name="connsiteX141" fmla="*/ 104551 w 988147"/>
              <a:gd name="connsiteY141" fmla="*/ 688535 h 987501"/>
              <a:gd name="connsiteX142" fmla="*/ 63046 w 988147"/>
              <a:gd name="connsiteY142" fmla="*/ 698055 h 987501"/>
              <a:gd name="connsiteX143" fmla="*/ 57525 w 988147"/>
              <a:gd name="connsiteY143" fmla="*/ 699387 h 987501"/>
              <a:gd name="connsiteX144" fmla="*/ 36963 w 988147"/>
              <a:gd name="connsiteY144" fmla="*/ 689297 h 987501"/>
              <a:gd name="connsiteX145" fmla="*/ 32203 w 988147"/>
              <a:gd name="connsiteY145" fmla="*/ 678255 h 987501"/>
              <a:gd name="connsiteX146" fmla="*/ 39819 w 988147"/>
              <a:gd name="connsiteY146" fmla="*/ 656741 h 987501"/>
              <a:gd name="connsiteX147" fmla="*/ 78848 w 988147"/>
              <a:gd name="connsiteY147" fmla="*/ 632371 h 987501"/>
              <a:gd name="connsiteX148" fmla="*/ 88177 w 988147"/>
              <a:gd name="connsiteY148" fmla="*/ 610477 h 987501"/>
              <a:gd name="connsiteX149" fmla="*/ 82275 w 988147"/>
              <a:gd name="connsiteY149" fmla="*/ 590676 h 987501"/>
              <a:gd name="connsiteX150" fmla="*/ 67996 w 988147"/>
              <a:gd name="connsiteY150" fmla="*/ 581157 h 987501"/>
              <a:gd name="connsiteX151" fmla="*/ 21922 w 988147"/>
              <a:gd name="connsiteY151" fmla="*/ 579824 h 987501"/>
              <a:gd name="connsiteX152" fmla="*/ 1360 w 988147"/>
              <a:gd name="connsiteY152" fmla="*/ 562499 h 987501"/>
              <a:gd name="connsiteX153" fmla="*/ 599 w 988147"/>
              <a:gd name="connsiteY153" fmla="*/ 558501 h 987501"/>
              <a:gd name="connsiteX154" fmla="*/ 17924 w 988147"/>
              <a:gd name="connsiteY154" fmla="*/ 532227 h 987501"/>
              <a:gd name="connsiteX155" fmla="*/ 59238 w 988147"/>
              <a:gd name="connsiteY155" fmla="*/ 519662 h 987501"/>
              <a:gd name="connsiteX156" fmla="*/ 71614 w 988147"/>
              <a:gd name="connsiteY156" fmla="*/ 505763 h 987501"/>
              <a:gd name="connsiteX157" fmla="*/ 71042 w 988147"/>
              <a:gd name="connsiteY157" fmla="*/ 479300 h 987501"/>
              <a:gd name="connsiteX158" fmla="*/ 61333 w 988147"/>
              <a:gd name="connsiteY158" fmla="*/ 468447 h 987501"/>
              <a:gd name="connsiteX159" fmla="*/ 17353 w 988147"/>
              <a:gd name="connsiteY159" fmla="*/ 454930 h 987501"/>
              <a:gd name="connsiteX160" fmla="*/ 599 w 988147"/>
              <a:gd name="connsiteY160" fmla="*/ 430560 h 987501"/>
              <a:gd name="connsiteX161" fmla="*/ 2312 w 988147"/>
              <a:gd name="connsiteY161" fmla="*/ 420470 h 987501"/>
              <a:gd name="connsiteX162" fmla="*/ 18115 w 988147"/>
              <a:gd name="connsiteY162" fmla="*/ 407904 h 987501"/>
              <a:gd name="connsiteX163" fmla="*/ 60761 w 988147"/>
              <a:gd name="connsiteY163" fmla="*/ 406572 h 987501"/>
              <a:gd name="connsiteX164" fmla="*/ 67044 w 988147"/>
              <a:gd name="connsiteY164" fmla="*/ 406381 h 987501"/>
              <a:gd name="connsiteX165" fmla="*/ 83989 w 988147"/>
              <a:gd name="connsiteY165" fmla="*/ 393054 h 987501"/>
              <a:gd name="connsiteX166" fmla="*/ 88938 w 988147"/>
              <a:gd name="connsiteY166" fmla="*/ 374206 h 987501"/>
              <a:gd name="connsiteX167" fmla="*/ 80943 w 988147"/>
              <a:gd name="connsiteY167" fmla="*/ 356309 h 987501"/>
              <a:gd name="connsiteX168" fmla="*/ 41913 w 988147"/>
              <a:gd name="connsiteY168" fmla="*/ 331940 h 987501"/>
              <a:gd name="connsiteX169" fmla="*/ 33155 w 988147"/>
              <a:gd name="connsiteY169" fmla="*/ 306999 h 987501"/>
              <a:gd name="connsiteX170" fmla="*/ 38676 w 988147"/>
              <a:gd name="connsiteY170" fmla="*/ 295005 h 987501"/>
              <a:gd name="connsiteX171" fmla="*/ 55811 w 988147"/>
              <a:gd name="connsiteY171" fmla="*/ 287770 h 987501"/>
              <a:gd name="connsiteX172" fmla="*/ 104551 w 988147"/>
              <a:gd name="connsiteY172" fmla="*/ 299003 h 987501"/>
              <a:gd name="connsiteX173" fmla="*/ 122256 w 988147"/>
              <a:gd name="connsiteY173" fmla="*/ 293101 h 987501"/>
              <a:gd name="connsiteX174" fmla="*/ 134251 w 988147"/>
              <a:gd name="connsiteY174" fmla="*/ 272158 h 987501"/>
              <a:gd name="connsiteX175" fmla="*/ 130824 w 988147"/>
              <a:gd name="connsiteY175" fmla="*/ 254262 h 987501"/>
              <a:gd name="connsiteX176" fmla="*/ 98458 w 988147"/>
              <a:gd name="connsiteY176" fmla="*/ 219802 h 987501"/>
              <a:gd name="connsiteX177" fmla="*/ 96554 w 988147"/>
              <a:gd name="connsiteY177" fmla="*/ 195242 h 987501"/>
              <a:gd name="connsiteX178" fmla="*/ 99791 w 988147"/>
              <a:gd name="connsiteY178" fmla="*/ 190482 h 987501"/>
              <a:gd name="connsiteX179" fmla="*/ 129110 w 988147"/>
              <a:gd name="connsiteY179" fmla="*/ 184009 h 987501"/>
              <a:gd name="connsiteX180" fmla="*/ 168711 w 988147"/>
              <a:gd name="connsiteY180" fmla="*/ 205142 h 987501"/>
              <a:gd name="connsiteX181" fmla="*/ 187369 w 988147"/>
              <a:gd name="connsiteY181" fmla="*/ 203428 h 987501"/>
              <a:gd name="connsiteX182" fmla="*/ 203361 w 988147"/>
              <a:gd name="connsiteY182" fmla="*/ 187626 h 987501"/>
              <a:gd name="connsiteX183" fmla="*/ 205456 w 988147"/>
              <a:gd name="connsiteY183" fmla="*/ 168587 h 987501"/>
              <a:gd name="connsiteX184" fmla="*/ 182419 w 988147"/>
              <a:gd name="connsiteY184" fmla="*/ 125370 h 987501"/>
              <a:gd name="connsiteX185" fmla="*/ 186417 w 988147"/>
              <a:gd name="connsiteY185" fmla="*/ 103475 h 987501"/>
              <a:gd name="connsiteX186" fmla="*/ 198411 w 988147"/>
              <a:gd name="connsiteY186" fmla="*/ 94527 h 987501"/>
              <a:gd name="connsiteX187" fmla="*/ 217831 w 988147"/>
              <a:gd name="connsiteY187" fmla="*/ 96621 h 987501"/>
              <a:gd name="connsiteX188" fmla="*/ 250768 w 988147"/>
              <a:gd name="connsiteY188" fmla="*/ 127273 h 987501"/>
              <a:gd name="connsiteX189" fmla="*/ 278564 w 988147"/>
              <a:gd name="connsiteY189" fmla="*/ 131272 h 987501"/>
              <a:gd name="connsiteX190" fmla="*/ 294176 w 988147"/>
              <a:gd name="connsiteY190" fmla="*/ 121562 h 987501"/>
              <a:gd name="connsiteX191" fmla="*/ 299507 w 988147"/>
              <a:gd name="connsiteY191" fmla="*/ 105189 h 987501"/>
              <a:gd name="connsiteX192" fmla="*/ 288465 w 988147"/>
              <a:gd name="connsiteY192" fmla="*/ 57592 h 987501"/>
              <a:gd name="connsiteX193" fmla="*/ 297794 w 988147"/>
              <a:gd name="connsiteY193" fmla="*/ 37220 h 987501"/>
              <a:gd name="connsiteX194" fmla="*/ 310549 w 988147"/>
              <a:gd name="connsiteY194" fmla="*/ 31889 h 987501"/>
              <a:gd name="connsiteX195" fmla="*/ 330731 w 988147"/>
              <a:gd name="connsiteY195" fmla="*/ 39124 h 987501"/>
              <a:gd name="connsiteX196" fmla="*/ 356243 w 988147"/>
              <a:gd name="connsiteY196" fmla="*/ 80248 h 987501"/>
              <a:gd name="connsiteX197" fmla="*/ 373949 w 988147"/>
              <a:gd name="connsiteY197" fmla="*/ 88815 h 987501"/>
              <a:gd name="connsiteX198" fmla="*/ 397747 w 988147"/>
              <a:gd name="connsiteY198" fmla="*/ 82152 h 987501"/>
              <a:gd name="connsiteX199" fmla="*/ 406505 w 988147"/>
              <a:gd name="connsiteY199" fmla="*/ 69396 h 987501"/>
              <a:gd name="connsiteX200" fmla="*/ 408409 w 988147"/>
              <a:gd name="connsiteY200" fmla="*/ 19895 h 987501"/>
              <a:gd name="connsiteX201" fmla="*/ 422497 w 988147"/>
              <a:gd name="connsiteY201" fmla="*/ 1808 h 987501"/>
              <a:gd name="connsiteX202" fmla="*/ 427638 w 988147"/>
              <a:gd name="connsiteY202" fmla="*/ 666 h 987501"/>
              <a:gd name="connsiteX203" fmla="*/ 456005 w 988147"/>
              <a:gd name="connsiteY203" fmla="*/ 17991 h 987501"/>
              <a:gd name="connsiteX204" fmla="*/ 468571 w 988147"/>
              <a:gd name="connsiteY204" fmla="*/ 59876 h 987501"/>
              <a:gd name="connsiteX205" fmla="*/ 480946 w 988147"/>
              <a:gd name="connsiteY205" fmla="*/ 71109 h 987501"/>
              <a:gd name="connsiteX206" fmla="*/ 507981 w 988147"/>
              <a:gd name="connsiteY206" fmla="*/ 71109 h 987501"/>
              <a:gd name="connsiteX207" fmla="*/ 519975 w 988147"/>
              <a:gd name="connsiteY207" fmla="*/ 60257 h 987501"/>
              <a:gd name="connsiteX208" fmla="*/ 534064 w 988147"/>
              <a:gd name="connsiteY208" fmla="*/ 13993 h 987501"/>
              <a:gd name="connsiteX209" fmla="*/ 553293 w 988147"/>
              <a:gd name="connsiteY209" fmla="*/ 95 h 98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88147" h="987501">
                <a:moveTo>
                  <a:pt x="494462" y="416074"/>
                </a:moveTo>
                <a:cubicBezTo>
                  <a:pt x="448227" y="416074"/>
                  <a:pt x="417292" y="453994"/>
                  <a:pt x="417459" y="492745"/>
                </a:cubicBezTo>
                <a:cubicBezTo>
                  <a:pt x="417625" y="535654"/>
                  <a:pt x="451387" y="570081"/>
                  <a:pt x="494129" y="570081"/>
                </a:cubicBezTo>
                <a:cubicBezTo>
                  <a:pt x="536872" y="570081"/>
                  <a:pt x="571133" y="536153"/>
                  <a:pt x="571299" y="493244"/>
                </a:cubicBezTo>
                <a:cubicBezTo>
                  <a:pt x="571466" y="450501"/>
                  <a:pt x="537870" y="416074"/>
                  <a:pt x="494462" y="416074"/>
                </a:cubicBezTo>
                <a:close/>
                <a:moveTo>
                  <a:pt x="494795" y="187060"/>
                </a:moveTo>
                <a:cubicBezTo>
                  <a:pt x="662938" y="187393"/>
                  <a:pt x="800813" y="324934"/>
                  <a:pt x="800480" y="493576"/>
                </a:cubicBezTo>
                <a:cubicBezTo>
                  <a:pt x="800147" y="660389"/>
                  <a:pt x="664768" y="799262"/>
                  <a:pt x="493630" y="798929"/>
                </a:cubicBezTo>
                <a:cubicBezTo>
                  <a:pt x="321163" y="798430"/>
                  <a:pt x="187113" y="657728"/>
                  <a:pt x="188444" y="492579"/>
                </a:cubicBezTo>
                <a:cubicBezTo>
                  <a:pt x="187446" y="325100"/>
                  <a:pt x="325819" y="186727"/>
                  <a:pt x="494795" y="187060"/>
                </a:cubicBezTo>
                <a:close/>
                <a:moveTo>
                  <a:pt x="494464" y="132604"/>
                </a:moveTo>
                <a:cubicBezTo>
                  <a:pt x="293795" y="132414"/>
                  <a:pt x="134251" y="293291"/>
                  <a:pt x="133489" y="491485"/>
                </a:cubicBezTo>
                <a:cubicBezTo>
                  <a:pt x="132728" y="694437"/>
                  <a:pt x="297413" y="853982"/>
                  <a:pt x="493893" y="853411"/>
                </a:cubicBezTo>
                <a:cubicBezTo>
                  <a:pt x="689801" y="854172"/>
                  <a:pt x="855057" y="696531"/>
                  <a:pt x="854867" y="492817"/>
                </a:cubicBezTo>
                <a:cubicBezTo>
                  <a:pt x="854677" y="292530"/>
                  <a:pt x="693990" y="132795"/>
                  <a:pt x="494464" y="132604"/>
                </a:cubicBezTo>
                <a:close/>
                <a:moveTo>
                  <a:pt x="553293" y="95"/>
                </a:moveTo>
                <a:cubicBezTo>
                  <a:pt x="555007" y="95"/>
                  <a:pt x="556720" y="95"/>
                  <a:pt x="558434" y="285"/>
                </a:cubicBezTo>
                <a:cubicBezTo>
                  <a:pt x="575378" y="1999"/>
                  <a:pt x="580138" y="7139"/>
                  <a:pt x="580519" y="24083"/>
                </a:cubicBezTo>
                <a:cubicBezTo>
                  <a:pt x="580900" y="38934"/>
                  <a:pt x="581471" y="53594"/>
                  <a:pt x="581851" y="68444"/>
                </a:cubicBezTo>
                <a:cubicBezTo>
                  <a:pt x="582042" y="74346"/>
                  <a:pt x="584136" y="78915"/>
                  <a:pt x="589657" y="81390"/>
                </a:cubicBezTo>
                <a:cubicBezTo>
                  <a:pt x="598606" y="85388"/>
                  <a:pt x="607934" y="88054"/>
                  <a:pt x="617835" y="88815"/>
                </a:cubicBezTo>
                <a:cubicBezTo>
                  <a:pt x="623927" y="89196"/>
                  <a:pt x="628116" y="86721"/>
                  <a:pt x="631162" y="81771"/>
                </a:cubicBezTo>
                <a:cubicBezTo>
                  <a:pt x="639539" y="68253"/>
                  <a:pt x="648106" y="54736"/>
                  <a:pt x="656483" y="41218"/>
                </a:cubicBezTo>
                <a:cubicBezTo>
                  <a:pt x="663718" y="29795"/>
                  <a:pt x="668097" y="28272"/>
                  <a:pt x="681043" y="32651"/>
                </a:cubicBezTo>
                <a:cubicBezTo>
                  <a:pt x="682566" y="33222"/>
                  <a:pt x="683899" y="33603"/>
                  <a:pt x="685422" y="34174"/>
                </a:cubicBezTo>
                <a:cubicBezTo>
                  <a:pt x="700463" y="40647"/>
                  <a:pt x="702938" y="45407"/>
                  <a:pt x="699320" y="61400"/>
                </a:cubicBezTo>
                <a:cubicBezTo>
                  <a:pt x="696084" y="75678"/>
                  <a:pt x="692847" y="89767"/>
                  <a:pt x="689420" y="104046"/>
                </a:cubicBezTo>
                <a:cubicBezTo>
                  <a:pt x="687516" y="111852"/>
                  <a:pt x="689420" y="117944"/>
                  <a:pt x="696274" y="122514"/>
                </a:cubicBezTo>
                <a:cubicBezTo>
                  <a:pt x="703319" y="127273"/>
                  <a:pt x="710363" y="131652"/>
                  <a:pt x="718359" y="134699"/>
                </a:cubicBezTo>
                <a:cubicBezTo>
                  <a:pt x="724071" y="136793"/>
                  <a:pt x="728640" y="135460"/>
                  <a:pt x="733019" y="131272"/>
                </a:cubicBezTo>
                <a:cubicBezTo>
                  <a:pt x="744632" y="120229"/>
                  <a:pt x="756246" y="109567"/>
                  <a:pt x="768050" y="98715"/>
                </a:cubicBezTo>
                <a:cubicBezTo>
                  <a:pt x="777760" y="89577"/>
                  <a:pt x="783091" y="89196"/>
                  <a:pt x="793943" y="96621"/>
                </a:cubicBezTo>
                <a:cubicBezTo>
                  <a:pt x="794514" y="97002"/>
                  <a:pt x="794895" y="97192"/>
                  <a:pt x="795275" y="97573"/>
                </a:cubicBezTo>
                <a:cubicBezTo>
                  <a:pt x="813743" y="110900"/>
                  <a:pt x="811078" y="116612"/>
                  <a:pt x="803462" y="130510"/>
                </a:cubicBezTo>
                <a:cubicBezTo>
                  <a:pt x="796609" y="143076"/>
                  <a:pt x="790135" y="156022"/>
                  <a:pt x="783091" y="168587"/>
                </a:cubicBezTo>
                <a:cubicBezTo>
                  <a:pt x="779474" y="175251"/>
                  <a:pt x="780235" y="180963"/>
                  <a:pt x="784804" y="186674"/>
                </a:cubicBezTo>
                <a:cubicBezTo>
                  <a:pt x="789945" y="192957"/>
                  <a:pt x="795657" y="198669"/>
                  <a:pt x="801939" y="203619"/>
                </a:cubicBezTo>
                <a:cubicBezTo>
                  <a:pt x="807270" y="207807"/>
                  <a:pt x="812791" y="208378"/>
                  <a:pt x="819074" y="205142"/>
                </a:cubicBezTo>
                <a:cubicBezTo>
                  <a:pt x="833353" y="197336"/>
                  <a:pt x="847822" y="189721"/>
                  <a:pt x="862292" y="182295"/>
                </a:cubicBezTo>
                <a:cubicBezTo>
                  <a:pt x="872573" y="176965"/>
                  <a:pt x="878475" y="178107"/>
                  <a:pt x="885900" y="187246"/>
                </a:cubicBezTo>
                <a:cubicBezTo>
                  <a:pt x="888565" y="190291"/>
                  <a:pt x="891040" y="193528"/>
                  <a:pt x="893135" y="196955"/>
                </a:cubicBezTo>
                <a:cubicBezTo>
                  <a:pt x="898465" y="205332"/>
                  <a:pt x="897894" y="210853"/>
                  <a:pt x="891231" y="218279"/>
                </a:cubicBezTo>
                <a:cubicBezTo>
                  <a:pt x="879807" y="230654"/>
                  <a:pt x="868384" y="243219"/>
                  <a:pt x="856771" y="255404"/>
                </a:cubicBezTo>
                <a:cubicBezTo>
                  <a:pt x="852392" y="259973"/>
                  <a:pt x="851440" y="264924"/>
                  <a:pt x="853725" y="270635"/>
                </a:cubicBezTo>
                <a:cubicBezTo>
                  <a:pt x="857151" y="278822"/>
                  <a:pt x="861340" y="286437"/>
                  <a:pt x="866861" y="293481"/>
                </a:cubicBezTo>
                <a:cubicBezTo>
                  <a:pt x="871240" y="299193"/>
                  <a:pt x="876571" y="300716"/>
                  <a:pt x="883615" y="299003"/>
                </a:cubicBezTo>
                <a:cubicBezTo>
                  <a:pt x="899798" y="295005"/>
                  <a:pt x="916172" y="291387"/>
                  <a:pt x="932354" y="287960"/>
                </a:cubicBezTo>
                <a:cubicBezTo>
                  <a:pt x="940922" y="286056"/>
                  <a:pt x="946063" y="288532"/>
                  <a:pt x="950441" y="296337"/>
                </a:cubicBezTo>
                <a:cubicBezTo>
                  <a:pt x="952726" y="300526"/>
                  <a:pt x="954630" y="304905"/>
                  <a:pt x="956153" y="309474"/>
                </a:cubicBezTo>
                <a:cubicBezTo>
                  <a:pt x="959389" y="319945"/>
                  <a:pt x="957676" y="324896"/>
                  <a:pt x="948347" y="330798"/>
                </a:cubicBezTo>
                <a:cubicBezTo>
                  <a:pt x="935020" y="339175"/>
                  <a:pt x="921883" y="347932"/>
                  <a:pt x="908175" y="355738"/>
                </a:cubicBezTo>
                <a:cubicBezTo>
                  <a:pt x="900369" y="360307"/>
                  <a:pt x="898275" y="366400"/>
                  <a:pt x="899608" y="374396"/>
                </a:cubicBezTo>
                <a:cubicBezTo>
                  <a:pt x="900750" y="381821"/>
                  <a:pt x="902845" y="389056"/>
                  <a:pt x="905510" y="396100"/>
                </a:cubicBezTo>
                <a:cubicBezTo>
                  <a:pt x="907985" y="402573"/>
                  <a:pt x="912364" y="406001"/>
                  <a:pt x="919789" y="406191"/>
                </a:cubicBezTo>
                <a:cubicBezTo>
                  <a:pt x="936543" y="406381"/>
                  <a:pt x="953107" y="407524"/>
                  <a:pt x="969861" y="408095"/>
                </a:cubicBezTo>
                <a:cubicBezTo>
                  <a:pt x="978999" y="408476"/>
                  <a:pt x="983569" y="412093"/>
                  <a:pt x="986044" y="420851"/>
                </a:cubicBezTo>
                <a:cubicBezTo>
                  <a:pt x="987567" y="425801"/>
                  <a:pt x="988138" y="430941"/>
                  <a:pt x="988138" y="436272"/>
                </a:cubicBezTo>
                <a:cubicBezTo>
                  <a:pt x="988138" y="446553"/>
                  <a:pt x="985282" y="450742"/>
                  <a:pt x="975763" y="453788"/>
                </a:cubicBezTo>
                <a:cubicBezTo>
                  <a:pt x="960722" y="458548"/>
                  <a:pt x="945681" y="463117"/>
                  <a:pt x="930641" y="467686"/>
                </a:cubicBezTo>
                <a:cubicBezTo>
                  <a:pt x="919789" y="470923"/>
                  <a:pt x="916933" y="474350"/>
                  <a:pt x="916552" y="485582"/>
                </a:cubicBezTo>
                <a:cubicBezTo>
                  <a:pt x="916362" y="493388"/>
                  <a:pt x="915791" y="501384"/>
                  <a:pt x="917504" y="509191"/>
                </a:cubicBezTo>
                <a:cubicBezTo>
                  <a:pt x="918647" y="514521"/>
                  <a:pt x="921883" y="517758"/>
                  <a:pt x="927214" y="519471"/>
                </a:cubicBezTo>
                <a:cubicBezTo>
                  <a:pt x="943016" y="524231"/>
                  <a:pt x="958818" y="528991"/>
                  <a:pt x="974620" y="533941"/>
                </a:cubicBezTo>
                <a:cubicBezTo>
                  <a:pt x="985663" y="537368"/>
                  <a:pt x="988329" y="541176"/>
                  <a:pt x="988138" y="552789"/>
                </a:cubicBezTo>
                <a:cubicBezTo>
                  <a:pt x="988138" y="553931"/>
                  <a:pt x="988138" y="555074"/>
                  <a:pt x="988138" y="556216"/>
                </a:cubicBezTo>
                <a:cubicBezTo>
                  <a:pt x="987377" y="574113"/>
                  <a:pt x="981665" y="579824"/>
                  <a:pt x="963768" y="580395"/>
                </a:cubicBezTo>
                <a:cubicBezTo>
                  <a:pt x="948728" y="580776"/>
                  <a:pt x="933878" y="581538"/>
                  <a:pt x="918837" y="581728"/>
                </a:cubicBezTo>
                <a:cubicBezTo>
                  <a:pt x="913125" y="581918"/>
                  <a:pt x="909127" y="584394"/>
                  <a:pt x="906843" y="589153"/>
                </a:cubicBezTo>
                <a:cubicBezTo>
                  <a:pt x="902654" y="598101"/>
                  <a:pt x="899989" y="607430"/>
                  <a:pt x="899227" y="617330"/>
                </a:cubicBezTo>
                <a:cubicBezTo>
                  <a:pt x="898656" y="623613"/>
                  <a:pt x="901321" y="627802"/>
                  <a:pt x="906652" y="631038"/>
                </a:cubicBezTo>
                <a:cubicBezTo>
                  <a:pt x="919979" y="639225"/>
                  <a:pt x="933116" y="647412"/>
                  <a:pt x="946253" y="655789"/>
                </a:cubicBezTo>
                <a:cubicBezTo>
                  <a:pt x="958247" y="663214"/>
                  <a:pt x="959770" y="667783"/>
                  <a:pt x="955201" y="681110"/>
                </a:cubicBezTo>
                <a:cubicBezTo>
                  <a:pt x="953678" y="685680"/>
                  <a:pt x="951584" y="690058"/>
                  <a:pt x="948918" y="694057"/>
                </a:cubicBezTo>
                <a:cubicBezTo>
                  <a:pt x="946443" y="697674"/>
                  <a:pt x="942445" y="700149"/>
                  <a:pt x="936734" y="700149"/>
                </a:cubicBezTo>
                <a:cubicBezTo>
                  <a:pt x="926643" y="697864"/>
                  <a:pt x="916552" y="695579"/>
                  <a:pt x="906462" y="693485"/>
                </a:cubicBezTo>
                <a:cubicBezTo>
                  <a:pt x="898275" y="691581"/>
                  <a:pt x="889898" y="689868"/>
                  <a:pt x="881711" y="687774"/>
                </a:cubicBezTo>
                <a:cubicBezTo>
                  <a:pt x="876381" y="686441"/>
                  <a:pt x="872192" y="687964"/>
                  <a:pt x="868765" y="691772"/>
                </a:cubicBezTo>
                <a:cubicBezTo>
                  <a:pt x="861721" y="699959"/>
                  <a:pt x="856199" y="709288"/>
                  <a:pt x="853154" y="719759"/>
                </a:cubicBezTo>
                <a:cubicBezTo>
                  <a:pt x="851630" y="724709"/>
                  <a:pt x="853915" y="728326"/>
                  <a:pt x="856961" y="731753"/>
                </a:cubicBezTo>
                <a:cubicBezTo>
                  <a:pt x="868004" y="743748"/>
                  <a:pt x="879236" y="755742"/>
                  <a:pt x="890279" y="767546"/>
                </a:cubicBezTo>
                <a:cubicBezTo>
                  <a:pt x="898656" y="776494"/>
                  <a:pt x="899037" y="781825"/>
                  <a:pt x="892373" y="792106"/>
                </a:cubicBezTo>
                <a:cubicBezTo>
                  <a:pt x="891992" y="792677"/>
                  <a:pt x="891612" y="793439"/>
                  <a:pt x="891040" y="794010"/>
                </a:cubicBezTo>
                <a:cubicBezTo>
                  <a:pt x="878475" y="810954"/>
                  <a:pt x="872954" y="811145"/>
                  <a:pt x="857532" y="802387"/>
                </a:cubicBezTo>
                <a:cubicBezTo>
                  <a:pt x="844966" y="795152"/>
                  <a:pt x="831640" y="788679"/>
                  <a:pt x="818884" y="781825"/>
                </a:cubicBezTo>
                <a:cubicBezTo>
                  <a:pt x="813553" y="778969"/>
                  <a:pt x="808603" y="778969"/>
                  <a:pt x="803843" y="782396"/>
                </a:cubicBezTo>
                <a:cubicBezTo>
                  <a:pt x="796227" y="787727"/>
                  <a:pt x="789754" y="794200"/>
                  <a:pt x="784233" y="801625"/>
                </a:cubicBezTo>
                <a:cubicBezTo>
                  <a:pt x="780235" y="806956"/>
                  <a:pt x="780045" y="812287"/>
                  <a:pt x="783281" y="818189"/>
                </a:cubicBezTo>
                <a:cubicBezTo>
                  <a:pt x="791087" y="832468"/>
                  <a:pt x="798703" y="846937"/>
                  <a:pt x="806128" y="861407"/>
                </a:cubicBezTo>
                <a:cubicBezTo>
                  <a:pt x="811268" y="871498"/>
                  <a:pt x="810507" y="876067"/>
                  <a:pt x="802320" y="883873"/>
                </a:cubicBezTo>
                <a:cubicBezTo>
                  <a:pt x="800987" y="885015"/>
                  <a:pt x="799845" y="886348"/>
                  <a:pt x="798512" y="887300"/>
                </a:cubicBezTo>
                <a:cubicBezTo>
                  <a:pt x="786328" y="896248"/>
                  <a:pt x="780045" y="900627"/>
                  <a:pt x="765766" y="886157"/>
                </a:cubicBezTo>
                <a:cubicBezTo>
                  <a:pt x="755485" y="875686"/>
                  <a:pt x="744442" y="866357"/>
                  <a:pt x="733781" y="856266"/>
                </a:cubicBezTo>
                <a:cubicBezTo>
                  <a:pt x="728830" y="851507"/>
                  <a:pt x="723500" y="850555"/>
                  <a:pt x="717407" y="853030"/>
                </a:cubicBezTo>
                <a:cubicBezTo>
                  <a:pt x="709411" y="856266"/>
                  <a:pt x="701796" y="860455"/>
                  <a:pt x="694941" y="865786"/>
                </a:cubicBezTo>
                <a:cubicBezTo>
                  <a:pt x="689230" y="870165"/>
                  <a:pt x="687707" y="875686"/>
                  <a:pt x="689420" y="882540"/>
                </a:cubicBezTo>
                <a:cubicBezTo>
                  <a:pt x="693418" y="899104"/>
                  <a:pt x="697226" y="915858"/>
                  <a:pt x="700844" y="932421"/>
                </a:cubicBezTo>
                <a:cubicBezTo>
                  <a:pt x="702367" y="939656"/>
                  <a:pt x="699892" y="945177"/>
                  <a:pt x="693418" y="948985"/>
                </a:cubicBezTo>
                <a:cubicBezTo>
                  <a:pt x="689039" y="951651"/>
                  <a:pt x="684280" y="953745"/>
                  <a:pt x="679330" y="955268"/>
                </a:cubicBezTo>
                <a:cubicBezTo>
                  <a:pt x="669239" y="958504"/>
                  <a:pt x="663528" y="956600"/>
                  <a:pt x="657816" y="947653"/>
                </a:cubicBezTo>
                <a:cubicBezTo>
                  <a:pt x="649439" y="934325"/>
                  <a:pt x="640872" y="921189"/>
                  <a:pt x="632875" y="907481"/>
                </a:cubicBezTo>
                <a:cubicBezTo>
                  <a:pt x="628496" y="900056"/>
                  <a:pt x="622785" y="897200"/>
                  <a:pt x="614217" y="898723"/>
                </a:cubicBezTo>
                <a:cubicBezTo>
                  <a:pt x="607363" y="900056"/>
                  <a:pt x="600700" y="901769"/>
                  <a:pt x="594226" y="904054"/>
                </a:cubicBezTo>
                <a:cubicBezTo>
                  <a:pt x="585279" y="907290"/>
                  <a:pt x="582423" y="911098"/>
                  <a:pt x="582042" y="920617"/>
                </a:cubicBezTo>
                <a:cubicBezTo>
                  <a:pt x="581471" y="935658"/>
                  <a:pt x="581090" y="950508"/>
                  <a:pt x="580709" y="965549"/>
                </a:cubicBezTo>
                <a:cubicBezTo>
                  <a:pt x="580328" y="979257"/>
                  <a:pt x="576902" y="983636"/>
                  <a:pt x="563384" y="986111"/>
                </a:cubicBezTo>
                <a:cubicBezTo>
                  <a:pt x="559767" y="986872"/>
                  <a:pt x="556149" y="987253"/>
                  <a:pt x="552532" y="987443"/>
                </a:cubicBezTo>
                <a:cubicBezTo>
                  <a:pt x="543584" y="988015"/>
                  <a:pt x="537872" y="984397"/>
                  <a:pt x="535016" y="975639"/>
                </a:cubicBezTo>
                <a:cubicBezTo>
                  <a:pt x="529876" y="959647"/>
                  <a:pt x="524925" y="943845"/>
                  <a:pt x="520356" y="927852"/>
                </a:cubicBezTo>
                <a:cubicBezTo>
                  <a:pt x="518262" y="920617"/>
                  <a:pt x="513883" y="917190"/>
                  <a:pt x="506648" y="916048"/>
                </a:cubicBezTo>
                <a:cubicBezTo>
                  <a:pt x="498271" y="914906"/>
                  <a:pt x="489894" y="914906"/>
                  <a:pt x="481517" y="916238"/>
                </a:cubicBezTo>
                <a:cubicBezTo>
                  <a:pt x="475235" y="917190"/>
                  <a:pt x="471236" y="920427"/>
                  <a:pt x="469332" y="926710"/>
                </a:cubicBezTo>
                <a:cubicBezTo>
                  <a:pt x="464954" y="941750"/>
                  <a:pt x="460194" y="956791"/>
                  <a:pt x="455434" y="971832"/>
                </a:cubicBezTo>
                <a:cubicBezTo>
                  <a:pt x="451246" y="985349"/>
                  <a:pt x="445915" y="988776"/>
                  <a:pt x="432017" y="986872"/>
                </a:cubicBezTo>
                <a:cubicBezTo>
                  <a:pt x="411074" y="984016"/>
                  <a:pt x="408599" y="981160"/>
                  <a:pt x="408409" y="960218"/>
                </a:cubicBezTo>
                <a:cubicBezTo>
                  <a:pt x="408218" y="946510"/>
                  <a:pt x="407647" y="932992"/>
                  <a:pt x="407266" y="919285"/>
                </a:cubicBezTo>
                <a:cubicBezTo>
                  <a:pt x="407076" y="913002"/>
                  <a:pt x="404601" y="908052"/>
                  <a:pt x="398699" y="905577"/>
                </a:cubicBezTo>
                <a:cubicBezTo>
                  <a:pt x="389751" y="901769"/>
                  <a:pt x="380612" y="899104"/>
                  <a:pt x="370902" y="898532"/>
                </a:cubicBezTo>
                <a:cubicBezTo>
                  <a:pt x="365000" y="898152"/>
                  <a:pt x="360812" y="900436"/>
                  <a:pt x="357575" y="905577"/>
                </a:cubicBezTo>
                <a:cubicBezTo>
                  <a:pt x="349389" y="919285"/>
                  <a:pt x="340631" y="932612"/>
                  <a:pt x="332254" y="946129"/>
                </a:cubicBezTo>
                <a:cubicBezTo>
                  <a:pt x="325590" y="956791"/>
                  <a:pt x="320450" y="958695"/>
                  <a:pt x="308645" y="954697"/>
                </a:cubicBezTo>
                <a:cubicBezTo>
                  <a:pt x="308074" y="954506"/>
                  <a:pt x="307503" y="954316"/>
                  <a:pt x="306932" y="954126"/>
                </a:cubicBezTo>
                <a:cubicBezTo>
                  <a:pt x="288655" y="946701"/>
                  <a:pt x="285038" y="942512"/>
                  <a:pt x="289797" y="924235"/>
                </a:cubicBezTo>
                <a:cubicBezTo>
                  <a:pt x="293415" y="910336"/>
                  <a:pt x="296080" y="896248"/>
                  <a:pt x="299507" y="882159"/>
                </a:cubicBezTo>
                <a:cubicBezTo>
                  <a:pt x="301220" y="874924"/>
                  <a:pt x="299316" y="869403"/>
                  <a:pt x="293224" y="865024"/>
                </a:cubicBezTo>
                <a:cubicBezTo>
                  <a:pt x="286751" y="860455"/>
                  <a:pt x="280088" y="856457"/>
                  <a:pt x="272853" y="853220"/>
                </a:cubicBezTo>
                <a:cubicBezTo>
                  <a:pt x="265999" y="850174"/>
                  <a:pt x="260097" y="851316"/>
                  <a:pt x="254385" y="856647"/>
                </a:cubicBezTo>
                <a:cubicBezTo>
                  <a:pt x="242962" y="867499"/>
                  <a:pt x="231348" y="878161"/>
                  <a:pt x="219925" y="888823"/>
                </a:cubicBezTo>
                <a:cubicBezTo>
                  <a:pt x="211358" y="897010"/>
                  <a:pt x="205837" y="897390"/>
                  <a:pt x="195746" y="891107"/>
                </a:cubicBezTo>
                <a:cubicBezTo>
                  <a:pt x="194604" y="890346"/>
                  <a:pt x="193461" y="889584"/>
                  <a:pt x="192319" y="888823"/>
                </a:cubicBezTo>
                <a:cubicBezTo>
                  <a:pt x="177659" y="878352"/>
                  <a:pt x="176326" y="872830"/>
                  <a:pt x="184703" y="857028"/>
                </a:cubicBezTo>
                <a:cubicBezTo>
                  <a:pt x="191557" y="844082"/>
                  <a:pt x="198221" y="831135"/>
                  <a:pt x="205265" y="818379"/>
                </a:cubicBezTo>
                <a:cubicBezTo>
                  <a:pt x="208883" y="811716"/>
                  <a:pt x="208312" y="806004"/>
                  <a:pt x="203742" y="800293"/>
                </a:cubicBezTo>
                <a:cubicBezTo>
                  <a:pt x="198792" y="794010"/>
                  <a:pt x="193080" y="788298"/>
                  <a:pt x="186607" y="783348"/>
                </a:cubicBezTo>
                <a:cubicBezTo>
                  <a:pt x="180896" y="778969"/>
                  <a:pt x="175184" y="778589"/>
                  <a:pt x="168901" y="782015"/>
                </a:cubicBezTo>
                <a:cubicBezTo>
                  <a:pt x="154812" y="789631"/>
                  <a:pt x="140533" y="797246"/>
                  <a:pt x="126064" y="804672"/>
                </a:cubicBezTo>
                <a:cubicBezTo>
                  <a:pt x="115974" y="810002"/>
                  <a:pt x="110072" y="808670"/>
                  <a:pt x="102647" y="800293"/>
                </a:cubicBezTo>
                <a:cubicBezTo>
                  <a:pt x="102075" y="799721"/>
                  <a:pt x="101695" y="799150"/>
                  <a:pt x="101123" y="798579"/>
                </a:cubicBezTo>
                <a:cubicBezTo>
                  <a:pt x="87986" y="783348"/>
                  <a:pt x="88177" y="778017"/>
                  <a:pt x="102075" y="763548"/>
                </a:cubicBezTo>
                <a:cubicBezTo>
                  <a:pt x="111785" y="753267"/>
                  <a:pt x="120924" y="742796"/>
                  <a:pt x="130824" y="732895"/>
                </a:cubicBezTo>
                <a:cubicBezTo>
                  <a:pt x="135774" y="727755"/>
                  <a:pt x="136726" y="722424"/>
                  <a:pt x="134251" y="716141"/>
                </a:cubicBezTo>
                <a:cubicBezTo>
                  <a:pt x="131014" y="707955"/>
                  <a:pt x="126445" y="700339"/>
                  <a:pt x="121114" y="693295"/>
                </a:cubicBezTo>
                <a:cubicBezTo>
                  <a:pt x="116735" y="687583"/>
                  <a:pt x="110833" y="687012"/>
                  <a:pt x="104551" y="688535"/>
                </a:cubicBezTo>
                <a:cubicBezTo>
                  <a:pt x="90652" y="691772"/>
                  <a:pt x="76944" y="695008"/>
                  <a:pt x="63046" y="698055"/>
                </a:cubicBezTo>
                <a:cubicBezTo>
                  <a:pt x="61142" y="698435"/>
                  <a:pt x="59238" y="699007"/>
                  <a:pt x="57525" y="699387"/>
                </a:cubicBezTo>
                <a:cubicBezTo>
                  <a:pt x="47053" y="701291"/>
                  <a:pt x="41723" y="698816"/>
                  <a:pt x="36963" y="689297"/>
                </a:cubicBezTo>
                <a:cubicBezTo>
                  <a:pt x="35249" y="685680"/>
                  <a:pt x="33536" y="682062"/>
                  <a:pt x="32203" y="678255"/>
                </a:cubicBezTo>
                <a:cubicBezTo>
                  <a:pt x="28776" y="668164"/>
                  <a:pt x="30680" y="662452"/>
                  <a:pt x="39819" y="656741"/>
                </a:cubicBezTo>
                <a:cubicBezTo>
                  <a:pt x="52765" y="648554"/>
                  <a:pt x="65902" y="640367"/>
                  <a:pt x="78848" y="632371"/>
                </a:cubicBezTo>
                <a:cubicBezTo>
                  <a:pt x="89129" y="625898"/>
                  <a:pt x="90652" y="622280"/>
                  <a:pt x="88177" y="610477"/>
                </a:cubicBezTo>
                <a:cubicBezTo>
                  <a:pt x="86654" y="603813"/>
                  <a:pt x="84940" y="596959"/>
                  <a:pt x="82275" y="590676"/>
                </a:cubicBezTo>
                <a:cubicBezTo>
                  <a:pt x="79609" y="584394"/>
                  <a:pt x="75040" y="581347"/>
                  <a:pt x="67996" y="581157"/>
                </a:cubicBezTo>
                <a:cubicBezTo>
                  <a:pt x="52575" y="580966"/>
                  <a:pt x="37344" y="580395"/>
                  <a:pt x="21922" y="579824"/>
                </a:cubicBezTo>
                <a:cubicBezTo>
                  <a:pt x="8024" y="579443"/>
                  <a:pt x="3836" y="575826"/>
                  <a:pt x="1360" y="562499"/>
                </a:cubicBezTo>
                <a:cubicBezTo>
                  <a:pt x="1170" y="561166"/>
                  <a:pt x="789" y="559834"/>
                  <a:pt x="599" y="558501"/>
                </a:cubicBezTo>
                <a:cubicBezTo>
                  <a:pt x="-1496" y="541556"/>
                  <a:pt x="1360" y="537177"/>
                  <a:pt x="17924" y="532227"/>
                </a:cubicBezTo>
                <a:cubicBezTo>
                  <a:pt x="31632" y="528039"/>
                  <a:pt x="45340" y="523469"/>
                  <a:pt x="59238" y="519662"/>
                </a:cubicBezTo>
                <a:cubicBezTo>
                  <a:pt x="66854" y="517568"/>
                  <a:pt x="70852" y="513189"/>
                  <a:pt x="71614" y="505763"/>
                </a:cubicBezTo>
                <a:cubicBezTo>
                  <a:pt x="72375" y="497006"/>
                  <a:pt x="72756" y="488057"/>
                  <a:pt x="71042" y="479300"/>
                </a:cubicBezTo>
                <a:cubicBezTo>
                  <a:pt x="70090" y="473588"/>
                  <a:pt x="66854" y="470161"/>
                  <a:pt x="61333" y="468447"/>
                </a:cubicBezTo>
                <a:cubicBezTo>
                  <a:pt x="46673" y="464069"/>
                  <a:pt x="32013" y="459500"/>
                  <a:pt x="17353" y="454930"/>
                </a:cubicBezTo>
                <a:cubicBezTo>
                  <a:pt x="1360" y="449980"/>
                  <a:pt x="-353" y="447315"/>
                  <a:pt x="599" y="430560"/>
                </a:cubicBezTo>
                <a:cubicBezTo>
                  <a:pt x="789" y="427133"/>
                  <a:pt x="1551" y="423707"/>
                  <a:pt x="2312" y="420470"/>
                </a:cubicBezTo>
                <a:cubicBezTo>
                  <a:pt x="4597" y="412093"/>
                  <a:pt x="9357" y="408285"/>
                  <a:pt x="18115" y="407904"/>
                </a:cubicBezTo>
                <a:cubicBezTo>
                  <a:pt x="32393" y="407333"/>
                  <a:pt x="46482" y="406953"/>
                  <a:pt x="60761" y="406572"/>
                </a:cubicBezTo>
                <a:cubicBezTo>
                  <a:pt x="62856" y="406572"/>
                  <a:pt x="64950" y="406381"/>
                  <a:pt x="67044" y="406381"/>
                </a:cubicBezTo>
                <a:cubicBezTo>
                  <a:pt x="76563" y="406762"/>
                  <a:pt x="81513" y="401431"/>
                  <a:pt x="83989" y="393054"/>
                </a:cubicBezTo>
                <a:cubicBezTo>
                  <a:pt x="85892" y="386771"/>
                  <a:pt x="87606" y="380489"/>
                  <a:pt x="88938" y="374206"/>
                </a:cubicBezTo>
                <a:cubicBezTo>
                  <a:pt x="90652" y="365448"/>
                  <a:pt x="88558" y="361259"/>
                  <a:pt x="80943" y="356309"/>
                </a:cubicBezTo>
                <a:cubicBezTo>
                  <a:pt x="67996" y="348123"/>
                  <a:pt x="54859" y="339936"/>
                  <a:pt x="41913" y="331940"/>
                </a:cubicBezTo>
                <a:cubicBezTo>
                  <a:pt x="30300" y="324705"/>
                  <a:pt x="28586" y="320136"/>
                  <a:pt x="33155" y="306999"/>
                </a:cubicBezTo>
                <a:cubicBezTo>
                  <a:pt x="34488" y="302811"/>
                  <a:pt x="36201" y="298622"/>
                  <a:pt x="38676" y="295005"/>
                </a:cubicBezTo>
                <a:cubicBezTo>
                  <a:pt x="42674" y="288912"/>
                  <a:pt x="48196" y="285866"/>
                  <a:pt x="55811" y="287770"/>
                </a:cubicBezTo>
                <a:cubicBezTo>
                  <a:pt x="71994" y="291578"/>
                  <a:pt x="88368" y="295005"/>
                  <a:pt x="104551" y="299003"/>
                </a:cubicBezTo>
                <a:cubicBezTo>
                  <a:pt x="111975" y="300907"/>
                  <a:pt x="117687" y="299193"/>
                  <a:pt x="122256" y="293101"/>
                </a:cubicBezTo>
                <a:cubicBezTo>
                  <a:pt x="127016" y="286628"/>
                  <a:pt x="131205" y="279583"/>
                  <a:pt x="134251" y="272158"/>
                </a:cubicBezTo>
                <a:cubicBezTo>
                  <a:pt x="136916" y="265495"/>
                  <a:pt x="136155" y="259783"/>
                  <a:pt x="130824" y="254262"/>
                </a:cubicBezTo>
                <a:cubicBezTo>
                  <a:pt x="119781" y="243029"/>
                  <a:pt x="109310" y="231415"/>
                  <a:pt x="98458" y="219802"/>
                </a:cubicBezTo>
                <a:cubicBezTo>
                  <a:pt x="90081" y="210663"/>
                  <a:pt x="89700" y="205523"/>
                  <a:pt x="96554" y="195242"/>
                </a:cubicBezTo>
                <a:cubicBezTo>
                  <a:pt x="97696" y="193719"/>
                  <a:pt x="98648" y="192005"/>
                  <a:pt x="99791" y="190482"/>
                </a:cubicBezTo>
                <a:cubicBezTo>
                  <a:pt x="109500" y="177726"/>
                  <a:pt x="114831" y="176584"/>
                  <a:pt x="129110" y="184009"/>
                </a:cubicBezTo>
                <a:cubicBezTo>
                  <a:pt x="142437" y="191053"/>
                  <a:pt x="155764" y="197907"/>
                  <a:pt x="168711" y="205142"/>
                </a:cubicBezTo>
                <a:cubicBezTo>
                  <a:pt x="175565" y="208950"/>
                  <a:pt x="181657" y="208188"/>
                  <a:pt x="187369" y="203428"/>
                </a:cubicBezTo>
                <a:cubicBezTo>
                  <a:pt x="193080" y="198669"/>
                  <a:pt x="198411" y="193338"/>
                  <a:pt x="203361" y="187626"/>
                </a:cubicBezTo>
                <a:cubicBezTo>
                  <a:pt x="208312" y="181724"/>
                  <a:pt x="209454" y="175822"/>
                  <a:pt x="205456" y="168587"/>
                </a:cubicBezTo>
                <a:cubicBezTo>
                  <a:pt x="197459" y="154309"/>
                  <a:pt x="190034" y="139839"/>
                  <a:pt x="182419" y="125370"/>
                </a:cubicBezTo>
                <a:cubicBezTo>
                  <a:pt x="177469" y="115850"/>
                  <a:pt x="178611" y="110710"/>
                  <a:pt x="186417" y="103475"/>
                </a:cubicBezTo>
                <a:cubicBezTo>
                  <a:pt x="190034" y="100048"/>
                  <a:pt x="194032" y="97192"/>
                  <a:pt x="198411" y="94527"/>
                </a:cubicBezTo>
                <a:cubicBezTo>
                  <a:pt x="206027" y="90148"/>
                  <a:pt x="211358" y="90719"/>
                  <a:pt x="217831" y="96621"/>
                </a:cubicBezTo>
                <a:cubicBezTo>
                  <a:pt x="228873" y="106711"/>
                  <a:pt x="239916" y="116992"/>
                  <a:pt x="250768" y="127273"/>
                </a:cubicBezTo>
                <a:cubicBezTo>
                  <a:pt x="262191" y="138126"/>
                  <a:pt x="264666" y="138506"/>
                  <a:pt x="278564" y="131272"/>
                </a:cubicBezTo>
                <a:cubicBezTo>
                  <a:pt x="284086" y="128416"/>
                  <a:pt x="289226" y="125370"/>
                  <a:pt x="294176" y="121562"/>
                </a:cubicBezTo>
                <a:cubicBezTo>
                  <a:pt x="299507" y="117183"/>
                  <a:pt x="301220" y="112043"/>
                  <a:pt x="299507" y="105189"/>
                </a:cubicBezTo>
                <a:cubicBezTo>
                  <a:pt x="295509" y="89386"/>
                  <a:pt x="292082" y="73394"/>
                  <a:pt x="288465" y="57592"/>
                </a:cubicBezTo>
                <a:cubicBezTo>
                  <a:pt x="286180" y="47311"/>
                  <a:pt x="288655" y="42170"/>
                  <a:pt x="297794" y="37220"/>
                </a:cubicBezTo>
                <a:cubicBezTo>
                  <a:pt x="301982" y="35126"/>
                  <a:pt x="306170" y="33412"/>
                  <a:pt x="310549" y="31889"/>
                </a:cubicBezTo>
                <a:cubicBezTo>
                  <a:pt x="319878" y="29034"/>
                  <a:pt x="325209" y="30747"/>
                  <a:pt x="330731" y="39124"/>
                </a:cubicBezTo>
                <a:cubicBezTo>
                  <a:pt x="339488" y="52642"/>
                  <a:pt x="348246" y="66159"/>
                  <a:pt x="356243" y="80248"/>
                </a:cubicBezTo>
                <a:cubicBezTo>
                  <a:pt x="360431" y="87483"/>
                  <a:pt x="366142" y="89957"/>
                  <a:pt x="373949" y="88815"/>
                </a:cubicBezTo>
                <a:cubicBezTo>
                  <a:pt x="382135" y="87483"/>
                  <a:pt x="390132" y="85388"/>
                  <a:pt x="397747" y="82152"/>
                </a:cubicBezTo>
                <a:cubicBezTo>
                  <a:pt x="403268" y="79677"/>
                  <a:pt x="406314" y="75869"/>
                  <a:pt x="406505" y="69396"/>
                </a:cubicBezTo>
                <a:cubicBezTo>
                  <a:pt x="406886" y="52832"/>
                  <a:pt x="407837" y="36459"/>
                  <a:pt x="408409" y="19895"/>
                </a:cubicBezTo>
                <a:cubicBezTo>
                  <a:pt x="408789" y="9233"/>
                  <a:pt x="412216" y="4664"/>
                  <a:pt x="422497" y="1808"/>
                </a:cubicBezTo>
                <a:cubicBezTo>
                  <a:pt x="424210" y="1427"/>
                  <a:pt x="425924" y="856"/>
                  <a:pt x="427638" y="666"/>
                </a:cubicBezTo>
                <a:cubicBezTo>
                  <a:pt x="446486" y="-1429"/>
                  <a:pt x="451056" y="666"/>
                  <a:pt x="456005" y="17991"/>
                </a:cubicBezTo>
                <a:cubicBezTo>
                  <a:pt x="460003" y="32080"/>
                  <a:pt x="464763" y="45788"/>
                  <a:pt x="468571" y="59876"/>
                </a:cubicBezTo>
                <a:cubicBezTo>
                  <a:pt x="470475" y="66540"/>
                  <a:pt x="474473" y="70157"/>
                  <a:pt x="480946" y="71109"/>
                </a:cubicBezTo>
                <a:cubicBezTo>
                  <a:pt x="489894" y="72252"/>
                  <a:pt x="499033" y="72252"/>
                  <a:pt x="507981" y="71109"/>
                </a:cubicBezTo>
                <a:cubicBezTo>
                  <a:pt x="514264" y="70348"/>
                  <a:pt x="518071" y="66540"/>
                  <a:pt x="519975" y="60257"/>
                </a:cubicBezTo>
                <a:cubicBezTo>
                  <a:pt x="524545" y="44836"/>
                  <a:pt x="529304" y="29415"/>
                  <a:pt x="534064" y="13993"/>
                </a:cubicBezTo>
                <a:cubicBezTo>
                  <a:pt x="537682" y="2570"/>
                  <a:pt x="541299" y="-96"/>
                  <a:pt x="553293" y="9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AC3B1C-618D-48A7-AA66-DDC0E9FE0087}"/>
              </a:ext>
            </a:extLst>
          </p:cNvPr>
          <p:cNvSpPr/>
          <p:nvPr/>
        </p:nvSpPr>
        <p:spPr>
          <a:xfrm>
            <a:off x="6929767" y="2941438"/>
            <a:ext cx="233656" cy="23785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1859FC-33AA-43EE-87B2-98C8577F6687}"/>
              </a:ext>
            </a:extLst>
          </p:cNvPr>
          <p:cNvSpPr/>
          <p:nvPr/>
        </p:nvSpPr>
        <p:spPr>
          <a:xfrm>
            <a:off x="1583820" y="4034174"/>
            <a:ext cx="9024359" cy="140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405146-E4E1-47FE-B209-8E3C245A2B20}"/>
              </a:ext>
            </a:extLst>
          </p:cNvPr>
          <p:cNvSpPr txBox="1"/>
          <p:nvPr/>
        </p:nvSpPr>
        <p:spPr>
          <a:xfrm>
            <a:off x="3058910" y="4037127"/>
            <a:ext cx="60741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Task 01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795E75-FC5F-4526-B249-F371D7AF87B5}"/>
              </a:ext>
            </a:extLst>
          </p:cNvPr>
          <p:cNvSpPr txBox="1"/>
          <p:nvPr/>
        </p:nvSpPr>
        <p:spPr>
          <a:xfrm>
            <a:off x="3058846" y="4963964"/>
            <a:ext cx="6074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ď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vysk</a:t>
            </a:r>
            <a:r>
              <a:rPr lang="sk-SK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úš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ť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č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sme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pr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á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videli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0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B8B760-A996-40FE-B073-90C028257C92}"/>
              </a:ext>
            </a:extLst>
          </p:cNvPr>
          <p:cNvGrpSpPr/>
          <p:nvPr/>
        </p:nvGrpSpPr>
        <p:grpSpPr>
          <a:xfrm>
            <a:off x="3893745" y="1226745"/>
            <a:ext cx="4404510" cy="4404510"/>
            <a:chOff x="3561288" y="1226745"/>
            <a:chExt cx="4740740" cy="47407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CCBE19-43AE-4596-9774-11F1CDA66EE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561288" y="1226745"/>
              <a:ext cx="4740740" cy="4740740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7D97BF-5D54-462E-A9F5-4D06C775F83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748242" y="1413699"/>
              <a:ext cx="4366833" cy="4366833"/>
            </a:xfrm>
            <a:prstGeom prst="roundRect">
              <a:avLst>
                <a:gd name="adj" fmla="val 622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4B9BF8-238A-446D-90D5-29C163B4B9F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866816" y="1532273"/>
              <a:ext cx="4129684" cy="4129684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rapezoid 18">
            <a:extLst>
              <a:ext uri="{FF2B5EF4-FFF2-40B4-BE49-F238E27FC236}">
                <a16:creationId xmlns:a16="http://schemas.microsoft.com/office/drawing/2014/main" id="{764A0E90-AA10-4F04-B55B-D16094DEB6BA}"/>
              </a:ext>
            </a:extLst>
          </p:cNvPr>
          <p:cNvSpPr/>
          <p:nvPr/>
        </p:nvSpPr>
        <p:spPr>
          <a:xfrm rot="10800000">
            <a:off x="4505929" y="2029216"/>
            <a:ext cx="3188286" cy="1764186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F73F88-792E-4C1E-AC87-14A70BA07B8C}"/>
              </a:ext>
            </a:extLst>
          </p:cNvPr>
          <p:cNvSpPr/>
          <p:nvPr/>
        </p:nvSpPr>
        <p:spPr>
          <a:xfrm>
            <a:off x="5313858" y="2370647"/>
            <a:ext cx="318603" cy="955805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bg1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DDBDBF-E66C-4E30-A942-5A40B003A332}"/>
              </a:ext>
            </a:extLst>
          </p:cNvPr>
          <p:cNvSpPr/>
          <p:nvPr/>
        </p:nvSpPr>
        <p:spPr>
          <a:xfrm>
            <a:off x="6117495" y="2553561"/>
            <a:ext cx="322117" cy="32790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4923DC7-550C-4D59-B63C-ED91E1516E16}"/>
              </a:ext>
            </a:extLst>
          </p:cNvPr>
          <p:cNvGrpSpPr/>
          <p:nvPr/>
        </p:nvGrpSpPr>
        <p:grpSpPr>
          <a:xfrm>
            <a:off x="6221457" y="2566461"/>
            <a:ext cx="747239" cy="672805"/>
            <a:chOff x="4962321" y="3286116"/>
            <a:chExt cx="1475130" cy="132818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5365D1-147B-4E85-96C3-5825858D142A}"/>
                </a:ext>
              </a:extLst>
            </p:cNvPr>
            <p:cNvSpPr/>
            <p:nvPr/>
          </p:nvSpPr>
          <p:spPr>
            <a:xfrm>
              <a:off x="4962321" y="3907968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860C27E-36A8-4E64-B8ED-FDD042EBE945}"/>
                </a:ext>
              </a:extLst>
            </p:cNvPr>
            <p:cNvSpPr/>
            <p:nvPr/>
          </p:nvSpPr>
          <p:spPr>
            <a:xfrm>
              <a:off x="5449304" y="3286116"/>
              <a:ext cx="988147" cy="987501"/>
            </a:xfrm>
            <a:custGeom>
              <a:avLst/>
              <a:gdLst>
                <a:gd name="connsiteX0" fmla="*/ 494462 w 988147"/>
                <a:gd name="connsiteY0" fmla="*/ 416074 h 987501"/>
                <a:gd name="connsiteX1" fmla="*/ 417459 w 988147"/>
                <a:gd name="connsiteY1" fmla="*/ 492745 h 987501"/>
                <a:gd name="connsiteX2" fmla="*/ 494129 w 988147"/>
                <a:gd name="connsiteY2" fmla="*/ 570081 h 987501"/>
                <a:gd name="connsiteX3" fmla="*/ 571299 w 988147"/>
                <a:gd name="connsiteY3" fmla="*/ 493244 h 987501"/>
                <a:gd name="connsiteX4" fmla="*/ 494462 w 988147"/>
                <a:gd name="connsiteY4" fmla="*/ 416074 h 987501"/>
                <a:gd name="connsiteX5" fmla="*/ 494795 w 988147"/>
                <a:gd name="connsiteY5" fmla="*/ 187060 h 987501"/>
                <a:gd name="connsiteX6" fmla="*/ 800480 w 988147"/>
                <a:gd name="connsiteY6" fmla="*/ 493576 h 987501"/>
                <a:gd name="connsiteX7" fmla="*/ 493630 w 988147"/>
                <a:gd name="connsiteY7" fmla="*/ 798929 h 987501"/>
                <a:gd name="connsiteX8" fmla="*/ 188444 w 988147"/>
                <a:gd name="connsiteY8" fmla="*/ 492579 h 987501"/>
                <a:gd name="connsiteX9" fmla="*/ 494795 w 988147"/>
                <a:gd name="connsiteY9" fmla="*/ 187060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2" y="416074"/>
                  </a:moveTo>
                  <a:cubicBezTo>
                    <a:pt x="448227" y="416074"/>
                    <a:pt x="417292" y="453994"/>
                    <a:pt x="417459" y="492745"/>
                  </a:cubicBezTo>
                  <a:cubicBezTo>
                    <a:pt x="417625" y="535654"/>
                    <a:pt x="451387" y="570081"/>
                    <a:pt x="494129" y="570081"/>
                  </a:cubicBezTo>
                  <a:cubicBezTo>
                    <a:pt x="536872" y="570081"/>
                    <a:pt x="571133" y="536153"/>
                    <a:pt x="571299" y="493244"/>
                  </a:cubicBezTo>
                  <a:cubicBezTo>
                    <a:pt x="571466" y="450501"/>
                    <a:pt x="537870" y="416074"/>
                    <a:pt x="494462" y="416074"/>
                  </a:cubicBezTo>
                  <a:close/>
                  <a:moveTo>
                    <a:pt x="494795" y="187060"/>
                  </a:moveTo>
                  <a:cubicBezTo>
                    <a:pt x="662938" y="187393"/>
                    <a:pt x="800813" y="324934"/>
                    <a:pt x="800480" y="493576"/>
                  </a:cubicBezTo>
                  <a:cubicBezTo>
                    <a:pt x="800147" y="660389"/>
                    <a:pt x="664768" y="799262"/>
                    <a:pt x="493630" y="798929"/>
                  </a:cubicBezTo>
                  <a:cubicBezTo>
                    <a:pt x="321163" y="798430"/>
                    <a:pt x="187113" y="657728"/>
                    <a:pt x="188444" y="492579"/>
                  </a:cubicBezTo>
                  <a:cubicBezTo>
                    <a:pt x="187446" y="325100"/>
                    <a:pt x="325819" y="186727"/>
                    <a:pt x="494795" y="187060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501154-EBF5-4221-8028-676F038AF6DD}"/>
              </a:ext>
            </a:extLst>
          </p:cNvPr>
          <p:cNvSpPr/>
          <p:nvPr/>
        </p:nvSpPr>
        <p:spPr>
          <a:xfrm>
            <a:off x="6334909" y="2243841"/>
            <a:ext cx="360580" cy="35857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90906E54-D5A3-42C5-A11E-5560CE659FD7}"/>
              </a:ext>
            </a:extLst>
          </p:cNvPr>
          <p:cNvSpPr>
            <a:spLocks noChangeAspect="1"/>
          </p:cNvSpPr>
          <p:nvPr/>
        </p:nvSpPr>
        <p:spPr>
          <a:xfrm>
            <a:off x="6537004" y="3075953"/>
            <a:ext cx="358764" cy="359612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E4A3A-A044-4926-891F-C612C5C1D6B4}"/>
              </a:ext>
            </a:extLst>
          </p:cNvPr>
          <p:cNvGrpSpPr/>
          <p:nvPr/>
        </p:nvGrpSpPr>
        <p:grpSpPr>
          <a:xfrm>
            <a:off x="5178751" y="2370646"/>
            <a:ext cx="117483" cy="955805"/>
            <a:chOff x="2413986" y="1345118"/>
            <a:chExt cx="89038" cy="746934"/>
          </a:xfrm>
          <a:solidFill>
            <a:schemeClr val="bg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0BC6E2-2C84-49E1-928D-4B24F0C2EB2A}"/>
                </a:ext>
              </a:extLst>
            </p:cNvPr>
            <p:cNvSpPr/>
            <p:nvPr/>
          </p:nvSpPr>
          <p:spPr>
            <a:xfrm rot="10800000">
              <a:off x="2413986" y="1795787"/>
              <a:ext cx="89038" cy="296265"/>
            </a:xfrm>
            <a:custGeom>
              <a:avLst/>
              <a:gdLst>
                <a:gd name="connsiteX0" fmla="*/ 26163 w 139111"/>
                <a:gd name="connsiteY0" fmla="*/ 222208 h 296265"/>
                <a:gd name="connsiteX1" fmla="*/ 33180 w 139111"/>
                <a:gd name="connsiteY1" fmla="*/ 215191 h 296265"/>
                <a:gd name="connsiteX2" fmla="*/ 33180 w 139111"/>
                <a:gd name="connsiteY2" fmla="*/ 34393 h 296265"/>
                <a:gd name="connsiteX3" fmla="*/ 26163 w 139111"/>
                <a:gd name="connsiteY3" fmla="*/ 27376 h 296265"/>
                <a:gd name="connsiteX4" fmla="*/ 19146 w 139111"/>
                <a:gd name="connsiteY4" fmla="*/ 34393 h 296265"/>
                <a:gd name="connsiteX5" fmla="*/ 19146 w 139111"/>
                <a:gd name="connsiteY5" fmla="*/ 215191 h 296265"/>
                <a:gd name="connsiteX6" fmla="*/ 26163 w 139111"/>
                <a:gd name="connsiteY6" fmla="*/ 222208 h 296265"/>
                <a:gd name="connsiteX7" fmla="*/ 55041 w 139111"/>
                <a:gd name="connsiteY7" fmla="*/ 222208 h 296265"/>
                <a:gd name="connsiteX8" fmla="*/ 62058 w 139111"/>
                <a:gd name="connsiteY8" fmla="*/ 215191 h 296265"/>
                <a:gd name="connsiteX9" fmla="*/ 62058 w 139111"/>
                <a:gd name="connsiteY9" fmla="*/ 34393 h 296265"/>
                <a:gd name="connsiteX10" fmla="*/ 55041 w 139111"/>
                <a:gd name="connsiteY10" fmla="*/ 27376 h 296265"/>
                <a:gd name="connsiteX11" fmla="*/ 48024 w 139111"/>
                <a:gd name="connsiteY11" fmla="*/ 34393 h 296265"/>
                <a:gd name="connsiteX12" fmla="*/ 48024 w 139111"/>
                <a:gd name="connsiteY12" fmla="*/ 215191 h 296265"/>
                <a:gd name="connsiteX13" fmla="*/ 55041 w 139111"/>
                <a:gd name="connsiteY13" fmla="*/ 222208 h 296265"/>
                <a:gd name="connsiteX14" fmla="*/ 83918 w 139111"/>
                <a:gd name="connsiteY14" fmla="*/ 222208 h 296265"/>
                <a:gd name="connsiteX15" fmla="*/ 90935 w 139111"/>
                <a:gd name="connsiteY15" fmla="*/ 215191 h 296265"/>
                <a:gd name="connsiteX16" fmla="*/ 90935 w 139111"/>
                <a:gd name="connsiteY16" fmla="*/ 34393 h 296265"/>
                <a:gd name="connsiteX17" fmla="*/ 83918 w 139111"/>
                <a:gd name="connsiteY17" fmla="*/ 27376 h 296265"/>
                <a:gd name="connsiteX18" fmla="*/ 76901 w 139111"/>
                <a:gd name="connsiteY18" fmla="*/ 34393 h 296265"/>
                <a:gd name="connsiteX19" fmla="*/ 76901 w 139111"/>
                <a:gd name="connsiteY19" fmla="*/ 215191 h 296265"/>
                <a:gd name="connsiteX20" fmla="*/ 83918 w 139111"/>
                <a:gd name="connsiteY20" fmla="*/ 222208 h 296265"/>
                <a:gd name="connsiteX21" fmla="*/ 112796 w 139111"/>
                <a:gd name="connsiteY21" fmla="*/ 222208 h 296265"/>
                <a:gd name="connsiteX22" fmla="*/ 119813 w 139111"/>
                <a:gd name="connsiteY22" fmla="*/ 215191 h 296265"/>
                <a:gd name="connsiteX23" fmla="*/ 119813 w 139111"/>
                <a:gd name="connsiteY23" fmla="*/ 34393 h 296265"/>
                <a:gd name="connsiteX24" fmla="*/ 112796 w 139111"/>
                <a:gd name="connsiteY24" fmla="*/ 27376 h 296265"/>
                <a:gd name="connsiteX25" fmla="*/ 105779 w 139111"/>
                <a:gd name="connsiteY25" fmla="*/ 34393 h 296265"/>
                <a:gd name="connsiteX26" fmla="*/ 105779 w 139111"/>
                <a:gd name="connsiteY26" fmla="*/ 215191 h 296265"/>
                <a:gd name="connsiteX27" fmla="*/ 112796 w 139111"/>
                <a:gd name="connsiteY27" fmla="*/ 222208 h 296265"/>
                <a:gd name="connsiteX28" fmla="*/ 88513 w 139111"/>
                <a:gd name="connsiteY28" fmla="*/ 296265 h 296265"/>
                <a:gd name="connsiteX29" fmla="*/ 50735 w 139111"/>
                <a:gd name="connsiteY29" fmla="*/ 296265 h 296265"/>
                <a:gd name="connsiteX30" fmla="*/ 50660 w 139111"/>
                <a:gd name="connsiteY30" fmla="*/ 296099 h 296265"/>
                <a:gd name="connsiteX31" fmla="*/ 44697 w 139111"/>
                <a:gd name="connsiteY31" fmla="*/ 294685 h 296265"/>
                <a:gd name="connsiteX32" fmla="*/ 6733 w 139111"/>
                <a:gd name="connsiteY32" fmla="*/ 294971 h 296265"/>
                <a:gd name="connsiteX33" fmla="*/ 143 w 139111"/>
                <a:gd name="connsiteY33" fmla="*/ 288238 h 296265"/>
                <a:gd name="connsiteX34" fmla="*/ 10315 w 139111"/>
                <a:gd name="connsiteY34" fmla="*/ 266749 h 296265"/>
                <a:gd name="connsiteX35" fmla="*/ 9885 w 139111"/>
                <a:gd name="connsiteY35" fmla="*/ 242395 h 296265"/>
                <a:gd name="connsiteX36" fmla="*/ 0 w 139111"/>
                <a:gd name="connsiteY36" fmla="*/ 222912 h 296265"/>
                <a:gd name="connsiteX37" fmla="*/ 143 w 139111"/>
                <a:gd name="connsiteY37" fmla="*/ 45413 h 296265"/>
                <a:gd name="connsiteX38" fmla="*/ 33666 w 139111"/>
                <a:gd name="connsiteY38" fmla="*/ 1003 h 296265"/>
                <a:gd name="connsiteX39" fmla="*/ 34526 w 139111"/>
                <a:gd name="connsiteY39" fmla="*/ 0 h 296265"/>
                <a:gd name="connsiteX40" fmla="*/ 69194 w 139111"/>
                <a:gd name="connsiteY40" fmla="*/ 0 h 296265"/>
                <a:gd name="connsiteX41" fmla="*/ 69338 w 139111"/>
                <a:gd name="connsiteY41" fmla="*/ 0 h 296265"/>
                <a:gd name="connsiteX42" fmla="*/ 104006 w 139111"/>
                <a:gd name="connsiteY42" fmla="*/ 0 h 296265"/>
                <a:gd name="connsiteX43" fmla="*/ 105009 w 139111"/>
                <a:gd name="connsiteY43" fmla="*/ 1003 h 296265"/>
                <a:gd name="connsiteX44" fmla="*/ 138532 w 139111"/>
                <a:gd name="connsiteY44" fmla="*/ 45413 h 296265"/>
                <a:gd name="connsiteX45" fmla="*/ 138675 w 139111"/>
                <a:gd name="connsiteY45" fmla="*/ 222912 h 296265"/>
                <a:gd name="connsiteX46" fmla="*/ 128790 w 139111"/>
                <a:gd name="connsiteY46" fmla="*/ 242395 h 296265"/>
                <a:gd name="connsiteX47" fmla="*/ 128360 w 139111"/>
                <a:gd name="connsiteY47" fmla="*/ 266749 h 296265"/>
                <a:gd name="connsiteX48" fmla="*/ 139104 w 139111"/>
                <a:gd name="connsiteY48" fmla="*/ 288238 h 296265"/>
                <a:gd name="connsiteX49" fmla="*/ 132515 w 139111"/>
                <a:gd name="connsiteY49" fmla="*/ 294971 h 296265"/>
                <a:gd name="connsiteX50" fmla="*/ 94551 w 139111"/>
                <a:gd name="connsiteY50" fmla="*/ 294685 h 296265"/>
                <a:gd name="connsiteX51" fmla="*/ 88588 w 139111"/>
                <a:gd name="connsiteY51" fmla="*/ 296099 h 2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111" h="296265">
                  <a:moveTo>
                    <a:pt x="26163" y="222208"/>
                  </a:moveTo>
                  <a:cubicBezTo>
                    <a:pt x="30038" y="222208"/>
                    <a:pt x="33180" y="219066"/>
                    <a:pt x="33180" y="215191"/>
                  </a:cubicBezTo>
                  <a:lnTo>
                    <a:pt x="33180" y="34393"/>
                  </a:lnTo>
                  <a:cubicBezTo>
                    <a:pt x="33180" y="30518"/>
                    <a:pt x="30038" y="27376"/>
                    <a:pt x="26163" y="27376"/>
                  </a:cubicBezTo>
                  <a:cubicBezTo>
                    <a:pt x="22288" y="27376"/>
                    <a:pt x="19146" y="30518"/>
                    <a:pt x="19146" y="34393"/>
                  </a:cubicBezTo>
                  <a:lnTo>
                    <a:pt x="19146" y="215191"/>
                  </a:lnTo>
                  <a:cubicBezTo>
                    <a:pt x="19146" y="219066"/>
                    <a:pt x="22288" y="222208"/>
                    <a:pt x="26163" y="222208"/>
                  </a:cubicBezTo>
                  <a:close/>
                  <a:moveTo>
                    <a:pt x="55041" y="222208"/>
                  </a:moveTo>
                  <a:cubicBezTo>
                    <a:pt x="58916" y="222208"/>
                    <a:pt x="62058" y="219066"/>
                    <a:pt x="62058" y="215191"/>
                  </a:cubicBezTo>
                  <a:lnTo>
                    <a:pt x="62058" y="34393"/>
                  </a:lnTo>
                  <a:cubicBezTo>
                    <a:pt x="62058" y="30518"/>
                    <a:pt x="58916" y="27376"/>
                    <a:pt x="55041" y="27376"/>
                  </a:cubicBezTo>
                  <a:cubicBezTo>
                    <a:pt x="51166" y="27376"/>
                    <a:pt x="48024" y="30518"/>
                    <a:pt x="48024" y="34393"/>
                  </a:cubicBezTo>
                  <a:lnTo>
                    <a:pt x="48024" y="215191"/>
                  </a:lnTo>
                  <a:cubicBezTo>
                    <a:pt x="48024" y="219066"/>
                    <a:pt x="51166" y="222208"/>
                    <a:pt x="55041" y="222208"/>
                  </a:cubicBezTo>
                  <a:close/>
                  <a:moveTo>
                    <a:pt x="83918" y="222208"/>
                  </a:moveTo>
                  <a:cubicBezTo>
                    <a:pt x="87793" y="222208"/>
                    <a:pt x="90935" y="219066"/>
                    <a:pt x="90935" y="215191"/>
                  </a:cubicBezTo>
                  <a:lnTo>
                    <a:pt x="90935" y="34393"/>
                  </a:lnTo>
                  <a:cubicBezTo>
                    <a:pt x="90935" y="30518"/>
                    <a:pt x="87793" y="27376"/>
                    <a:pt x="83918" y="27376"/>
                  </a:cubicBezTo>
                  <a:cubicBezTo>
                    <a:pt x="80043" y="27376"/>
                    <a:pt x="76901" y="30518"/>
                    <a:pt x="76901" y="34393"/>
                  </a:cubicBezTo>
                  <a:lnTo>
                    <a:pt x="76901" y="215191"/>
                  </a:lnTo>
                  <a:cubicBezTo>
                    <a:pt x="76901" y="219066"/>
                    <a:pt x="80043" y="222208"/>
                    <a:pt x="83918" y="222208"/>
                  </a:cubicBezTo>
                  <a:close/>
                  <a:moveTo>
                    <a:pt x="112796" y="222208"/>
                  </a:moveTo>
                  <a:cubicBezTo>
                    <a:pt x="116671" y="222208"/>
                    <a:pt x="119813" y="219066"/>
                    <a:pt x="119813" y="215191"/>
                  </a:cubicBezTo>
                  <a:lnTo>
                    <a:pt x="119813" y="34393"/>
                  </a:lnTo>
                  <a:cubicBezTo>
                    <a:pt x="119813" y="30518"/>
                    <a:pt x="116671" y="27376"/>
                    <a:pt x="112796" y="27376"/>
                  </a:cubicBezTo>
                  <a:cubicBezTo>
                    <a:pt x="108921" y="27376"/>
                    <a:pt x="105779" y="30518"/>
                    <a:pt x="105779" y="34393"/>
                  </a:cubicBezTo>
                  <a:lnTo>
                    <a:pt x="105779" y="215191"/>
                  </a:lnTo>
                  <a:cubicBezTo>
                    <a:pt x="105779" y="219066"/>
                    <a:pt x="108921" y="222208"/>
                    <a:pt x="112796" y="222208"/>
                  </a:cubicBezTo>
                  <a:close/>
                  <a:moveTo>
                    <a:pt x="88513" y="296265"/>
                  </a:moveTo>
                  <a:lnTo>
                    <a:pt x="50735" y="296265"/>
                  </a:lnTo>
                  <a:lnTo>
                    <a:pt x="50660" y="296099"/>
                  </a:lnTo>
                  <a:cubicBezTo>
                    <a:pt x="49603" y="294935"/>
                    <a:pt x="47777" y="294541"/>
                    <a:pt x="44697" y="294685"/>
                  </a:cubicBezTo>
                  <a:cubicBezTo>
                    <a:pt x="32090" y="295114"/>
                    <a:pt x="19340" y="294541"/>
                    <a:pt x="6733" y="294971"/>
                  </a:cubicBezTo>
                  <a:cubicBezTo>
                    <a:pt x="1146" y="295258"/>
                    <a:pt x="430" y="293252"/>
                    <a:pt x="143" y="288238"/>
                  </a:cubicBezTo>
                  <a:cubicBezTo>
                    <a:pt x="-573" y="278926"/>
                    <a:pt x="1289" y="272336"/>
                    <a:pt x="10315" y="266749"/>
                  </a:cubicBezTo>
                  <a:cubicBezTo>
                    <a:pt x="23065" y="258726"/>
                    <a:pt x="22778" y="250274"/>
                    <a:pt x="9885" y="242395"/>
                  </a:cubicBezTo>
                  <a:cubicBezTo>
                    <a:pt x="1719" y="237381"/>
                    <a:pt x="0" y="231650"/>
                    <a:pt x="0" y="222912"/>
                  </a:cubicBezTo>
                  <a:cubicBezTo>
                    <a:pt x="287" y="163746"/>
                    <a:pt x="143" y="104579"/>
                    <a:pt x="143" y="45413"/>
                  </a:cubicBezTo>
                  <a:cubicBezTo>
                    <a:pt x="143" y="22349"/>
                    <a:pt x="11318" y="7593"/>
                    <a:pt x="33666" y="1003"/>
                  </a:cubicBezTo>
                  <a:cubicBezTo>
                    <a:pt x="34096" y="860"/>
                    <a:pt x="34239" y="287"/>
                    <a:pt x="34526" y="0"/>
                  </a:cubicBezTo>
                  <a:cubicBezTo>
                    <a:pt x="46130" y="0"/>
                    <a:pt x="57590" y="0"/>
                    <a:pt x="69194" y="0"/>
                  </a:cubicBezTo>
                  <a:cubicBezTo>
                    <a:pt x="69194" y="0"/>
                    <a:pt x="69338" y="0"/>
                    <a:pt x="69338" y="0"/>
                  </a:cubicBezTo>
                  <a:cubicBezTo>
                    <a:pt x="80942" y="0"/>
                    <a:pt x="92402" y="0"/>
                    <a:pt x="104006" y="0"/>
                  </a:cubicBezTo>
                  <a:cubicBezTo>
                    <a:pt x="104293" y="287"/>
                    <a:pt x="104436" y="860"/>
                    <a:pt x="105009" y="1003"/>
                  </a:cubicBezTo>
                  <a:cubicBezTo>
                    <a:pt x="127357" y="7593"/>
                    <a:pt x="138532" y="22349"/>
                    <a:pt x="138532" y="45413"/>
                  </a:cubicBezTo>
                  <a:cubicBezTo>
                    <a:pt x="138532" y="104579"/>
                    <a:pt x="138245" y="163746"/>
                    <a:pt x="138675" y="222912"/>
                  </a:cubicBezTo>
                  <a:cubicBezTo>
                    <a:pt x="138675" y="231794"/>
                    <a:pt x="136812" y="237381"/>
                    <a:pt x="128790" y="242395"/>
                  </a:cubicBezTo>
                  <a:cubicBezTo>
                    <a:pt x="115753" y="250274"/>
                    <a:pt x="115610" y="258870"/>
                    <a:pt x="128360" y="266749"/>
                  </a:cubicBezTo>
                  <a:cubicBezTo>
                    <a:pt x="137385" y="272336"/>
                    <a:pt x="139248" y="278783"/>
                    <a:pt x="139104" y="288238"/>
                  </a:cubicBezTo>
                  <a:cubicBezTo>
                    <a:pt x="138818" y="293252"/>
                    <a:pt x="138102" y="295258"/>
                    <a:pt x="132515" y="294971"/>
                  </a:cubicBezTo>
                  <a:cubicBezTo>
                    <a:pt x="119908" y="294541"/>
                    <a:pt x="107158" y="295258"/>
                    <a:pt x="94551" y="294685"/>
                  </a:cubicBezTo>
                  <a:cubicBezTo>
                    <a:pt x="91471" y="294541"/>
                    <a:pt x="89644" y="294935"/>
                    <a:pt x="88588" y="296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96C799-CB5D-4260-9F92-856D31EEE635}"/>
                </a:ext>
              </a:extLst>
            </p:cNvPr>
            <p:cNvSpPr/>
            <p:nvPr/>
          </p:nvSpPr>
          <p:spPr>
            <a:xfrm rot="10800000">
              <a:off x="2436518" y="1345118"/>
              <a:ext cx="43837" cy="451435"/>
            </a:xfrm>
            <a:custGeom>
              <a:avLst/>
              <a:gdLst>
                <a:gd name="connsiteX0" fmla="*/ 18337 w 43837"/>
                <a:gd name="connsiteY0" fmla="*/ 434244 h 451435"/>
                <a:gd name="connsiteX1" fmla="*/ 18337 w 43837"/>
                <a:gd name="connsiteY1" fmla="*/ 433957 h 451435"/>
                <a:gd name="connsiteX2" fmla="*/ 18051 w 43837"/>
                <a:gd name="connsiteY2" fmla="*/ 433957 h 451435"/>
                <a:gd name="connsiteX3" fmla="*/ 18337 w 43837"/>
                <a:gd name="connsiteY3" fmla="*/ 434244 h 451435"/>
                <a:gd name="connsiteX4" fmla="*/ 24784 w 43837"/>
                <a:gd name="connsiteY4" fmla="*/ 434244 h 451435"/>
                <a:gd name="connsiteX5" fmla="*/ 25070 w 43837"/>
                <a:gd name="connsiteY5" fmla="*/ 433957 h 451435"/>
                <a:gd name="connsiteX6" fmla="*/ 24784 w 43837"/>
                <a:gd name="connsiteY6" fmla="*/ 433957 h 451435"/>
                <a:gd name="connsiteX7" fmla="*/ 24784 w 43837"/>
                <a:gd name="connsiteY7" fmla="*/ 434244 h 451435"/>
                <a:gd name="connsiteX8" fmla="*/ 22429 w 43837"/>
                <a:gd name="connsiteY8" fmla="*/ 449669 h 451435"/>
                <a:gd name="connsiteX9" fmla="*/ 28960 w 43837"/>
                <a:gd name="connsiteY9" fmla="*/ 394301 h 451435"/>
                <a:gd name="connsiteX10" fmla="*/ 15898 w 43837"/>
                <a:gd name="connsiteY10" fmla="*/ 394301 h 451435"/>
                <a:gd name="connsiteX11" fmla="*/ 22062 w 43837"/>
                <a:gd name="connsiteY11" fmla="*/ 451435 h 451435"/>
                <a:gd name="connsiteX12" fmla="*/ 21919 w 43837"/>
                <a:gd name="connsiteY12" fmla="*/ 451435 h 451435"/>
                <a:gd name="connsiteX13" fmla="*/ 21775 w 43837"/>
                <a:gd name="connsiteY13" fmla="*/ 451435 h 451435"/>
                <a:gd name="connsiteX14" fmla="*/ 18451 w 43837"/>
                <a:gd name="connsiteY14" fmla="*/ 448425 h 451435"/>
                <a:gd name="connsiteX15" fmla="*/ 10582 w 43837"/>
                <a:gd name="connsiteY15" fmla="*/ 394301 h 451435"/>
                <a:gd name="connsiteX16" fmla="*/ 3632 w 43837"/>
                <a:gd name="connsiteY16" fmla="*/ 394301 h 451435"/>
                <a:gd name="connsiteX17" fmla="*/ 18412 w 43837"/>
                <a:gd name="connsiteY17" fmla="*/ 448389 h 451435"/>
                <a:gd name="connsiteX18" fmla="*/ 14183 w 43837"/>
                <a:gd name="connsiteY18" fmla="*/ 444559 h 451435"/>
                <a:gd name="connsiteX19" fmla="*/ 0 w 43837"/>
                <a:gd name="connsiteY19" fmla="*/ 392412 h 451435"/>
                <a:gd name="connsiteX20" fmla="*/ 4155 w 43837"/>
                <a:gd name="connsiteY20" fmla="*/ 353016 h 451435"/>
                <a:gd name="connsiteX21" fmla="*/ 4298 w 43837"/>
                <a:gd name="connsiteY21" fmla="*/ 4323 h 451435"/>
                <a:gd name="connsiteX22" fmla="*/ 4023 w 43837"/>
                <a:gd name="connsiteY22" fmla="*/ 641 h 451435"/>
                <a:gd name="connsiteX23" fmla="*/ 3732 w 43837"/>
                <a:gd name="connsiteY23" fmla="*/ 0 h 451435"/>
                <a:gd name="connsiteX24" fmla="*/ 40105 w 43837"/>
                <a:gd name="connsiteY24" fmla="*/ 0 h 451435"/>
                <a:gd name="connsiteX25" fmla="*/ 39815 w 43837"/>
                <a:gd name="connsiteY25" fmla="*/ 641 h 451435"/>
                <a:gd name="connsiteX26" fmla="*/ 39539 w 43837"/>
                <a:gd name="connsiteY26" fmla="*/ 4323 h 451435"/>
                <a:gd name="connsiteX27" fmla="*/ 39683 w 43837"/>
                <a:gd name="connsiteY27" fmla="*/ 353016 h 451435"/>
                <a:gd name="connsiteX28" fmla="*/ 43837 w 43837"/>
                <a:gd name="connsiteY28" fmla="*/ 392412 h 451435"/>
                <a:gd name="connsiteX29" fmla="*/ 29655 w 43837"/>
                <a:gd name="connsiteY29" fmla="*/ 444559 h 451435"/>
                <a:gd name="connsiteX30" fmla="*/ 26784 w 43837"/>
                <a:gd name="connsiteY30" fmla="*/ 447159 h 451435"/>
                <a:gd name="connsiteX31" fmla="*/ 40848 w 43837"/>
                <a:gd name="connsiteY31" fmla="*/ 394301 h 451435"/>
                <a:gd name="connsiteX32" fmla="*/ 34282 w 43837"/>
                <a:gd name="connsiteY32" fmla="*/ 394301 h 451435"/>
                <a:gd name="connsiteX33" fmla="*/ 26568 w 43837"/>
                <a:gd name="connsiteY33" fmla="*/ 447354 h 4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37" h="451435">
                  <a:moveTo>
                    <a:pt x="18337" y="434244"/>
                  </a:moveTo>
                  <a:cubicBezTo>
                    <a:pt x="18337" y="434244"/>
                    <a:pt x="18337" y="434101"/>
                    <a:pt x="18337" y="433957"/>
                  </a:cubicBezTo>
                  <a:cubicBezTo>
                    <a:pt x="18194" y="433957"/>
                    <a:pt x="18194" y="433957"/>
                    <a:pt x="18051" y="433957"/>
                  </a:cubicBezTo>
                  <a:cubicBezTo>
                    <a:pt x="18194" y="434101"/>
                    <a:pt x="18194" y="434101"/>
                    <a:pt x="18337" y="434244"/>
                  </a:cubicBezTo>
                  <a:close/>
                  <a:moveTo>
                    <a:pt x="24784" y="434244"/>
                  </a:moveTo>
                  <a:cubicBezTo>
                    <a:pt x="24927" y="434244"/>
                    <a:pt x="25070" y="434101"/>
                    <a:pt x="25070" y="433957"/>
                  </a:cubicBezTo>
                  <a:cubicBezTo>
                    <a:pt x="24927" y="433957"/>
                    <a:pt x="24927" y="433957"/>
                    <a:pt x="24784" y="433957"/>
                  </a:cubicBezTo>
                  <a:cubicBezTo>
                    <a:pt x="24784" y="434101"/>
                    <a:pt x="24784" y="434101"/>
                    <a:pt x="24784" y="434244"/>
                  </a:cubicBezTo>
                  <a:close/>
                  <a:moveTo>
                    <a:pt x="22429" y="449669"/>
                  </a:moveTo>
                  <a:lnTo>
                    <a:pt x="28960" y="394301"/>
                  </a:lnTo>
                  <a:lnTo>
                    <a:pt x="15898" y="394301"/>
                  </a:lnTo>
                  <a:close/>
                  <a:moveTo>
                    <a:pt x="22062" y="451435"/>
                  </a:moveTo>
                  <a:cubicBezTo>
                    <a:pt x="21919" y="451435"/>
                    <a:pt x="21919" y="451435"/>
                    <a:pt x="21919" y="451435"/>
                  </a:cubicBezTo>
                  <a:cubicBezTo>
                    <a:pt x="21775" y="451435"/>
                    <a:pt x="21775" y="451435"/>
                    <a:pt x="21775" y="451435"/>
                  </a:cubicBezTo>
                  <a:lnTo>
                    <a:pt x="18451" y="448425"/>
                  </a:lnTo>
                  <a:lnTo>
                    <a:pt x="10582" y="394301"/>
                  </a:lnTo>
                  <a:lnTo>
                    <a:pt x="3632" y="394301"/>
                  </a:lnTo>
                  <a:lnTo>
                    <a:pt x="18412" y="448389"/>
                  </a:lnTo>
                  <a:lnTo>
                    <a:pt x="14183" y="444559"/>
                  </a:lnTo>
                  <a:cubicBezTo>
                    <a:pt x="12464" y="439545"/>
                    <a:pt x="2292" y="402727"/>
                    <a:pt x="0" y="392412"/>
                  </a:cubicBezTo>
                  <a:cubicBezTo>
                    <a:pt x="2579" y="380522"/>
                    <a:pt x="4011" y="366339"/>
                    <a:pt x="4155" y="353016"/>
                  </a:cubicBezTo>
                  <a:cubicBezTo>
                    <a:pt x="5874" y="237406"/>
                    <a:pt x="4155" y="119790"/>
                    <a:pt x="4298" y="4323"/>
                  </a:cubicBezTo>
                  <a:cubicBezTo>
                    <a:pt x="4298" y="2854"/>
                    <a:pt x="4226" y="1637"/>
                    <a:pt x="4023" y="641"/>
                  </a:cubicBezTo>
                  <a:lnTo>
                    <a:pt x="3732" y="0"/>
                  </a:lnTo>
                  <a:lnTo>
                    <a:pt x="40105" y="0"/>
                  </a:lnTo>
                  <a:lnTo>
                    <a:pt x="39815" y="641"/>
                  </a:lnTo>
                  <a:cubicBezTo>
                    <a:pt x="39611" y="1637"/>
                    <a:pt x="39539" y="2854"/>
                    <a:pt x="39539" y="4323"/>
                  </a:cubicBezTo>
                  <a:cubicBezTo>
                    <a:pt x="39683" y="119933"/>
                    <a:pt x="37820" y="237549"/>
                    <a:pt x="39683" y="353016"/>
                  </a:cubicBezTo>
                  <a:cubicBezTo>
                    <a:pt x="39826" y="366339"/>
                    <a:pt x="41258" y="380522"/>
                    <a:pt x="43837" y="392412"/>
                  </a:cubicBezTo>
                  <a:cubicBezTo>
                    <a:pt x="41545" y="402727"/>
                    <a:pt x="31374" y="439545"/>
                    <a:pt x="29655" y="444559"/>
                  </a:cubicBezTo>
                  <a:lnTo>
                    <a:pt x="26784" y="447159"/>
                  </a:lnTo>
                  <a:lnTo>
                    <a:pt x="40848" y="394301"/>
                  </a:lnTo>
                  <a:lnTo>
                    <a:pt x="34282" y="394301"/>
                  </a:lnTo>
                  <a:lnTo>
                    <a:pt x="26568" y="4473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181CE4-3352-4E52-873F-BAF6034A14A3}"/>
              </a:ext>
            </a:extLst>
          </p:cNvPr>
          <p:cNvSpPr/>
          <p:nvPr/>
        </p:nvSpPr>
        <p:spPr>
          <a:xfrm>
            <a:off x="6002302" y="3111846"/>
            <a:ext cx="245744" cy="244379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EFC4ECB-1255-4B27-BE3E-095010A24221}"/>
              </a:ext>
            </a:extLst>
          </p:cNvPr>
          <p:cNvSpPr/>
          <p:nvPr/>
        </p:nvSpPr>
        <p:spPr>
          <a:xfrm>
            <a:off x="6851285" y="2260748"/>
            <a:ext cx="244018" cy="243363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DE259C0-62EC-40DF-9D27-F8B5663A335B}"/>
              </a:ext>
            </a:extLst>
          </p:cNvPr>
          <p:cNvSpPr/>
          <p:nvPr/>
        </p:nvSpPr>
        <p:spPr>
          <a:xfrm>
            <a:off x="5757523" y="2736937"/>
            <a:ext cx="421078" cy="420803"/>
          </a:xfrm>
          <a:custGeom>
            <a:avLst/>
            <a:gdLst>
              <a:gd name="connsiteX0" fmla="*/ 494462 w 988147"/>
              <a:gd name="connsiteY0" fmla="*/ 416074 h 987501"/>
              <a:gd name="connsiteX1" fmla="*/ 417459 w 988147"/>
              <a:gd name="connsiteY1" fmla="*/ 492745 h 987501"/>
              <a:gd name="connsiteX2" fmla="*/ 494129 w 988147"/>
              <a:gd name="connsiteY2" fmla="*/ 570081 h 987501"/>
              <a:gd name="connsiteX3" fmla="*/ 571299 w 988147"/>
              <a:gd name="connsiteY3" fmla="*/ 493244 h 987501"/>
              <a:gd name="connsiteX4" fmla="*/ 494462 w 988147"/>
              <a:gd name="connsiteY4" fmla="*/ 416074 h 987501"/>
              <a:gd name="connsiteX5" fmla="*/ 494795 w 988147"/>
              <a:gd name="connsiteY5" fmla="*/ 187060 h 987501"/>
              <a:gd name="connsiteX6" fmla="*/ 800480 w 988147"/>
              <a:gd name="connsiteY6" fmla="*/ 493576 h 987501"/>
              <a:gd name="connsiteX7" fmla="*/ 493630 w 988147"/>
              <a:gd name="connsiteY7" fmla="*/ 798929 h 987501"/>
              <a:gd name="connsiteX8" fmla="*/ 188444 w 988147"/>
              <a:gd name="connsiteY8" fmla="*/ 492579 h 987501"/>
              <a:gd name="connsiteX9" fmla="*/ 494795 w 988147"/>
              <a:gd name="connsiteY9" fmla="*/ 187060 h 987501"/>
              <a:gd name="connsiteX10" fmla="*/ 494464 w 988147"/>
              <a:gd name="connsiteY10" fmla="*/ 132604 h 987501"/>
              <a:gd name="connsiteX11" fmla="*/ 133489 w 988147"/>
              <a:gd name="connsiteY11" fmla="*/ 491485 h 987501"/>
              <a:gd name="connsiteX12" fmla="*/ 493893 w 988147"/>
              <a:gd name="connsiteY12" fmla="*/ 853411 h 987501"/>
              <a:gd name="connsiteX13" fmla="*/ 854867 w 988147"/>
              <a:gd name="connsiteY13" fmla="*/ 492817 h 987501"/>
              <a:gd name="connsiteX14" fmla="*/ 494464 w 988147"/>
              <a:gd name="connsiteY14" fmla="*/ 132604 h 987501"/>
              <a:gd name="connsiteX15" fmla="*/ 553293 w 988147"/>
              <a:gd name="connsiteY15" fmla="*/ 95 h 987501"/>
              <a:gd name="connsiteX16" fmla="*/ 558434 w 988147"/>
              <a:gd name="connsiteY16" fmla="*/ 285 h 987501"/>
              <a:gd name="connsiteX17" fmla="*/ 580519 w 988147"/>
              <a:gd name="connsiteY17" fmla="*/ 24083 h 987501"/>
              <a:gd name="connsiteX18" fmla="*/ 581851 w 988147"/>
              <a:gd name="connsiteY18" fmla="*/ 68444 h 987501"/>
              <a:gd name="connsiteX19" fmla="*/ 589657 w 988147"/>
              <a:gd name="connsiteY19" fmla="*/ 81390 h 987501"/>
              <a:gd name="connsiteX20" fmla="*/ 617835 w 988147"/>
              <a:gd name="connsiteY20" fmla="*/ 88815 h 987501"/>
              <a:gd name="connsiteX21" fmla="*/ 631162 w 988147"/>
              <a:gd name="connsiteY21" fmla="*/ 81771 h 987501"/>
              <a:gd name="connsiteX22" fmla="*/ 656483 w 988147"/>
              <a:gd name="connsiteY22" fmla="*/ 41218 h 987501"/>
              <a:gd name="connsiteX23" fmla="*/ 681043 w 988147"/>
              <a:gd name="connsiteY23" fmla="*/ 32651 h 987501"/>
              <a:gd name="connsiteX24" fmla="*/ 685422 w 988147"/>
              <a:gd name="connsiteY24" fmla="*/ 34174 h 987501"/>
              <a:gd name="connsiteX25" fmla="*/ 699320 w 988147"/>
              <a:gd name="connsiteY25" fmla="*/ 61400 h 987501"/>
              <a:gd name="connsiteX26" fmla="*/ 689420 w 988147"/>
              <a:gd name="connsiteY26" fmla="*/ 104046 h 987501"/>
              <a:gd name="connsiteX27" fmla="*/ 696274 w 988147"/>
              <a:gd name="connsiteY27" fmla="*/ 122514 h 987501"/>
              <a:gd name="connsiteX28" fmla="*/ 718359 w 988147"/>
              <a:gd name="connsiteY28" fmla="*/ 134699 h 987501"/>
              <a:gd name="connsiteX29" fmla="*/ 733019 w 988147"/>
              <a:gd name="connsiteY29" fmla="*/ 131272 h 987501"/>
              <a:gd name="connsiteX30" fmla="*/ 768050 w 988147"/>
              <a:gd name="connsiteY30" fmla="*/ 98715 h 987501"/>
              <a:gd name="connsiteX31" fmla="*/ 793943 w 988147"/>
              <a:gd name="connsiteY31" fmla="*/ 96621 h 987501"/>
              <a:gd name="connsiteX32" fmla="*/ 795275 w 988147"/>
              <a:gd name="connsiteY32" fmla="*/ 97573 h 987501"/>
              <a:gd name="connsiteX33" fmla="*/ 803462 w 988147"/>
              <a:gd name="connsiteY33" fmla="*/ 130510 h 987501"/>
              <a:gd name="connsiteX34" fmla="*/ 783091 w 988147"/>
              <a:gd name="connsiteY34" fmla="*/ 168587 h 987501"/>
              <a:gd name="connsiteX35" fmla="*/ 784804 w 988147"/>
              <a:gd name="connsiteY35" fmla="*/ 186674 h 987501"/>
              <a:gd name="connsiteX36" fmla="*/ 801939 w 988147"/>
              <a:gd name="connsiteY36" fmla="*/ 203619 h 987501"/>
              <a:gd name="connsiteX37" fmla="*/ 819074 w 988147"/>
              <a:gd name="connsiteY37" fmla="*/ 205142 h 987501"/>
              <a:gd name="connsiteX38" fmla="*/ 862292 w 988147"/>
              <a:gd name="connsiteY38" fmla="*/ 182295 h 987501"/>
              <a:gd name="connsiteX39" fmla="*/ 885900 w 988147"/>
              <a:gd name="connsiteY39" fmla="*/ 187246 h 987501"/>
              <a:gd name="connsiteX40" fmla="*/ 893135 w 988147"/>
              <a:gd name="connsiteY40" fmla="*/ 196955 h 987501"/>
              <a:gd name="connsiteX41" fmla="*/ 891231 w 988147"/>
              <a:gd name="connsiteY41" fmla="*/ 218279 h 987501"/>
              <a:gd name="connsiteX42" fmla="*/ 856771 w 988147"/>
              <a:gd name="connsiteY42" fmla="*/ 255404 h 987501"/>
              <a:gd name="connsiteX43" fmla="*/ 853725 w 988147"/>
              <a:gd name="connsiteY43" fmla="*/ 270635 h 987501"/>
              <a:gd name="connsiteX44" fmla="*/ 866861 w 988147"/>
              <a:gd name="connsiteY44" fmla="*/ 293481 h 987501"/>
              <a:gd name="connsiteX45" fmla="*/ 883615 w 988147"/>
              <a:gd name="connsiteY45" fmla="*/ 299003 h 987501"/>
              <a:gd name="connsiteX46" fmla="*/ 932354 w 988147"/>
              <a:gd name="connsiteY46" fmla="*/ 287960 h 987501"/>
              <a:gd name="connsiteX47" fmla="*/ 950441 w 988147"/>
              <a:gd name="connsiteY47" fmla="*/ 296337 h 987501"/>
              <a:gd name="connsiteX48" fmla="*/ 956153 w 988147"/>
              <a:gd name="connsiteY48" fmla="*/ 309474 h 987501"/>
              <a:gd name="connsiteX49" fmla="*/ 948347 w 988147"/>
              <a:gd name="connsiteY49" fmla="*/ 330798 h 987501"/>
              <a:gd name="connsiteX50" fmla="*/ 908175 w 988147"/>
              <a:gd name="connsiteY50" fmla="*/ 355738 h 987501"/>
              <a:gd name="connsiteX51" fmla="*/ 899608 w 988147"/>
              <a:gd name="connsiteY51" fmla="*/ 374396 h 987501"/>
              <a:gd name="connsiteX52" fmla="*/ 905510 w 988147"/>
              <a:gd name="connsiteY52" fmla="*/ 396100 h 987501"/>
              <a:gd name="connsiteX53" fmla="*/ 919789 w 988147"/>
              <a:gd name="connsiteY53" fmla="*/ 406191 h 987501"/>
              <a:gd name="connsiteX54" fmla="*/ 969861 w 988147"/>
              <a:gd name="connsiteY54" fmla="*/ 408095 h 987501"/>
              <a:gd name="connsiteX55" fmla="*/ 986044 w 988147"/>
              <a:gd name="connsiteY55" fmla="*/ 420851 h 987501"/>
              <a:gd name="connsiteX56" fmla="*/ 988138 w 988147"/>
              <a:gd name="connsiteY56" fmla="*/ 436272 h 987501"/>
              <a:gd name="connsiteX57" fmla="*/ 975763 w 988147"/>
              <a:gd name="connsiteY57" fmla="*/ 453788 h 987501"/>
              <a:gd name="connsiteX58" fmla="*/ 930641 w 988147"/>
              <a:gd name="connsiteY58" fmla="*/ 467686 h 987501"/>
              <a:gd name="connsiteX59" fmla="*/ 916552 w 988147"/>
              <a:gd name="connsiteY59" fmla="*/ 485582 h 987501"/>
              <a:gd name="connsiteX60" fmla="*/ 917504 w 988147"/>
              <a:gd name="connsiteY60" fmla="*/ 509191 h 987501"/>
              <a:gd name="connsiteX61" fmla="*/ 927214 w 988147"/>
              <a:gd name="connsiteY61" fmla="*/ 519471 h 987501"/>
              <a:gd name="connsiteX62" fmla="*/ 974620 w 988147"/>
              <a:gd name="connsiteY62" fmla="*/ 533941 h 987501"/>
              <a:gd name="connsiteX63" fmla="*/ 988138 w 988147"/>
              <a:gd name="connsiteY63" fmla="*/ 552789 h 987501"/>
              <a:gd name="connsiteX64" fmla="*/ 988138 w 988147"/>
              <a:gd name="connsiteY64" fmla="*/ 556216 h 987501"/>
              <a:gd name="connsiteX65" fmla="*/ 963768 w 988147"/>
              <a:gd name="connsiteY65" fmla="*/ 580395 h 987501"/>
              <a:gd name="connsiteX66" fmla="*/ 918837 w 988147"/>
              <a:gd name="connsiteY66" fmla="*/ 581728 h 987501"/>
              <a:gd name="connsiteX67" fmla="*/ 906843 w 988147"/>
              <a:gd name="connsiteY67" fmla="*/ 589153 h 987501"/>
              <a:gd name="connsiteX68" fmla="*/ 899227 w 988147"/>
              <a:gd name="connsiteY68" fmla="*/ 617330 h 987501"/>
              <a:gd name="connsiteX69" fmla="*/ 906652 w 988147"/>
              <a:gd name="connsiteY69" fmla="*/ 631038 h 987501"/>
              <a:gd name="connsiteX70" fmla="*/ 946253 w 988147"/>
              <a:gd name="connsiteY70" fmla="*/ 655789 h 987501"/>
              <a:gd name="connsiteX71" fmla="*/ 955201 w 988147"/>
              <a:gd name="connsiteY71" fmla="*/ 681110 h 987501"/>
              <a:gd name="connsiteX72" fmla="*/ 948918 w 988147"/>
              <a:gd name="connsiteY72" fmla="*/ 694057 h 987501"/>
              <a:gd name="connsiteX73" fmla="*/ 936734 w 988147"/>
              <a:gd name="connsiteY73" fmla="*/ 700149 h 987501"/>
              <a:gd name="connsiteX74" fmla="*/ 906462 w 988147"/>
              <a:gd name="connsiteY74" fmla="*/ 693485 h 987501"/>
              <a:gd name="connsiteX75" fmla="*/ 881711 w 988147"/>
              <a:gd name="connsiteY75" fmla="*/ 687774 h 987501"/>
              <a:gd name="connsiteX76" fmla="*/ 868765 w 988147"/>
              <a:gd name="connsiteY76" fmla="*/ 691772 h 987501"/>
              <a:gd name="connsiteX77" fmla="*/ 853154 w 988147"/>
              <a:gd name="connsiteY77" fmla="*/ 719759 h 987501"/>
              <a:gd name="connsiteX78" fmla="*/ 856961 w 988147"/>
              <a:gd name="connsiteY78" fmla="*/ 731753 h 987501"/>
              <a:gd name="connsiteX79" fmla="*/ 890279 w 988147"/>
              <a:gd name="connsiteY79" fmla="*/ 767546 h 987501"/>
              <a:gd name="connsiteX80" fmla="*/ 892373 w 988147"/>
              <a:gd name="connsiteY80" fmla="*/ 792106 h 987501"/>
              <a:gd name="connsiteX81" fmla="*/ 891040 w 988147"/>
              <a:gd name="connsiteY81" fmla="*/ 794010 h 987501"/>
              <a:gd name="connsiteX82" fmla="*/ 857532 w 988147"/>
              <a:gd name="connsiteY82" fmla="*/ 802387 h 987501"/>
              <a:gd name="connsiteX83" fmla="*/ 818884 w 988147"/>
              <a:gd name="connsiteY83" fmla="*/ 781825 h 987501"/>
              <a:gd name="connsiteX84" fmla="*/ 803843 w 988147"/>
              <a:gd name="connsiteY84" fmla="*/ 782396 h 987501"/>
              <a:gd name="connsiteX85" fmla="*/ 784233 w 988147"/>
              <a:gd name="connsiteY85" fmla="*/ 801625 h 987501"/>
              <a:gd name="connsiteX86" fmla="*/ 783281 w 988147"/>
              <a:gd name="connsiteY86" fmla="*/ 818189 h 987501"/>
              <a:gd name="connsiteX87" fmla="*/ 806128 w 988147"/>
              <a:gd name="connsiteY87" fmla="*/ 861407 h 987501"/>
              <a:gd name="connsiteX88" fmla="*/ 802320 w 988147"/>
              <a:gd name="connsiteY88" fmla="*/ 883873 h 987501"/>
              <a:gd name="connsiteX89" fmla="*/ 798512 w 988147"/>
              <a:gd name="connsiteY89" fmla="*/ 887300 h 987501"/>
              <a:gd name="connsiteX90" fmla="*/ 765766 w 988147"/>
              <a:gd name="connsiteY90" fmla="*/ 886157 h 987501"/>
              <a:gd name="connsiteX91" fmla="*/ 733781 w 988147"/>
              <a:gd name="connsiteY91" fmla="*/ 856266 h 987501"/>
              <a:gd name="connsiteX92" fmla="*/ 717407 w 988147"/>
              <a:gd name="connsiteY92" fmla="*/ 853030 h 987501"/>
              <a:gd name="connsiteX93" fmla="*/ 694941 w 988147"/>
              <a:gd name="connsiteY93" fmla="*/ 865786 h 987501"/>
              <a:gd name="connsiteX94" fmla="*/ 689420 w 988147"/>
              <a:gd name="connsiteY94" fmla="*/ 882540 h 987501"/>
              <a:gd name="connsiteX95" fmla="*/ 700844 w 988147"/>
              <a:gd name="connsiteY95" fmla="*/ 932421 h 987501"/>
              <a:gd name="connsiteX96" fmla="*/ 693418 w 988147"/>
              <a:gd name="connsiteY96" fmla="*/ 948985 h 987501"/>
              <a:gd name="connsiteX97" fmla="*/ 679330 w 988147"/>
              <a:gd name="connsiteY97" fmla="*/ 955268 h 987501"/>
              <a:gd name="connsiteX98" fmla="*/ 657816 w 988147"/>
              <a:gd name="connsiteY98" fmla="*/ 947653 h 987501"/>
              <a:gd name="connsiteX99" fmla="*/ 632875 w 988147"/>
              <a:gd name="connsiteY99" fmla="*/ 907481 h 987501"/>
              <a:gd name="connsiteX100" fmla="*/ 614217 w 988147"/>
              <a:gd name="connsiteY100" fmla="*/ 898723 h 987501"/>
              <a:gd name="connsiteX101" fmla="*/ 594226 w 988147"/>
              <a:gd name="connsiteY101" fmla="*/ 904054 h 987501"/>
              <a:gd name="connsiteX102" fmla="*/ 582042 w 988147"/>
              <a:gd name="connsiteY102" fmla="*/ 920617 h 987501"/>
              <a:gd name="connsiteX103" fmla="*/ 580709 w 988147"/>
              <a:gd name="connsiteY103" fmla="*/ 965549 h 987501"/>
              <a:gd name="connsiteX104" fmla="*/ 563384 w 988147"/>
              <a:gd name="connsiteY104" fmla="*/ 986111 h 987501"/>
              <a:gd name="connsiteX105" fmla="*/ 552532 w 988147"/>
              <a:gd name="connsiteY105" fmla="*/ 987443 h 987501"/>
              <a:gd name="connsiteX106" fmla="*/ 535016 w 988147"/>
              <a:gd name="connsiteY106" fmla="*/ 975639 h 987501"/>
              <a:gd name="connsiteX107" fmla="*/ 520356 w 988147"/>
              <a:gd name="connsiteY107" fmla="*/ 927852 h 987501"/>
              <a:gd name="connsiteX108" fmla="*/ 506648 w 988147"/>
              <a:gd name="connsiteY108" fmla="*/ 916048 h 987501"/>
              <a:gd name="connsiteX109" fmla="*/ 481517 w 988147"/>
              <a:gd name="connsiteY109" fmla="*/ 916238 h 987501"/>
              <a:gd name="connsiteX110" fmla="*/ 469332 w 988147"/>
              <a:gd name="connsiteY110" fmla="*/ 926710 h 987501"/>
              <a:gd name="connsiteX111" fmla="*/ 455434 w 988147"/>
              <a:gd name="connsiteY111" fmla="*/ 971832 h 987501"/>
              <a:gd name="connsiteX112" fmla="*/ 432017 w 988147"/>
              <a:gd name="connsiteY112" fmla="*/ 986872 h 987501"/>
              <a:gd name="connsiteX113" fmla="*/ 408409 w 988147"/>
              <a:gd name="connsiteY113" fmla="*/ 960218 h 987501"/>
              <a:gd name="connsiteX114" fmla="*/ 407266 w 988147"/>
              <a:gd name="connsiteY114" fmla="*/ 919285 h 987501"/>
              <a:gd name="connsiteX115" fmla="*/ 398699 w 988147"/>
              <a:gd name="connsiteY115" fmla="*/ 905577 h 987501"/>
              <a:gd name="connsiteX116" fmla="*/ 370902 w 988147"/>
              <a:gd name="connsiteY116" fmla="*/ 898532 h 987501"/>
              <a:gd name="connsiteX117" fmla="*/ 357575 w 988147"/>
              <a:gd name="connsiteY117" fmla="*/ 905577 h 987501"/>
              <a:gd name="connsiteX118" fmla="*/ 332254 w 988147"/>
              <a:gd name="connsiteY118" fmla="*/ 946129 h 987501"/>
              <a:gd name="connsiteX119" fmla="*/ 308645 w 988147"/>
              <a:gd name="connsiteY119" fmla="*/ 954697 h 987501"/>
              <a:gd name="connsiteX120" fmla="*/ 306932 w 988147"/>
              <a:gd name="connsiteY120" fmla="*/ 954126 h 987501"/>
              <a:gd name="connsiteX121" fmla="*/ 289797 w 988147"/>
              <a:gd name="connsiteY121" fmla="*/ 924235 h 987501"/>
              <a:gd name="connsiteX122" fmla="*/ 299507 w 988147"/>
              <a:gd name="connsiteY122" fmla="*/ 882159 h 987501"/>
              <a:gd name="connsiteX123" fmla="*/ 293224 w 988147"/>
              <a:gd name="connsiteY123" fmla="*/ 865024 h 987501"/>
              <a:gd name="connsiteX124" fmla="*/ 272853 w 988147"/>
              <a:gd name="connsiteY124" fmla="*/ 853220 h 987501"/>
              <a:gd name="connsiteX125" fmla="*/ 254385 w 988147"/>
              <a:gd name="connsiteY125" fmla="*/ 856647 h 987501"/>
              <a:gd name="connsiteX126" fmla="*/ 219925 w 988147"/>
              <a:gd name="connsiteY126" fmla="*/ 888823 h 987501"/>
              <a:gd name="connsiteX127" fmla="*/ 195746 w 988147"/>
              <a:gd name="connsiteY127" fmla="*/ 891107 h 987501"/>
              <a:gd name="connsiteX128" fmla="*/ 192319 w 988147"/>
              <a:gd name="connsiteY128" fmla="*/ 888823 h 987501"/>
              <a:gd name="connsiteX129" fmla="*/ 184703 w 988147"/>
              <a:gd name="connsiteY129" fmla="*/ 857028 h 987501"/>
              <a:gd name="connsiteX130" fmla="*/ 205265 w 988147"/>
              <a:gd name="connsiteY130" fmla="*/ 818379 h 987501"/>
              <a:gd name="connsiteX131" fmla="*/ 203742 w 988147"/>
              <a:gd name="connsiteY131" fmla="*/ 800293 h 987501"/>
              <a:gd name="connsiteX132" fmla="*/ 186607 w 988147"/>
              <a:gd name="connsiteY132" fmla="*/ 783348 h 987501"/>
              <a:gd name="connsiteX133" fmla="*/ 168901 w 988147"/>
              <a:gd name="connsiteY133" fmla="*/ 782015 h 987501"/>
              <a:gd name="connsiteX134" fmla="*/ 126064 w 988147"/>
              <a:gd name="connsiteY134" fmla="*/ 804672 h 987501"/>
              <a:gd name="connsiteX135" fmla="*/ 102647 w 988147"/>
              <a:gd name="connsiteY135" fmla="*/ 800293 h 987501"/>
              <a:gd name="connsiteX136" fmla="*/ 101123 w 988147"/>
              <a:gd name="connsiteY136" fmla="*/ 798579 h 987501"/>
              <a:gd name="connsiteX137" fmla="*/ 102075 w 988147"/>
              <a:gd name="connsiteY137" fmla="*/ 763548 h 987501"/>
              <a:gd name="connsiteX138" fmla="*/ 130824 w 988147"/>
              <a:gd name="connsiteY138" fmla="*/ 732895 h 987501"/>
              <a:gd name="connsiteX139" fmla="*/ 134251 w 988147"/>
              <a:gd name="connsiteY139" fmla="*/ 716141 h 987501"/>
              <a:gd name="connsiteX140" fmla="*/ 121114 w 988147"/>
              <a:gd name="connsiteY140" fmla="*/ 693295 h 987501"/>
              <a:gd name="connsiteX141" fmla="*/ 104551 w 988147"/>
              <a:gd name="connsiteY141" fmla="*/ 688535 h 987501"/>
              <a:gd name="connsiteX142" fmla="*/ 63046 w 988147"/>
              <a:gd name="connsiteY142" fmla="*/ 698055 h 987501"/>
              <a:gd name="connsiteX143" fmla="*/ 57525 w 988147"/>
              <a:gd name="connsiteY143" fmla="*/ 699387 h 987501"/>
              <a:gd name="connsiteX144" fmla="*/ 36963 w 988147"/>
              <a:gd name="connsiteY144" fmla="*/ 689297 h 987501"/>
              <a:gd name="connsiteX145" fmla="*/ 32203 w 988147"/>
              <a:gd name="connsiteY145" fmla="*/ 678255 h 987501"/>
              <a:gd name="connsiteX146" fmla="*/ 39819 w 988147"/>
              <a:gd name="connsiteY146" fmla="*/ 656741 h 987501"/>
              <a:gd name="connsiteX147" fmla="*/ 78848 w 988147"/>
              <a:gd name="connsiteY147" fmla="*/ 632371 h 987501"/>
              <a:gd name="connsiteX148" fmla="*/ 88177 w 988147"/>
              <a:gd name="connsiteY148" fmla="*/ 610477 h 987501"/>
              <a:gd name="connsiteX149" fmla="*/ 82275 w 988147"/>
              <a:gd name="connsiteY149" fmla="*/ 590676 h 987501"/>
              <a:gd name="connsiteX150" fmla="*/ 67996 w 988147"/>
              <a:gd name="connsiteY150" fmla="*/ 581157 h 987501"/>
              <a:gd name="connsiteX151" fmla="*/ 21922 w 988147"/>
              <a:gd name="connsiteY151" fmla="*/ 579824 h 987501"/>
              <a:gd name="connsiteX152" fmla="*/ 1360 w 988147"/>
              <a:gd name="connsiteY152" fmla="*/ 562499 h 987501"/>
              <a:gd name="connsiteX153" fmla="*/ 599 w 988147"/>
              <a:gd name="connsiteY153" fmla="*/ 558501 h 987501"/>
              <a:gd name="connsiteX154" fmla="*/ 17924 w 988147"/>
              <a:gd name="connsiteY154" fmla="*/ 532227 h 987501"/>
              <a:gd name="connsiteX155" fmla="*/ 59238 w 988147"/>
              <a:gd name="connsiteY155" fmla="*/ 519662 h 987501"/>
              <a:gd name="connsiteX156" fmla="*/ 71614 w 988147"/>
              <a:gd name="connsiteY156" fmla="*/ 505763 h 987501"/>
              <a:gd name="connsiteX157" fmla="*/ 71042 w 988147"/>
              <a:gd name="connsiteY157" fmla="*/ 479300 h 987501"/>
              <a:gd name="connsiteX158" fmla="*/ 61333 w 988147"/>
              <a:gd name="connsiteY158" fmla="*/ 468447 h 987501"/>
              <a:gd name="connsiteX159" fmla="*/ 17353 w 988147"/>
              <a:gd name="connsiteY159" fmla="*/ 454930 h 987501"/>
              <a:gd name="connsiteX160" fmla="*/ 599 w 988147"/>
              <a:gd name="connsiteY160" fmla="*/ 430560 h 987501"/>
              <a:gd name="connsiteX161" fmla="*/ 2312 w 988147"/>
              <a:gd name="connsiteY161" fmla="*/ 420470 h 987501"/>
              <a:gd name="connsiteX162" fmla="*/ 18115 w 988147"/>
              <a:gd name="connsiteY162" fmla="*/ 407904 h 987501"/>
              <a:gd name="connsiteX163" fmla="*/ 60761 w 988147"/>
              <a:gd name="connsiteY163" fmla="*/ 406572 h 987501"/>
              <a:gd name="connsiteX164" fmla="*/ 67044 w 988147"/>
              <a:gd name="connsiteY164" fmla="*/ 406381 h 987501"/>
              <a:gd name="connsiteX165" fmla="*/ 83989 w 988147"/>
              <a:gd name="connsiteY165" fmla="*/ 393054 h 987501"/>
              <a:gd name="connsiteX166" fmla="*/ 88938 w 988147"/>
              <a:gd name="connsiteY166" fmla="*/ 374206 h 987501"/>
              <a:gd name="connsiteX167" fmla="*/ 80943 w 988147"/>
              <a:gd name="connsiteY167" fmla="*/ 356309 h 987501"/>
              <a:gd name="connsiteX168" fmla="*/ 41913 w 988147"/>
              <a:gd name="connsiteY168" fmla="*/ 331940 h 987501"/>
              <a:gd name="connsiteX169" fmla="*/ 33155 w 988147"/>
              <a:gd name="connsiteY169" fmla="*/ 306999 h 987501"/>
              <a:gd name="connsiteX170" fmla="*/ 38676 w 988147"/>
              <a:gd name="connsiteY170" fmla="*/ 295005 h 987501"/>
              <a:gd name="connsiteX171" fmla="*/ 55811 w 988147"/>
              <a:gd name="connsiteY171" fmla="*/ 287770 h 987501"/>
              <a:gd name="connsiteX172" fmla="*/ 104551 w 988147"/>
              <a:gd name="connsiteY172" fmla="*/ 299003 h 987501"/>
              <a:gd name="connsiteX173" fmla="*/ 122256 w 988147"/>
              <a:gd name="connsiteY173" fmla="*/ 293101 h 987501"/>
              <a:gd name="connsiteX174" fmla="*/ 134251 w 988147"/>
              <a:gd name="connsiteY174" fmla="*/ 272158 h 987501"/>
              <a:gd name="connsiteX175" fmla="*/ 130824 w 988147"/>
              <a:gd name="connsiteY175" fmla="*/ 254262 h 987501"/>
              <a:gd name="connsiteX176" fmla="*/ 98458 w 988147"/>
              <a:gd name="connsiteY176" fmla="*/ 219802 h 987501"/>
              <a:gd name="connsiteX177" fmla="*/ 96554 w 988147"/>
              <a:gd name="connsiteY177" fmla="*/ 195242 h 987501"/>
              <a:gd name="connsiteX178" fmla="*/ 99791 w 988147"/>
              <a:gd name="connsiteY178" fmla="*/ 190482 h 987501"/>
              <a:gd name="connsiteX179" fmla="*/ 129110 w 988147"/>
              <a:gd name="connsiteY179" fmla="*/ 184009 h 987501"/>
              <a:gd name="connsiteX180" fmla="*/ 168711 w 988147"/>
              <a:gd name="connsiteY180" fmla="*/ 205142 h 987501"/>
              <a:gd name="connsiteX181" fmla="*/ 187369 w 988147"/>
              <a:gd name="connsiteY181" fmla="*/ 203428 h 987501"/>
              <a:gd name="connsiteX182" fmla="*/ 203361 w 988147"/>
              <a:gd name="connsiteY182" fmla="*/ 187626 h 987501"/>
              <a:gd name="connsiteX183" fmla="*/ 205456 w 988147"/>
              <a:gd name="connsiteY183" fmla="*/ 168587 h 987501"/>
              <a:gd name="connsiteX184" fmla="*/ 182419 w 988147"/>
              <a:gd name="connsiteY184" fmla="*/ 125370 h 987501"/>
              <a:gd name="connsiteX185" fmla="*/ 186417 w 988147"/>
              <a:gd name="connsiteY185" fmla="*/ 103475 h 987501"/>
              <a:gd name="connsiteX186" fmla="*/ 198411 w 988147"/>
              <a:gd name="connsiteY186" fmla="*/ 94527 h 987501"/>
              <a:gd name="connsiteX187" fmla="*/ 217831 w 988147"/>
              <a:gd name="connsiteY187" fmla="*/ 96621 h 987501"/>
              <a:gd name="connsiteX188" fmla="*/ 250768 w 988147"/>
              <a:gd name="connsiteY188" fmla="*/ 127273 h 987501"/>
              <a:gd name="connsiteX189" fmla="*/ 278564 w 988147"/>
              <a:gd name="connsiteY189" fmla="*/ 131272 h 987501"/>
              <a:gd name="connsiteX190" fmla="*/ 294176 w 988147"/>
              <a:gd name="connsiteY190" fmla="*/ 121562 h 987501"/>
              <a:gd name="connsiteX191" fmla="*/ 299507 w 988147"/>
              <a:gd name="connsiteY191" fmla="*/ 105189 h 987501"/>
              <a:gd name="connsiteX192" fmla="*/ 288465 w 988147"/>
              <a:gd name="connsiteY192" fmla="*/ 57592 h 987501"/>
              <a:gd name="connsiteX193" fmla="*/ 297794 w 988147"/>
              <a:gd name="connsiteY193" fmla="*/ 37220 h 987501"/>
              <a:gd name="connsiteX194" fmla="*/ 310549 w 988147"/>
              <a:gd name="connsiteY194" fmla="*/ 31889 h 987501"/>
              <a:gd name="connsiteX195" fmla="*/ 330731 w 988147"/>
              <a:gd name="connsiteY195" fmla="*/ 39124 h 987501"/>
              <a:gd name="connsiteX196" fmla="*/ 356243 w 988147"/>
              <a:gd name="connsiteY196" fmla="*/ 80248 h 987501"/>
              <a:gd name="connsiteX197" fmla="*/ 373949 w 988147"/>
              <a:gd name="connsiteY197" fmla="*/ 88815 h 987501"/>
              <a:gd name="connsiteX198" fmla="*/ 397747 w 988147"/>
              <a:gd name="connsiteY198" fmla="*/ 82152 h 987501"/>
              <a:gd name="connsiteX199" fmla="*/ 406505 w 988147"/>
              <a:gd name="connsiteY199" fmla="*/ 69396 h 987501"/>
              <a:gd name="connsiteX200" fmla="*/ 408409 w 988147"/>
              <a:gd name="connsiteY200" fmla="*/ 19895 h 987501"/>
              <a:gd name="connsiteX201" fmla="*/ 422497 w 988147"/>
              <a:gd name="connsiteY201" fmla="*/ 1808 h 987501"/>
              <a:gd name="connsiteX202" fmla="*/ 427638 w 988147"/>
              <a:gd name="connsiteY202" fmla="*/ 666 h 987501"/>
              <a:gd name="connsiteX203" fmla="*/ 456005 w 988147"/>
              <a:gd name="connsiteY203" fmla="*/ 17991 h 987501"/>
              <a:gd name="connsiteX204" fmla="*/ 468571 w 988147"/>
              <a:gd name="connsiteY204" fmla="*/ 59876 h 987501"/>
              <a:gd name="connsiteX205" fmla="*/ 480946 w 988147"/>
              <a:gd name="connsiteY205" fmla="*/ 71109 h 987501"/>
              <a:gd name="connsiteX206" fmla="*/ 507981 w 988147"/>
              <a:gd name="connsiteY206" fmla="*/ 71109 h 987501"/>
              <a:gd name="connsiteX207" fmla="*/ 519975 w 988147"/>
              <a:gd name="connsiteY207" fmla="*/ 60257 h 987501"/>
              <a:gd name="connsiteX208" fmla="*/ 534064 w 988147"/>
              <a:gd name="connsiteY208" fmla="*/ 13993 h 987501"/>
              <a:gd name="connsiteX209" fmla="*/ 553293 w 988147"/>
              <a:gd name="connsiteY209" fmla="*/ 95 h 98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88147" h="987501">
                <a:moveTo>
                  <a:pt x="494462" y="416074"/>
                </a:moveTo>
                <a:cubicBezTo>
                  <a:pt x="448227" y="416074"/>
                  <a:pt x="417292" y="453994"/>
                  <a:pt x="417459" y="492745"/>
                </a:cubicBezTo>
                <a:cubicBezTo>
                  <a:pt x="417625" y="535654"/>
                  <a:pt x="451387" y="570081"/>
                  <a:pt x="494129" y="570081"/>
                </a:cubicBezTo>
                <a:cubicBezTo>
                  <a:pt x="536872" y="570081"/>
                  <a:pt x="571133" y="536153"/>
                  <a:pt x="571299" y="493244"/>
                </a:cubicBezTo>
                <a:cubicBezTo>
                  <a:pt x="571466" y="450501"/>
                  <a:pt x="537870" y="416074"/>
                  <a:pt x="494462" y="416074"/>
                </a:cubicBezTo>
                <a:close/>
                <a:moveTo>
                  <a:pt x="494795" y="187060"/>
                </a:moveTo>
                <a:cubicBezTo>
                  <a:pt x="662938" y="187393"/>
                  <a:pt x="800813" y="324934"/>
                  <a:pt x="800480" y="493576"/>
                </a:cubicBezTo>
                <a:cubicBezTo>
                  <a:pt x="800147" y="660389"/>
                  <a:pt x="664768" y="799262"/>
                  <a:pt x="493630" y="798929"/>
                </a:cubicBezTo>
                <a:cubicBezTo>
                  <a:pt x="321163" y="798430"/>
                  <a:pt x="187113" y="657728"/>
                  <a:pt x="188444" y="492579"/>
                </a:cubicBezTo>
                <a:cubicBezTo>
                  <a:pt x="187446" y="325100"/>
                  <a:pt x="325819" y="186727"/>
                  <a:pt x="494795" y="187060"/>
                </a:cubicBezTo>
                <a:close/>
                <a:moveTo>
                  <a:pt x="494464" y="132604"/>
                </a:moveTo>
                <a:cubicBezTo>
                  <a:pt x="293795" y="132414"/>
                  <a:pt x="134251" y="293291"/>
                  <a:pt x="133489" y="491485"/>
                </a:cubicBezTo>
                <a:cubicBezTo>
                  <a:pt x="132728" y="694437"/>
                  <a:pt x="297413" y="853982"/>
                  <a:pt x="493893" y="853411"/>
                </a:cubicBezTo>
                <a:cubicBezTo>
                  <a:pt x="689801" y="854172"/>
                  <a:pt x="855057" y="696531"/>
                  <a:pt x="854867" y="492817"/>
                </a:cubicBezTo>
                <a:cubicBezTo>
                  <a:pt x="854677" y="292530"/>
                  <a:pt x="693990" y="132795"/>
                  <a:pt x="494464" y="132604"/>
                </a:cubicBezTo>
                <a:close/>
                <a:moveTo>
                  <a:pt x="553293" y="95"/>
                </a:moveTo>
                <a:cubicBezTo>
                  <a:pt x="555007" y="95"/>
                  <a:pt x="556720" y="95"/>
                  <a:pt x="558434" y="285"/>
                </a:cubicBezTo>
                <a:cubicBezTo>
                  <a:pt x="575378" y="1999"/>
                  <a:pt x="580138" y="7139"/>
                  <a:pt x="580519" y="24083"/>
                </a:cubicBezTo>
                <a:cubicBezTo>
                  <a:pt x="580900" y="38934"/>
                  <a:pt x="581471" y="53594"/>
                  <a:pt x="581851" y="68444"/>
                </a:cubicBezTo>
                <a:cubicBezTo>
                  <a:pt x="582042" y="74346"/>
                  <a:pt x="584136" y="78915"/>
                  <a:pt x="589657" y="81390"/>
                </a:cubicBezTo>
                <a:cubicBezTo>
                  <a:pt x="598606" y="85388"/>
                  <a:pt x="607934" y="88054"/>
                  <a:pt x="617835" y="88815"/>
                </a:cubicBezTo>
                <a:cubicBezTo>
                  <a:pt x="623927" y="89196"/>
                  <a:pt x="628116" y="86721"/>
                  <a:pt x="631162" y="81771"/>
                </a:cubicBezTo>
                <a:cubicBezTo>
                  <a:pt x="639539" y="68253"/>
                  <a:pt x="648106" y="54736"/>
                  <a:pt x="656483" y="41218"/>
                </a:cubicBezTo>
                <a:cubicBezTo>
                  <a:pt x="663718" y="29795"/>
                  <a:pt x="668097" y="28272"/>
                  <a:pt x="681043" y="32651"/>
                </a:cubicBezTo>
                <a:cubicBezTo>
                  <a:pt x="682566" y="33222"/>
                  <a:pt x="683899" y="33603"/>
                  <a:pt x="685422" y="34174"/>
                </a:cubicBezTo>
                <a:cubicBezTo>
                  <a:pt x="700463" y="40647"/>
                  <a:pt x="702938" y="45407"/>
                  <a:pt x="699320" y="61400"/>
                </a:cubicBezTo>
                <a:cubicBezTo>
                  <a:pt x="696084" y="75678"/>
                  <a:pt x="692847" y="89767"/>
                  <a:pt x="689420" y="104046"/>
                </a:cubicBezTo>
                <a:cubicBezTo>
                  <a:pt x="687516" y="111852"/>
                  <a:pt x="689420" y="117944"/>
                  <a:pt x="696274" y="122514"/>
                </a:cubicBezTo>
                <a:cubicBezTo>
                  <a:pt x="703319" y="127273"/>
                  <a:pt x="710363" y="131652"/>
                  <a:pt x="718359" y="134699"/>
                </a:cubicBezTo>
                <a:cubicBezTo>
                  <a:pt x="724071" y="136793"/>
                  <a:pt x="728640" y="135460"/>
                  <a:pt x="733019" y="131272"/>
                </a:cubicBezTo>
                <a:cubicBezTo>
                  <a:pt x="744632" y="120229"/>
                  <a:pt x="756246" y="109567"/>
                  <a:pt x="768050" y="98715"/>
                </a:cubicBezTo>
                <a:cubicBezTo>
                  <a:pt x="777760" y="89577"/>
                  <a:pt x="783091" y="89196"/>
                  <a:pt x="793943" y="96621"/>
                </a:cubicBezTo>
                <a:cubicBezTo>
                  <a:pt x="794514" y="97002"/>
                  <a:pt x="794895" y="97192"/>
                  <a:pt x="795275" y="97573"/>
                </a:cubicBezTo>
                <a:cubicBezTo>
                  <a:pt x="813743" y="110900"/>
                  <a:pt x="811078" y="116612"/>
                  <a:pt x="803462" y="130510"/>
                </a:cubicBezTo>
                <a:cubicBezTo>
                  <a:pt x="796609" y="143076"/>
                  <a:pt x="790135" y="156022"/>
                  <a:pt x="783091" y="168587"/>
                </a:cubicBezTo>
                <a:cubicBezTo>
                  <a:pt x="779474" y="175251"/>
                  <a:pt x="780235" y="180963"/>
                  <a:pt x="784804" y="186674"/>
                </a:cubicBezTo>
                <a:cubicBezTo>
                  <a:pt x="789945" y="192957"/>
                  <a:pt x="795657" y="198669"/>
                  <a:pt x="801939" y="203619"/>
                </a:cubicBezTo>
                <a:cubicBezTo>
                  <a:pt x="807270" y="207807"/>
                  <a:pt x="812791" y="208378"/>
                  <a:pt x="819074" y="205142"/>
                </a:cubicBezTo>
                <a:cubicBezTo>
                  <a:pt x="833353" y="197336"/>
                  <a:pt x="847822" y="189721"/>
                  <a:pt x="862292" y="182295"/>
                </a:cubicBezTo>
                <a:cubicBezTo>
                  <a:pt x="872573" y="176965"/>
                  <a:pt x="878475" y="178107"/>
                  <a:pt x="885900" y="187246"/>
                </a:cubicBezTo>
                <a:cubicBezTo>
                  <a:pt x="888565" y="190291"/>
                  <a:pt x="891040" y="193528"/>
                  <a:pt x="893135" y="196955"/>
                </a:cubicBezTo>
                <a:cubicBezTo>
                  <a:pt x="898465" y="205332"/>
                  <a:pt x="897894" y="210853"/>
                  <a:pt x="891231" y="218279"/>
                </a:cubicBezTo>
                <a:cubicBezTo>
                  <a:pt x="879807" y="230654"/>
                  <a:pt x="868384" y="243219"/>
                  <a:pt x="856771" y="255404"/>
                </a:cubicBezTo>
                <a:cubicBezTo>
                  <a:pt x="852392" y="259973"/>
                  <a:pt x="851440" y="264924"/>
                  <a:pt x="853725" y="270635"/>
                </a:cubicBezTo>
                <a:cubicBezTo>
                  <a:pt x="857151" y="278822"/>
                  <a:pt x="861340" y="286437"/>
                  <a:pt x="866861" y="293481"/>
                </a:cubicBezTo>
                <a:cubicBezTo>
                  <a:pt x="871240" y="299193"/>
                  <a:pt x="876571" y="300716"/>
                  <a:pt x="883615" y="299003"/>
                </a:cubicBezTo>
                <a:cubicBezTo>
                  <a:pt x="899798" y="295005"/>
                  <a:pt x="916172" y="291387"/>
                  <a:pt x="932354" y="287960"/>
                </a:cubicBezTo>
                <a:cubicBezTo>
                  <a:pt x="940922" y="286056"/>
                  <a:pt x="946063" y="288532"/>
                  <a:pt x="950441" y="296337"/>
                </a:cubicBezTo>
                <a:cubicBezTo>
                  <a:pt x="952726" y="300526"/>
                  <a:pt x="954630" y="304905"/>
                  <a:pt x="956153" y="309474"/>
                </a:cubicBezTo>
                <a:cubicBezTo>
                  <a:pt x="959389" y="319945"/>
                  <a:pt x="957676" y="324896"/>
                  <a:pt x="948347" y="330798"/>
                </a:cubicBezTo>
                <a:cubicBezTo>
                  <a:pt x="935020" y="339175"/>
                  <a:pt x="921883" y="347932"/>
                  <a:pt x="908175" y="355738"/>
                </a:cubicBezTo>
                <a:cubicBezTo>
                  <a:pt x="900369" y="360307"/>
                  <a:pt x="898275" y="366400"/>
                  <a:pt x="899608" y="374396"/>
                </a:cubicBezTo>
                <a:cubicBezTo>
                  <a:pt x="900750" y="381821"/>
                  <a:pt x="902845" y="389056"/>
                  <a:pt x="905510" y="396100"/>
                </a:cubicBezTo>
                <a:cubicBezTo>
                  <a:pt x="907985" y="402573"/>
                  <a:pt x="912364" y="406001"/>
                  <a:pt x="919789" y="406191"/>
                </a:cubicBezTo>
                <a:cubicBezTo>
                  <a:pt x="936543" y="406381"/>
                  <a:pt x="953107" y="407524"/>
                  <a:pt x="969861" y="408095"/>
                </a:cubicBezTo>
                <a:cubicBezTo>
                  <a:pt x="978999" y="408476"/>
                  <a:pt x="983569" y="412093"/>
                  <a:pt x="986044" y="420851"/>
                </a:cubicBezTo>
                <a:cubicBezTo>
                  <a:pt x="987567" y="425801"/>
                  <a:pt x="988138" y="430941"/>
                  <a:pt x="988138" y="436272"/>
                </a:cubicBezTo>
                <a:cubicBezTo>
                  <a:pt x="988138" y="446553"/>
                  <a:pt x="985282" y="450742"/>
                  <a:pt x="975763" y="453788"/>
                </a:cubicBezTo>
                <a:cubicBezTo>
                  <a:pt x="960722" y="458548"/>
                  <a:pt x="945681" y="463117"/>
                  <a:pt x="930641" y="467686"/>
                </a:cubicBezTo>
                <a:cubicBezTo>
                  <a:pt x="919789" y="470923"/>
                  <a:pt x="916933" y="474350"/>
                  <a:pt x="916552" y="485582"/>
                </a:cubicBezTo>
                <a:cubicBezTo>
                  <a:pt x="916362" y="493388"/>
                  <a:pt x="915791" y="501384"/>
                  <a:pt x="917504" y="509191"/>
                </a:cubicBezTo>
                <a:cubicBezTo>
                  <a:pt x="918647" y="514521"/>
                  <a:pt x="921883" y="517758"/>
                  <a:pt x="927214" y="519471"/>
                </a:cubicBezTo>
                <a:cubicBezTo>
                  <a:pt x="943016" y="524231"/>
                  <a:pt x="958818" y="528991"/>
                  <a:pt x="974620" y="533941"/>
                </a:cubicBezTo>
                <a:cubicBezTo>
                  <a:pt x="985663" y="537368"/>
                  <a:pt x="988329" y="541176"/>
                  <a:pt x="988138" y="552789"/>
                </a:cubicBezTo>
                <a:cubicBezTo>
                  <a:pt x="988138" y="553931"/>
                  <a:pt x="988138" y="555074"/>
                  <a:pt x="988138" y="556216"/>
                </a:cubicBezTo>
                <a:cubicBezTo>
                  <a:pt x="987377" y="574113"/>
                  <a:pt x="981665" y="579824"/>
                  <a:pt x="963768" y="580395"/>
                </a:cubicBezTo>
                <a:cubicBezTo>
                  <a:pt x="948728" y="580776"/>
                  <a:pt x="933878" y="581538"/>
                  <a:pt x="918837" y="581728"/>
                </a:cubicBezTo>
                <a:cubicBezTo>
                  <a:pt x="913125" y="581918"/>
                  <a:pt x="909127" y="584394"/>
                  <a:pt x="906843" y="589153"/>
                </a:cubicBezTo>
                <a:cubicBezTo>
                  <a:pt x="902654" y="598101"/>
                  <a:pt x="899989" y="607430"/>
                  <a:pt x="899227" y="617330"/>
                </a:cubicBezTo>
                <a:cubicBezTo>
                  <a:pt x="898656" y="623613"/>
                  <a:pt x="901321" y="627802"/>
                  <a:pt x="906652" y="631038"/>
                </a:cubicBezTo>
                <a:cubicBezTo>
                  <a:pt x="919979" y="639225"/>
                  <a:pt x="933116" y="647412"/>
                  <a:pt x="946253" y="655789"/>
                </a:cubicBezTo>
                <a:cubicBezTo>
                  <a:pt x="958247" y="663214"/>
                  <a:pt x="959770" y="667783"/>
                  <a:pt x="955201" y="681110"/>
                </a:cubicBezTo>
                <a:cubicBezTo>
                  <a:pt x="953678" y="685680"/>
                  <a:pt x="951584" y="690058"/>
                  <a:pt x="948918" y="694057"/>
                </a:cubicBezTo>
                <a:cubicBezTo>
                  <a:pt x="946443" y="697674"/>
                  <a:pt x="942445" y="700149"/>
                  <a:pt x="936734" y="700149"/>
                </a:cubicBezTo>
                <a:cubicBezTo>
                  <a:pt x="926643" y="697864"/>
                  <a:pt x="916552" y="695579"/>
                  <a:pt x="906462" y="693485"/>
                </a:cubicBezTo>
                <a:cubicBezTo>
                  <a:pt x="898275" y="691581"/>
                  <a:pt x="889898" y="689868"/>
                  <a:pt x="881711" y="687774"/>
                </a:cubicBezTo>
                <a:cubicBezTo>
                  <a:pt x="876381" y="686441"/>
                  <a:pt x="872192" y="687964"/>
                  <a:pt x="868765" y="691772"/>
                </a:cubicBezTo>
                <a:cubicBezTo>
                  <a:pt x="861721" y="699959"/>
                  <a:pt x="856199" y="709288"/>
                  <a:pt x="853154" y="719759"/>
                </a:cubicBezTo>
                <a:cubicBezTo>
                  <a:pt x="851630" y="724709"/>
                  <a:pt x="853915" y="728326"/>
                  <a:pt x="856961" y="731753"/>
                </a:cubicBezTo>
                <a:cubicBezTo>
                  <a:pt x="868004" y="743748"/>
                  <a:pt x="879236" y="755742"/>
                  <a:pt x="890279" y="767546"/>
                </a:cubicBezTo>
                <a:cubicBezTo>
                  <a:pt x="898656" y="776494"/>
                  <a:pt x="899037" y="781825"/>
                  <a:pt x="892373" y="792106"/>
                </a:cubicBezTo>
                <a:cubicBezTo>
                  <a:pt x="891992" y="792677"/>
                  <a:pt x="891612" y="793439"/>
                  <a:pt x="891040" y="794010"/>
                </a:cubicBezTo>
                <a:cubicBezTo>
                  <a:pt x="878475" y="810954"/>
                  <a:pt x="872954" y="811145"/>
                  <a:pt x="857532" y="802387"/>
                </a:cubicBezTo>
                <a:cubicBezTo>
                  <a:pt x="844966" y="795152"/>
                  <a:pt x="831640" y="788679"/>
                  <a:pt x="818884" y="781825"/>
                </a:cubicBezTo>
                <a:cubicBezTo>
                  <a:pt x="813553" y="778969"/>
                  <a:pt x="808603" y="778969"/>
                  <a:pt x="803843" y="782396"/>
                </a:cubicBezTo>
                <a:cubicBezTo>
                  <a:pt x="796227" y="787727"/>
                  <a:pt x="789754" y="794200"/>
                  <a:pt x="784233" y="801625"/>
                </a:cubicBezTo>
                <a:cubicBezTo>
                  <a:pt x="780235" y="806956"/>
                  <a:pt x="780045" y="812287"/>
                  <a:pt x="783281" y="818189"/>
                </a:cubicBezTo>
                <a:cubicBezTo>
                  <a:pt x="791087" y="832468"/>
                  <a:pt x="798703" y="846937"/>
                  <a:pt x="806128" y="861407"/>
                </a:cubicBezTo>
                <a:cubicBezTo>
                  <a:pt x="811268" y="871498"/>
                  <a:pt x="810507" y="876067"/>
                  <a:pt x="802320" y="883873"/>
                </a:cubicBezTo>
                <a:cubicBezTo>
                  <a:pt x="800987" y="885015"/>
                  <a:pt x="799845" y="886348"/>
                  <a:pt x="798512" y="887300"/>
                </a:cubicBezTo>
                <a:cubicBezTo>
                  <a:pt x="786328" y="896248"/>
                  <a:pt x="780045" y="900627"/>
                  <a:pt x="765766" y="886157"/>
                </a:cubicBezTo>
                <a:cubicBezTo>
                  <a:pt x="755485" y="875686"/>
                  <a:pt x="744442" y="866357"/>
                  <a:pt x="733781" y="856266"/>
                </a:cubicBezTo>
                <a:cubicBezTo>
                  <a:pt x="728830" y="851507"/>
                  <a:pt x="723500" y="850555"/>
                  <a:pt x="717407" y="853030"/>
                </a:cubicBezTo>
                <a:cubicBezTo>
                  <a:pt x="709411" y="856266"/>
                  <a:pt x="701796" y="860455"/>
                  <a:pt x="694941" y="865786"/>
                </a:cubicBezTo>
                <a:cubicBezTo>
                  <a:pt x="689230" y="870165"/>
                  <a:pt x="687707" y="875686"/>
                  <a:pt x="689420" y="882540"/>
                </a:cubicBezTo>
                <a:cubicBezTo>
                  <a:pt x="693418" y="899104"/>
                  <a:pt x="697226" y="915858"/>
                  <a:pt x="700844" y="932421"/>
                </a:cubicBezTo>
                <a:cubicBezTo>
                  <a:pt x="702367" y="939656"/>
                  <a:pt x="699892" y="945177"/>
                  <a:pt x="693418" y="948985"/>
                </a:cubicBezTo>
                <a:cubicBezTo>
                  <a:pt x="689039" y="951651"/>
                  <a:pt x="684280" y="953745"/>
                  <a:pt x="679330" y="955268"/>
                </a:cubicBezTo>
                <a:cubicBezTo>
                  <a:pt x="669239" y="958504"/>
                  <a:pt x="663528" y="956600"/>
                  <a:pt x="657816" y="947653"/>
                </a:cubicBezTo>
                <a:cubicBezTo>
                  <a:pt x="649439" y="934325"/>
                  <a:pt x="640872" y="921189"/>
                  <a:pt x="632875" y="907481"/>
                </a:cubicBezTo>
                <a:cubicBezTo>
                  <a:pt x="628496" y="900056"/>
                  <a:pt x="622785" y="897200"/>
                  <a:pt x="614217" y="898723"/>
                </a:cubicBezTo>
                <a:cubicBezTo>
                  <a:pt x="607363" y="900056"/>
                  <a:pt x="600700" y="901769"/>
                  <a:pt x="594226" y="904054"/>
                </a:cubicBezTo>
                <a:cubicBezTo>
                  <a:pt x="585279" y="907290"/>
                  <a:pt x="582423" y="911098"/>
                  <a:pt x="582042" y="920617"/>
                </a:cubicBezTo>
                <a:cubicBezTo>
                  <a:pt x="581471" y="935658"/>
                  <a:pt x="581090" y="950508"/>
                  <a:pt x="580709" y="965549"/>
                </a:cubicBezTo>
                <a:cubicBezTo>
                  <a:pt x="580328" y="979257"/>
                  <a:pt x="576902" y="983636"/>
                  <a:pt x="563384" y="986111"/>
                </a:cubicBezTo>
                <a:cubicBezTo>
                  <a:pt x="559767" y="986872"/>
                  <a:pt x="556149" y="987253"/>
                  <a:pt x="552532" y="987443"/>
                </a:cubicBezTo>
                <a:cubicBezTo>
                  <a:pt x="543584" y="988015"/>
                  <a:pt x="537872" y="984397"/>
                  <a:pt x="535016" y="975639"/>
                </a:cubicBezTo>
                <a:cubicBezTo>
                  <a:pt x="529876" y="959647"/>
                  <a:pt x="524925" y="943845"/>
                  <a:pt x="520356" y="927852"/>
                </a:cubicBezTo>
                <a:cubicBezTo>
                  <a:pt x="518262" y="920617"/>
                  <a:pt x="513883" y="917190"/>
                  <a:pt x="506648" y="916048"/>
                </a:cubicBezTo>
                <a:cubicBezTo>
                  <a:pt x="498271" y="914906"/>
                  <a:pt x="489894" y="914906"/>
                  <a:pt x="481517" y="916238"/>
                </a:cubicBezTo>
                <a:cubicBezTo>
                  <a:pt x="475235" y="917190"/>
                  <a:pt x="471236" y="920427"/>
                  <a:pt x="469332" y="926710"/>
                </a:cubicBezTo>
                <a:cubicBezTo>
                  <a:pt x="464954" y="941750"/>
                  <a:pt x="460194" y="956791"/>
                  <a:pt x="455434" y="971832"/>
                </a:cubicBezTo>
                <a:cubicBezTo>
                  <a:pt x="451246" y="985349"/>
                  <a:pt x="445915" y="988776"/>
                  <a:pt x="432017" y="986872"/>
                </a:cubicBezTo>
                <a:cubicBezTo>
                  <a:pt x="411074" y="984016"/>
                  <a:pt x="408599" y="981160"/>
                  <a:pt x="408409" y="960218"/>
                </a:cubicBezTo>
                <a:cubicBezTo>
                  <a:pt x="408218" y="946510"/>
                  <a:pt x="407647" y="932992"/>
                  <a:pt x="407266" y="919285"/>
                </a:cubicBezTo>
                <a:cubicBezTo>
                  <a:pt x="407076" y="913002"/>
                  <a:pt x="404601" y="908052"/>
                  <a:pt x="398699" y="905577"/>
                </a:cubicBezTo>
                <a:cubicBezTo>
                  <a:pt x="389751" y="901769"/>
                  <a:pt x="380612" y="899104"/>
                  <a:pt x="370902" y="898532"/>
                </a:cubicBezTo>
                <a:cubicBezTo>
                  <a:pt x="365000" y="898152"/>
                  <a:pt x="360812" y="900436"/>
                  <a:pt x="357575" y="905577"/>
                </a:cubicBezTo>
                <a:cubicBezTo>
                  <a:pt x="349389" y="919285"/>
                  <a:pt x="340631" y="932612"/>
                  <a:pt x="332254" y="946129"/>
                </a:cubicBezTo>
                <a:cubicBezTo>
                  <a:pt x="325590" y="956791"/>
                  <a:pt x="320450" y="958695"/>
                  <a:pt x="308645" y="954697"/>
                </a:cubicBezTo>
                <a:cubicBezTo>
                  <a:pt x="308074" y="954506"/>
                  <a:pt x="307503" y="954316"/>
                  <a:pt x="306932" y="954126"/>
                </a:cubicBezTo>
                <a:cubicBezTo>
                  <a:pt x="288655" y="946701"/>
                  <a:pt x="285038" y="942512"/>
                  <a:pt x="289797" y="924235"/>
                </a:cubicBezTo>
                <a:cubicBezTo>
                  <a:pt x="293415" y="910336"/>
                  <a:pt x="296080" y="896248"/>
                  <a:pt x="299507" y="882159"/>
                </a:cubicBezTo>
                <a:cubicBezTo>
                  <a:pt x="301220" y="874924"/>
                  <a:pt x="299316" y="869403"/>
                  <a:pt x="293224" y="865024"/>
                </a:cubicBezTo>
                <a:cubicBezTo>
                  <a:pt x="286751" y="860455"/>
                  <a:pt x="280088" y="856457"/>
                  <a:pt x="272853" y="853220"/>
                </a:cubicBezTo>
                <a:cubicBezTo>
                  <a:pt x="265999" y="850174"/>
                  <a:pt x="260097" y="851316"/>
                  <a:pt x="254385" y="856647"/>
                </a:cubicBezTo>
                <a:cubicBezTo>
                  <a:pt x="242962" y="867499"/>
                  <a:pt x="231348" y="878161"/>
                  <a:pt x="219925" y="888823"/>
                </a:cubicBezTo>
                <a:cubicBezTo>
                  <a:pt x="211358" y="897010"/>
                  <a:pt x="205837" y="897390"/>
                  <a:pt x="195746" y="891107"/>
                </a:cubicBezTo>
                <a:cubicBezTo>
                  <a:pt x="194604" y="890346"/>
                  <a:pt x="193461" y="889584"/>
                  <a:pt x="192319" y="888823"/>
                </a:cubicBezTo>
                <a:cubicBezTo>
                  <a:pt x="177659" y="878352"/>
                  <a:pt x="176326" y="872830"/>
                  <a:pt x="184703" y="857028"/>
                </a:cubicBezTo>
                <a:cubicBezTo>
                  <a:pt x="191557" y="844082"/>
                  <a:pt x="198221" y="831135"/>
                  <a:pt x="205265" y="818379"/>
                </a:cubicBezTo>
                <a:cubicBezTo>
                  <a:pt x="208883" y="811716"/>
                  <a:pt x="208312" y="806004"/>
                  <a:pt x="203742" y="800293"/>
                </a:cubicBezTo>
                <a:cubicBezTo>
                  <a:pt x="198792" y="794010"/>
                  <a:pt x="193080" y="788298"/>
                  <a:pt x="186607" y="783348"/>
                </a:cubicBezTo>
                <a:cubicBezTo>
                  <a:pt x="180896" y="778969"/>
                  <a:pt x="175184" y="778589"/>
                  <a:pt x="168901" y="782015"/>
                </a:cubicBezTo>
                <a:cubicBezTo>
                  <a:pt x="154812" y="789631"/>
                  <a:pt x="140533" y="797246"/>
                  <a:pt x="126064" y="804672"/>
                </a:cubicBezTo>
                <a:cubicBezTo>
                  <a:pt x="115974" y="810002"/>
                  <a:pt x="110072" y="808670"/>
                  <a:pt x="102647" y="800293"/>
                </a:cubicBezTo>
                <a:cubicBezTo>
                  <a:pt x="102075" y="799721"/>
                  <a:pt x="101695" y="799150"/>
                  <a:pt x="101123" y="798579"/>
                </a:cubicBezTo>
                <a:cubicBezTo>
                  <a:pt x="87986" y="783348"/>
                  <a:pt x="88177" y="778017"/>
                  <a:pt x="102075" y="763548"/>
                </a:cubicBezTo>
                <a:cubicBezTo>
                  <a:pt x="111785" y="753267"/>
                  <a:pt x="120924" y="742796"/>
                  <a:pt x="130824" y="732895"/>
                </a:cubicBezTo>
                <a:cubicBezTo>
                  <a:pt x="135774" y="727755"/>
                  <a:pt x="136726" y="722424"/>
                  <a:pt x="134251" y="716141"/>
                </a:cubicBezTo>
                <a:cubicBezTo>
                  <a:pt x="131014" y="707955"/>
                  <a:pt x="126445" y="700339"/>
                  <a:pt x="121114" y="693295"/>
                </a:cubicBezTo>
                <a:cubicBezTo>
                  <a:pt x="116735" y="687583"/>
                  <a:pt x="110833" y="687012"/>
                  <a:pt x="104551" y="688535"/>
                </a:cubicBezTo>
                <a:cubicBezTo>
                  <a:pt x="90652" y="691772"/>
                  <a:pt x="76944" y="695008"/>
                  <a:pt x="63046" y="698055"/>
                </a:cubicBezTo>
                <a:cubicBezTo>
                  <a:pt x="61142" y="698435"/>
                  <a:pt x="59238" y="699007"/>
                  <a:pt x="57525" y="699387"/>
                </a:cubicBezTo>
                <a:cubicBezTo>
                  <a:pt x="47053" y="701291"/>
                  <a:pt x="41723" y="698816"/>
                  <a:pt x="36963" y="689297"/>
                </a:cubicBezTo>
                <a:cubicBezTo>
                  <a:pt x="35249" y="685680"/>
                  <a:pt x="33536" y="682062"/>
                  <a:pt x="32203" y="678255"/>
                </a:cubicBezTo>
                <a:cubicBezTo>
                  <a:pt x="28776" y="668164"/>
                  <a:pt x="30680" y="662452"/>
                  <a:pt x="39819" y="656741"/>
                </a:cubicBezTo>
                <a:cubicBezTo>
                  <a:pt x="52765" y="648554"/>
                  <a:pt x="65902" y="640367"/>
                  <a:pt x="78848" y="632371"/>
                </a:cubicBezTo>
                <a:cubicBezTo>
                  <a:pt x="89129" y="625898"/>
                  <a:pt x="90652" y="622280"/>
                  <a:pt x="88177" y="610477"/>
                </a:cubicBezTo>
                <a:cubicBezTo>
                  <a:pt x="86654" y="603813"/>
                  <a:pt x="84940" y="596959"/>
                  <a:pt x="82275" y="590676"/>
                </a:cubicBezTo>
                <a:cubicBezTo>
                  <a:pt x="79609" y="584394"/>
                  <a:pt x="75040" y="581347"/>
                  <a:pt x="67996" y="581157"/>
                </a:cubicBezTo>
                <a:cubicBezTo>
                  <a:pt x="52575" y="580966"/>
                  <a:pt x="37344" y="580395"/>
                  <a:pt x="21922" y="579824"/>
                </a:cubicBezTo>
                <a:cubicBezTo>
                  <a:pt x="8024" y="579443"/>
                  <a:pt x="3836" y="575826"/>
                  <a:pt x="1360" y="562499"/>
                </a:cubicBezTo>
                <a:cubicBezTo>
                  <a:pt x="1170" y="561166"/>
                  <a:pt x="789" y="559834"/>
                  <a:pt x="599" y="558501"/>
                </a:cubicBezTo>
                <a:cubicBezTo>
                  <a:pt x="-1496" y="541556"/>
                  <a:pt x="1360" y="537177"/>
                  <a:pt x="17924" y="532227"/>
                </a:cubicBezTo>
                <a:cubicBezTo>
                  <a:pt x="31632" y="528039"/>
                  <a:pt x="45340" y="523469"/>
                  <a:pt x="59238" y="519662"/>
                </a:cubicBezTo>
                <a:cubicBezTo>
                  <a:pt x="66854" y="517568"/>
                  <a:pt x="70852" y="513189"/>
                  <a:pt x="71614" y="505763"/>
                </a:cubicBezTo>
                <a:cubicBezTo>
                  <a:pt x="72375" y="497006"/>
                  <a:pt x="72756" y="488057"/>
                  <a:pt x="71042" y="479300"/>
                </a:cubicBezTo>
                <a:cubicBezTo>
                  <a:pt x="70090" y="473588"/>
                  <a:pt x="66854" y="470161"/>
                  <a:pt x="61333" y="468447"/>
                </a:cubicBezTo>
                <a:cubicBezTo>
                  <a:pt x="46673" y="464069"/>
                  <a:pt x="32013" y="459500"/>
                  <a:pt x="17353" y="454930"/>
                </a:cubicBezTo>
                <a:cubicBezTo>
                  <a:pt x="1360" y="449980"/>
                  <a:pt x="-353" y="447315"/>
                  <a:pt x="599" y="430560"/>
                </a:cubicBezTo>
                <a:cubicBezTo>
                  <a:pt x="789" y="427133"/>
                  <a:pt x="1551" y="423707"/>
                  <a:pt x="2312" y="420470"/>
                </a:cubicBezTo>
                <a:cubicBezTo>
                  <a:pt x="4597" y="412093"/>
                  <a:pt x="9357" y="408285"/>
                  <a:pt x="18115" y="407904"/>
                </a:cubicBezTo>
                <a:cubicBezTo>
                  <a:pt x="32393" y="407333"/>
                  <a:pt x="46482" y="406953"/>
                  <a:pt x="60761" y="406572"/>
                </a:cubicBezTo>
                <a:cubicBezTo>
                  <a:pt x="62856" y="406572"/>
                  <a:pt x="64950" y="406381"/>
                  <a:pt x="67044" y="406381"/>
                </a:cubicBezTo>
                <a:cubicBezTo>
                  <a:pt x="76563" y="406762"/>
                  <a:pt x="81513" y="401431"/>
                  <a:pt x="83989" y="393054"/>
                </a:cubicBezTo>
                <a:cubicBezTo>
                  <a:pt x="85892" y="386771"/>
                  <a:pt x="87606" y="380489"/>
                  <a:pt x="88938" y="374206"/>
                </a:cubicBezTo>
                <a:cubicBezTo>
                  <a:pt x="90652" y="365448"/>
                  <a:pt x="88558" y="361259"/>
                  <a:pt x="80943" y="356309"/>
                </a:cubicBezTo>
                <a:cubicBezTo>
                  <a:pt x="67996" y="348123"/>
                  <a:pt x="54859" y="339936"/>
                  <a:pt x="41913" y="331940"/>
                </a:cubicBezTo>
                <a:cubicBezTo>
                  <a:pt x="30300" y="324705"/>
                  <a:pt x="28586" y="320136"/>
                  <a:pt x="33155" y="306999"/>
                </a:cubicBezTo>
                <a:cubicBezTo>
                  <a:pt x="34488" y="302811"/>
                  <a:pt x="36201" y="298622"/>
                  <a:pt x="38676" y="295005"/>
                </a:cubicBezTo>
                <a:cubicBezTo>
                  <a:pt x="42674" y="288912"/>
                  <a:pt x="48196" y="285866"/>
                  <a:pt x="55811" y="287770"/>
                </a:cubicBezTo>
                <a:cubicBezTo>
                  <a:pt x="71994" y="291578"/>
                  <a:pt x="88368" y="295005"/>
                  <a:pt x="104551" y="299003"/>
                </a:cubicBezTo>
                <a:cubicBezTo>
                  <a:pt x="111975" y="300907"/>
                  <a:pt x="117687" y="299193"/>
                  <a:pt x="122256" y="293101"/>
                </a:cubicBezTo>
                <a:cubicBezTo>
                  <a:pt x="127016" y="286628"/>
                  <a:pt x="131205" y="279583"/>
                  <a:pt x="134251" y="272158"/>
                </a:cubicBezTo>
                <a:cubicBezTo>
                  <a:pt x="136916" y="265495"/>
                  <a:pt x="136155" y="259783"/>
                  <a:pt x="130824" y="254262"/>
                </a:cubicBezTo>
                <a:cubicBezTo>
                  <a:pt x="119781" y="243029"/>
                  <a:pt x="109310" y="231415"/>
                  <a:pt x="98458" y="219802"/>
                </a:cubicBezTo>
                <a:cubicBezTo>
                  <a:pt x="90081" y="210663"/>
                  <a:pt x="89700" y="205523"/>
                  <a:pt x="96554" y="195242"/>
                </a:cubicBezTo>
                <a:cubicBezTo>
                  <a:pt x="97696" y="193719"/>
                  <a:pt x="98648" y="192005"/>
                  <a:pt x="99791" y="190482"/>
                </a:cubicBezTo>
                <a:cubicBezTo>
                  <a:pt x="109500" y="177726"/>
                  <a:pt x="114831" y="176584"/>
                  <a:pt x="129110" y="184009"/>
                </a:cubicBezTo>
                <a:cubicBezTo>
                  <a:pt x="142437" y="191053"/>
                  <a:pt x="155764" y="197907"/>
                  <a:pt x="168711" y="205142"/>
                </a:cubicBezTo>
                <a:cubicBezTo>
                  <a:pt x="175565" y="208950"/>
                  <a:pt x="181657" y="208188"/>
                  <a:pt x="187369" y="203428"/>
                </a:cubicBezTo>
                <a:cubicBezTo>
                  <a:pt x="193080" y="198669"/>
                  <a:pt x="198411" y="193338"/>
                  <a:pt x="203361" y="187626"/>
                </a:cubicBezTo>
                <a:cubicBezTo>
                  <a:pt x="208312" y="181724"/>
                  <a:pt x="209454" y="175822"/>
                  <a:pt x="205456" y="168587"/>
                </a:cubicBezTo>
                <a:cubicBezTo>
                  <a:pt x="197459" y="154309"/>
                  <a:pt x="190034" y="139839"/>
                  <a:pt x="182419" y="125370"/>
                </a:cubicBezTo>
                <a:cubicBezTo>
                  <a:pt x="177469" y="115850"/>
                  <a:pt x="178611" y="110710"/>
                  <a:pt x="186417" y="103475"/>
                </a:cubicBezTo>
                <a:cubicBezTo>
                  <a:pt x="190034" y="100048"/>
                  <a:pt x="194032" y="97192"/>
                  <a:pt x="198411" y="94527"/>
                </a:cubicBezTo>
                <a:cubicBezTo>
                  <a:pt x="206027" y="90148"/>
                  <a:pt x="211358" y="90719"/>
                  <a:pt x="217831" y="96621"/>
                </a:cubicBezTo>
                <a:cubicBezTo>
                  <a:pt x="228873" y="106711"/>
                  <a:pt x="239916" y="116992"/>
                  <a:pt x="250768" y="127273"/>
                </a:cubicBezTo>
                <a:cubicBezTo>
                  <a:pt x="262191" y="138126"/>
                  <a:pt x="264666" y="138506"/>
                  <a:pt x="278564" y="131272"/>
                </a:cubicBezTo>
                <a:cubicBezTo>
                  <a:pt x="284086" y="128416"/>
                  <a:pt x="289226" y="125370"/>
                  <a:pt x="294176" y="121562"/>
                </a:cubicBezTo>
                <a:cubicBezTo>
                  <a:pt x="299507" y="117183"/>
                  <a:pt x="301220" y="112043"/>
                  <a:pt x="299507" y="105189"/>
                </a:cubicBezTo>
                <a:cubicBezTo>
                  <a:pt x="295509" y="89386"/>
                  <a:pt x="292082" y="73394"/>
                  <a:pt x="288465" y="57592"/>
                </a:cubicBezTo>
                <a:cubicBezTo>
                  <a:pt x="286180" y="47311"/>
                  <a:pt x="288655" y="42170"/>
                  <a:pt x="297794" y="37220"/>
                </a:cubicBezTo>
                <a:cubicBezTo>
                  <a:pt x="301982" y="35126"/>
                  <a:pt x="306170" y="33412"/>
                  <a:pt x="310549" y="31889"/>
                </a:cubicBezTo>
                <a:cubicBezTo>
                  <a:pt x="319878" y="29034"/>
                  <a:pt x="325209" y="30747"/>
                  <a:pt x="330731" y="39124"/>
                </a:cubicBezTo>
                <a:cubicBezTo>
                  <a:pt x="339488" y="52642"/>
                  <a:pt x="348246" y="66159"/>
                  <a:pt x="356243" y="80248"/>
                </a:cubicBezTo>
                <a:cubicBezTo>
                  <a:pt x="360431" y="87483"/>
                  <a:pt x="366142" y="89957"/>
                  <a:pt x="373949" y="88815"/>
                </a:cubicBezTo>
                <a:cubicBezTo>
                  <a:pt x="382135" y="87483"/>
                  <a:pt x="390132" y="85388"/>
                  <a:pt x="397747" y="82152"/>
                </a:cubicBezTo>
                <a:cubicBezTo>
                  <a:pt x="403268" y="79677"/>
                  <a:pt x="406314" y="75869"/>
                  <a:pt x="406505" y="69396"/>
                </a:cubicBezTo>
                <a:cubicBezTo>
                  <a:pt x="406886" y="52832"/>
                  <a:pt x="407837" y="36459"/>
                  <a:pt x="408409" y="19895"/>
                </a:cubicBezTo>
                <a:cubicBezTo>
                  <a:pt x="408789" y="9233"/>
                  <a:pt x="412216" y="4664"/>
                  <a:pt x="422497" y="1808"/>
                </a:cubicBezTo>
                <a:cubicBezTo>
                  <a:pt x="424210" y="1427"/>
                  <a:pt x="425924" y="856"/>
                  <a:pt x="427638" y="666"/>
                </a:cubicBezTo>
                <a:cubicBezTo>
                  <a:pt x="446486" y="-1429"/>
                  <a:pt x="451056" y="666"/>
                  <a:pt x="456005" y="17991"/>
                </a:cubicBezTo>
                <a:cubicBezTo>
                  <a:pt x="460003" y="32080"/>
                  <a:pt x="464763" y="45788"/>
                  <a:pt x="468571" y="59876"/>
                </a:cubicBezTo>
                <a:cubicBezTo>
                  <a:pt x="470475" y="66540"/>
                  <a:pt x="474473" y="70157"/>
                  <a:pt x="480946" y="71109"/>
                </a:cubicBezTo>
                <a:cubicBezTo>
                  <a:pt x="489894" y="72252"/>
                  <a:pt x="499033" y="72252"/>
                  <a:pt x="507981" y="71109"/>
                </a:cubicBezTo>
                <a:cubicBezTo>
                  <a:pt x="514264" y="70348"/>
                  <a:pt x="518071" y="66540"/>
                  <a:pt x="519975" y="60257"/>
                </a:cubicBezTo>
                <a:cubicBezTo>
                  <a:pt x="524545" y="44836"/>
                  <a:pt x="529304" y="29415"/>
                  <a:pt x="534064" y="13993"/>
                </a:cubicBezTo>
                <a:cubicBezTo>
                  <a:pt x="537682" y="2570"/>
                  <a:pt x="541299" y="-96"/>
                  <a:pt x="553293" y="9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AC3B1C-618D-48A7-AA66-DDC0E9FE0087}"/>
              </a:ext>
            </a:extLst>
          </p:cNvPr>
          <p:cNvSpPr/>
          <p:nvPr/>
        </p:nvSpPr>
        <p:spPr>
          <a:xfrm>
            <a:off x="6929767" y="2941438"/>
            <a:ext cx="233656" cy="23785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1859FC-33AA-43EE-87B2-98C8577F6687}"/>
              </a:ext>
            </a:extLst>
          </p:cNvPr>
          <p:cNvSpPr/>
          <p:nvPr/>
        </p:nvSpPr>
        <p:spPr>
          <a:xfrm>
            <a:off x="1583820" y="4034174"/>
            <a:ext cx="9024359" cy="140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405146-E4E1-47FE-B209-8E3C245A2B20}"/>
              </a:ext>
            </a:extLst>
          </p:cNvPr>
          <p:cNvSpPr txBox="1"/>
          <p:nvPr/>
        </p:nvSpPr>
        <p:spPr>
          <a:xfrm>
            <a:off x="1" y="4037127"/>
            <a:ext cx="122450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Task 01 - </a:t>
            </a:r>
            <a:r>
              <a:rPr lang="en-US" altLang="ko-KR" sz="6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Zauj</a:t>
            </a:r>
            <a:r>
              <a:rPr lang="sk-SK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í</a:t>
            </a:r>
            <a:r>
              <a:rPr lang="en-US" altLang="ko-KR" sz="6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mavosti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795E75-FC5F-4526-B249-F371D7AF87B5}"/>
              </a:ext>
            </a:extLst>
          </p:cNvPr>
          <p:cNvSpPr txBox="1"/>
          <p:nvPr/>
        </p:nvSpPr>
        <p:spPr>
          <a:xfrm>
            <a:off x="3058846" y="4963964"/>
            <a:ext cx="6074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ď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zopakova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ť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s 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čí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sme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pr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á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pracovali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791" y="248398"/>
            <a:ext cx="105897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One-To-Many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E51C33-04FE-EEDA-8545-628392987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88" y="2936549"/>
            <a:ext cx="11106035" cy="3012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029EA-2A5B-B6C6-9C83-41CB8584C792}"/>
              </a:ext>
            </a:extLst>
          </p:cNvPr>
          <p:cNvSpPr txBox="1"/>
          <p:nvPr/>
        </p:nvSpPr>
        <p:spPr>
          <a:xfrm>
            <a:off x="619539" y="1292087"/>
            <a:ext cx="10952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V </a:t>
            </a:r>
            <a:r>
              <a:rPr lang="sk-SK" dirty="0"/>
              <a:t>ú</a:t>
            </a:r>
            <a:r>
              <a:rPr lang="en-GB" dirty="0" err="1"/>
              <a:t>lohe</a:t>
            </a:r>
            <a:r>
              <a:rPr lang="en-GB" dirty="0"/>
              <a:t> </a:t>
            </a:r>
            <a:r>
              <a:rPr lang="en-GB" dirty="0" err="1"/>
              <a:t>nebolo</a:t>
            </a:r>
            <a:r>
              <a:rPr lang="en-GB" dirty="0"/>
              <a:t> </a:t>
            </a:r>
            <a:r>
              <a:rPr lang="en-GB" dirty="0" err="1"/>
              <a:t>potrebn</a:t>
            </a:r>
            <a:r>
              <a:rPr lang="sk-SK" dirty="0"/>
              <a:t>é</a:t>
            </a:r>
            <a:r>
              <a:rPr lang="en-GB" dirty="0"/>
              <a:t> </a:t>
            </a:r>
            <a:r>
              <a:rPr lang="en-GB" dirty="0" err="1"/>
              <a:t>konfigurova</a:t>
            </a:r>
            <a:r>
              <a:rPr lang="sk-SK" dirty="0"/>
              <a:t>ť</a:t>
            </a:r>
            <a:r>
              <a:rPr lang="en-GB" dirty="0"/>
              <a:t> One-To-Many relationship z d</a:t>
            </a:r>
            <a:r>
              <a:rPr lang="sk-SK" dirty="0"/>
              <a:t>ô</a:t>
            </a:r>
            <a:r>
              <a:rPr lang="en-GB" dirty="0" err="1"/>
              <a:t>vodu</a:t>
            </a:r>
            <a:r>
              <a:rPr lang="en-GB" dirty="0"/>
              <a:t>, </a:t>
            </a:r>
            <a:r>
              <a:rPr lang="sk-SK" dirty="0"/>
              <a:t>ž</a:t>
            </a:r>
            <a:r>
              <a:rPr lang="en-GB" dirty="0"/>
              <a:t>e </a:t>
            </a:r>
            <a:r>
              <a:rPr lang="en-GB" dirty="0" err="1"/>
              <a:t>ak</a:t>
            </a:r>
            <a:r>
              <a:rPr lang="en-GB" dirty="0"/>
              <a:t> </a:t>
            </a:r>
            <a:r>
              <a:rPr lang="en-GB" dirty="0" err="1"/>
              <a:t>dodr</a:t>
            </a:r>
            <a:r>
              <a:rPr lang="sk-SK" dirty="0"/>
              <a:t>ž</a:t>
            </a:r>
            <a:r>
              <a:rPr lang="en-GB" dirty="0" err="1"/>
              <a:t>iavame</a:t>
            </a:r>
            <a:r>
              <a:rPr lang="en-GB" dirty="0"/>
              <a:t> </a:t>
            </a:r>
            <a:r>
              <a:rPr lang="en-GB" dirty="0" err="1"/>
              <a:t>konvencie</a:t>
            </a:r>
            <a:r>
              <a:rPr lang="en-GB" dirty="0"/>
              <a:t> EF Core, </a:t>
            </a:r>
            <a:r>
              <a:rPr lang="en-GB" dirty="0" err="1"/>
              <a:t>tak</a:t>
            </a:r>
            <a:r>
              <a:rPr lang="en-GB" dirty="0"/>
              <a:t> to EF </a:t>
            </a:r>
            <a:r>
              <a:rPr lang="en-GB" dirty="0" err="1"/>
              <a:t>zvl</a:t>
            </a:r>
            <a:r>
              <a:rPr lang="sk-SK" dirty="0"/>
              <a:t>á</a:t>
            </a:r>
            <a:r>
              <a:rPr lang="en-GB" dirty="0" err="1"/>
              <a:t>dne</a:t>
            </a:r>
            <a:r>
              <a:rPr lang="en-GB" dirty="0"/>
              <a:t> </a:t>
            </a:r>
            <a:r>
              <a:rPr lang="en-GB" dirty="0" err="1"/>
              <a:t>automaticky</a:t>
            </a:r>
            <a:r>
              <a:rPr lang="en-GB" dirty="0"/>
              <a:t> s</a:t>
            </a:r>
            <a:r>
              <a:rPr lang="sk-SK" dirty="0"/>
              <a:t>á</a:t>
            </a:r>
            <a:r>
              <a:rPr lang="en-GB" dirty="0"/>
              <a:t>m. V pr</a:t>
            </a:r>
            <a:r>
              <a:rPr lang="sk-SK" dirty="0"/>
              <a:t>í</a:t>
            </a:r>
            <a:r>
              <a:rPr lang="en-GB" dirty="0" err="1"/>
              <a:t>pade</a:t>
            </a:r>
            <a:r>
              <a:rPr lang="en-GB" dirty="0"/>
              <a:t>, </a:t>
            </a:r>
            <a:r>
              <a:rPr lang="sk-SK" dirty="0"/>
              <a:t>ž</a:t>
            </a:r>
            <a:r>
              <a:rPr lang="en-GB" dirty="0"/>
              <a:t>e by </a:t>
            </a:r>
            <a:r>
              <a:rPr lang="en-GB" dirty="0" err="1"/>
              <a:t>sme</a:t>
            </a:r>
            <a:r>
              <a:rPr lang="en-GB" dirty="0"/>
              <a:t> ich </a:t>
            </a:r>
            <a:r>
              <a:rPr lang="en-GB" dirty="0" err="1"/>
              <a:t>nedodr</a:t>
            </a:r>
            <a:r>
              <a:rPr lang="sk-SK" dirty="0"/>
              <a:t>ž</a:t>
            </a:r>
            <a:r>
              <a:rPr lang="en-GB" dirty="0" err="1"/>
              <a:t>iavali</a:t>
            </a:r>
            <a:r>
              <a:rPr lang="en-GB" dirty="0"/>
              <a:t>, </a:t>
            </a:r>
            <a:r>
              <a:rPr lang="en-GB" dirty="0" err="1"/>
              <a:t>museli</a:t>
            </a:r>
            <a:r>
              <a:rPr lang="en-GB" dirty="0"/>
              <a:t> by </a:t>
            </a:r>
            <a:r>
              <a:rPr lang="en-GB" dirty="0" err="1"/>
              <a:t>sme</a:t>
            </a:r>
            <a:r>
              <a:rPr lang="en-GB" dirty="0"/>
              <a:t> </a:t>
            </a:r>
            <a:r>
              <a:rPr lang="en-GB" dirty="0" err="1"/>
              <a:t>pou</a:t>
            </a:r>
            <a:r>
              <a:rPr lang="sk-SK" dirty="0"/>
              <a:t>ž</a:t>
            </a:r>
            <a:r>
              <a:rPr lang="en-GB" dirty="0" err="1"/>
              <a:t>i</a:t>
            </a:r>
            <a:r>
              <a:rPr lang="sk-SK" dirty="0"/>
              <a:t>ť</a:t>
            </a:r>
            <a:r>
              <a:rPr lang="en-GB" dirty="0"/>
              <a:t> Fluent API s Has/With </a:t>
            </a:r>
            <a:r>
              <a:rPr lang="en-GB" dirty="0" err="1"/>
              <a:t>patternom</a:t>
            </a:r>
            <a:r>
              <a:rPr lang="en-GB" dirty="0"/>
              <a:t>.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Pr</a:t>
            </a:r>
            <a:r>
              <a:rPr lang="sk-SK" dirty="0"/>
              <a:t>í</a:t>
            </a:r>
            <a:r>
              <a:rPr lang="en-GB" dirty="0" err="1"/>
              <a:t>klad</a:t>
            </a:r>
            <a:r>
              <a:rPr lang="en-GB" dirty="0"/>
              <a:t> Has/With </a:t>
            </a:r>
            <a:r>
              <a:rPr lang="en-GB" dirty="0" err="1"/>
              <a:t>patternu</a:t>
            </a:r>
            <a:r>
              <a:rPr lang="en-GB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4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3791" y="248398"/>
            <a:ext cx="105897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Seeding DB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D72C1-5550-6E0C-5ACD-C49847356614}"/>
              </a:ext>
            </a:extLst>
          </p:cNvPr>
          <p:cNvSpPr txBox="1"/>
          <p:nvPr/>
        </p:nvSpPr>
        <p:spPr>
          <a:xfrm>
            <a:off x="498613" y="1051874"/>
            <a:ext cx="111947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/>
              <a:t>Seedovanie</a:t>
            </a:r>
            <a:r>
              <a:rPr lang="en-GB" dirty="0"/>
              <a:t> DB </a:t>
            </a:r>
            <a:r>
              <a:rPr lang="en-GB" dirty="0" err="1"/>
              <a:t>sl</a:t>
            </a:r>
            <a:r>
              <a:rPr lang="sk-SK" dirty="0"/>
              <a:t>úž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ktomu</a:t>
            </a:r>
            <a:r>
              <a:rPr lang="en-GB" dirty="0"/>
              <a:t>, aby </a:t>
            </a:r>
            <a:r>
              <a:rPr lang="en-GB" dirty="0" err="1"/>
              <a:t>sme</a:t>
            </a:r>
            <a:r>
              <a:rPr lang="en-GB" dirty="0"/>
              <a:t> </a:t>
            </a:r>
            <a:r>
              <a:rPr lang="en-GB" dirty="0" err="1"/>
              <a:t>mali</a:t>
            </a:r>
            <a:r>
              <a:rPr lang="en-GB" dirty="0"/>
              <a:t> </a:t>
            </a:r>
            <a:r>
              <a:rPr lang="en-GB" dirty="0" err="1"/>
              <a:t>istotu</a:t>
            </a:r>
            <a:r>
              <a:rPr lang="en-GB" dirty="0"/>
              <a:t>, </a:t>
            </a:r>
            <a:r>
              <a:rPr lang="sk-SK" dirty="0"/>
              <a:t>ž</a:t>
            </a:r>
            <a:r>
              <a:rPr lang="en-GB" dirty="0"/>
              <a:t>e </a:t>
            </a:r>
            <a:r>
              <a:rPr lang="en-GB" dirty="0" err="1"/>
              <a:t>ak</a:t>
            </a:r>
            <a:r>
              <a:rPr lang="en-GB" dirty="0"/>
              <a:t> </a:t>
            </a:r>
            <a:r>
              <a:rPr lang="en-GB" dirty="0" err="1"/>
              <a:t>spustim</a:t>
            </a:r>
            <a:r>
              <a:rPr lang="en-GB" dirty="0"/>
              <a:t> </a:t>
            </a:r>
            <a:r>
              <a:rPr lang="en-GB" dirty="0" err="1"/>
              <a:t>aplikaciu</a:t>
            </a:r>
            <a:r>
              <a:rPr lang="en-GB" dirty="0"/>
              <a:t> s </a:t>
            </a:r>
            <a:r>
              <a:rPr lang="sk-SK" dirty="0"/>
              <a:t>č</a:t>
            </a:r>
            <a:r>
              <a:rPr lang="en-GB" dirty="0" err="1"/>
              <a:t>istou</a:t>
            </a:r>
            <a:r>
              <a:rPr lang="en-GB" dirty="0"/>
              <a:t> / </a:t>
            </a:r>
            <a:r>
              <a:rPr lang="en-GB" dirty="0" err="1"/>
              <a:t>starou</a:t>
            </a:r>
            <a:r>
              <a:rPr lang="en-GB" dirty="0"/>
              <a:t> DB,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budeme</a:t>
            </a:r>
            <a:r>
              <a:rPr lang="en-GB" dirty="0"/>
              <a:t> ma</a:t>
            </a:r>
            <a:r>
              <a:rPr lang="sk-SK" dirty="0"/>
              <a:t>ť</a:t>
            </a:r>
            <a:r>
              <a:rPr lang="en-GB" dirty="0"/>
              <a:t> k </a:t>
            </a:r>
            <a:r>
              <a:rPr lang="en-GB" dirty="0" err="1"/>
              <a:t>dispoz</a:t>
            </a:r>
            <a:r>
              <a:rPr lang="sk-SK" dirty="0"/>
              <a:t>í</a:t>
            </a:r>
            <a:r>
              <a:rPr lang="en-GB" dirty="0"/>
              <a:t>ci</a:t>
            </a:r>
            <a:r>
              <a:rPr lang="sk-SK" dirty="0"/>
              <a:t>í</a:t>
            </a:r>
            <a:r>
              <a:rPr lang="en-GB" dirty="0"/>
              <a:t> z</a:t>
            </a:r>
            <a:r>
              <a:rPr lang="sk-SK" dirty="0"/>
              <a:t>á</a:t>
            </a:r>
            <a:r>
              <a:rPr lang="en-GB" dirty="0" err="1"/>
              <a:t>kladn</a:t>
            </a:r>
            <a:r>
              <a:rPr lang="sk-SK" dirty="0"/>
              <a:t>é</a:t>
            </a:r>
            <a:r>
              <a:rPr lang="en-GB" dirty="0"/>
              <a:t> data v </a:t>
            </a:r>
            <a:r>
              <a:rPr lang="en-GB" dirty="0" err="1"/>
              <a:t>oboch</a:t>
            </a:r>
            <a:r>
              <a:rPr lang="en-GB" dirty="0"/>
              <a:t> t</a:t>
            </a:r>
            <a:r>
              <a:rPr lang="sk-SK" dirty="0"/>
              <a:t>ý</a:t>
            </a:r>
            <a:r>
              <a:rPr lang="en-GB" dirty="0" err="1"/>
              <a:t>chto</a:t>
            </a:r>
            <a:r>
              <a:rPr lang="en-GB" dirty="0"/>
              <a:t> </a:t>
            </a:r>
            <a:r>
              <a:rPr lang="en-GB" dirty="0" err="1"/>
              <a:t>datab</a:t>
            </a:r>
            <a:r>
              <a:rPr lang="sk-SK" dirty="0"/>
              <a:t>á</a:t>
            </a:r>
            <a:r>
              <a:rPr lang="en-GB" dirty="0" err="1"/>
              <a:t>zach</a:t>
            </a:r>
            <a:endParaRPr lang="en-GB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V </a:t>
            </a:r>
            <a:r>
              <a:rPr lang="en-US" dirty="0" err="1"/>
              <a:t>na</a:t>
            </a:r>
            <a:r>
              <a:rPr lang="sk-SK" dirty="0"/>
              <a:t>š</a:t>
            </a:r>
            <a:r>
              <a:rPr lang="en-US" dirty="0"/>
              <a:t>om </a:t>
            </a:r>
            <a:r>
              <a:rPr lang="en-US" dirty="0" err="1"/>
              <a:t>projekte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</a:t>
            </a:r>
            <a:r>
              <a:rPr lang="sk-SK" dirty="0"/>
              <a:t>á</a:t>
            </a:r>
            <a:r>
              <a:rPr lang="en-US" dirty="0"/>
              <a:t>m </a:t>
            </a:r>
            <a:r>
              <a:rPr lang="en-US" dirty="0" err="1"/>
              <a:t>seeduje</a:t>
            </a:r>
            <a:r>
              <a:rPr lang="en-US" dirty="0"/>
              <a:t>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/>
              <a:t>za v met</a:t>
            </a:r>
            <a:r>
              <a:rPr lang="sk-SK" dirty="0"/>
              <a:t>ó</a:t>
            </a:r>
            <a:r>
              <a:rPr lang="en-US" dirty="0"/>
              <a:t>de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OnModelCreating</a:t>
            </a:r>
            <a:r>
              <a:rPr lang="en-US" dirty="0"/>
              <a:t>. To </a:t>
            </a:r>
            <a:r>
              <a:rPr lang="en-US" dirty="0" err="1"/>
              <a:t>znamem</a:t>
            </a:r>
            <a:r>
              <a:rPr lang="sk-SK" dirty="0"/>
              <a:t>á</a:t>
            </a:r>
            <a:r>
              <a:rPr lang="en-US" dirty="0"/>
              <a:t>, </a:t>
            </a:r>
            <a:r>
              <a:rPr lang="sk-SK" dirty="0"/>
              <a:t>ž</a:t>
            </a:r>
            <a:r>
              <a:rPr lang="en-US" dirty="0"/>
              <a:t>e v </a:t>
            </a:r>
            <a:r>
              <a:rPr lang="en-US" dirty="0" err="1"/>
              <a:t>momente</a:t>
            </a:r>
            <a:r>
              <a:rPr lang="en-US" dirty="0"/>
              <a:t>, </a:t>
            </a:r>
            <a:r>
              <a:rPr lang="en-US" dirty="0" err="1"/>
              <a:t>kedy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vyu</a:t>
            </a:r>
            <a:r>
              <a:rPr lang="sk-SK" dirty="0" err="1"/>
              <a:t>ží</a:t>
            </a:r>
            <a:r>
              <a:rPr lang="en-US" dirty="0" err="1"/>
              <a:t>va</a:t>
            </a:r>
            <a:r>
              <a:rPr lang="en-US" dirty="0"/>
              <a:t> fluent API (</a:t>
            </a:r>
            <a:r>
              <a:rPr lang="en-US" dirty="0" err="1"/>
              <a:t>presnej</a:t>
            </a:r>
            <a:r>
              <a:rPr lang="sk-SK" dirty="0"/>
              <a:t>š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ModelBuilder</a:t>
            </a:r>
            <a:r>
              <a:rPr lang="en-US" dirty="0"/>
              <a:t> API)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konfigu</a:t>
            </a:r>
            <a:r>
              <a:rPr lang="sk-SK" dirty="0" err="1"/>
              <a:t>rá</a:t>
            </a:r>
            <a:r>
              <a:rPr lang="en-US" dirty="0" err="1"/>
              <a:t>ciu</a:t>
            </a:r>
            <a:r>
              <a:rPr lang="en-US" dirty="0"/>
              <a:t> </a:t>
            </a:r>
            <a:r>
              <a:rPr lang="en-US" dirty="0" err="1"/>
              <a:t>modelov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8BBBA-BEF6-D5EA-302C-CDC38187BCC3}"/>
              </a:ext>
            </a:extLst>
          </p:cNvPr>
          <p:cNvSpPr txBox="1"/>
          <p:nvPr/>
        </p:nvSpPr>
        <p:spPr>
          <a:xfrm>
            <a:off x="7606747" y="2885429"/>
            <a:ext cx="4459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/>
              <a:t>Doporu</a:t>
            </a:r>
            <a:r>
              <a:rPr lang="sk-SK" dirty="0"/>
              <a:t>č</a:t>
            </a:r>
            <a:r>
              <a:rPr lang="en-GB" dirty="0" err="1"/>
              <a:t>uje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konfigur</a:t>
            </a:r>
            <a:r>
              <a:rPr lang="sk-SK" dirty="0"/>
              <a:t>á</a:t>
            </a:r>
            <a:r>
              <a:rPr lang="en-GB" dirty="0" err="1"/>
              <a:t>ciu</a:t>
            </a:r>
            <a:r>
              <a:rPr lang="en-GB" dirty="0"/>
              <a:t> (a </a:t>
            </a:r>
            <a:r>
              <a:rPr lang="en-GB" dirty="0" err="1"/>
              <a:t>teda</a:t>
            </a:r>
            <a:r>
              <a:rPr lang="en-GB" dirty="0"/>
              <a:t> </a:t>
            </a:r>
            <a:r>
              <a:rPr lang="en-GB" dirty="0" err="1"/>
              <a:t>aj</a:t>
            </a:r>
            <a:r>
              <a:rPr lang="en-GB" dirty="0"/>
              <a:t> </a:t>
            </a:r>
            <a:r>
              <a:rPr lang="en-GB" dirty="0" err="1"/>
              <a:t>seedovanie</a:t>
            </a:r>
            <a:r>
              <a:rPr lang="en-GB" dirty="0"/>
              <a:t> DB) </a:t>
            </a:r>
            <a:r>
              <a:rPr lang="en-GB" dirty="0" err="1"/>
              <a:t>rozdelova</a:t>
            </a:r>
            <a:r>
              <a:rPr lang="sk-SK" dirty="0"/>
              <a:t>ť</a:t>
            </a:r>
            <a:r>
              <a:rPr lang="en-GB" dirty="0"/>
              <a:t> </a:t>
            </a:r>
            <a:r>
              <a:rPr lang="sk-SK" dirty="0"/>
              <a:t>d</a:t>
            </a:r>
            <a:r>
              <a:rPr lang="en-GB" dirty="0"/>
              <a:t>o </a:t>
            </a:r>
            <a:r>
              <a:rPr lang="en-GB" dirty="0" err="1"/>
              <a:t>osobitn</a:t>
            </a:r>
            <a:r>
              <a:rPr lang="sk-SK" dirty="0"/>
              <a:t>ý</a:t>
            </a:r>
            <a:r>
              <a:rPr lang="en-GB" dirty="0" err="1"/>
              <a:t>ch</a:t>
            </a:r>
            <a:r>
              <a:rPr lang="en-GB" dirty="0"/>
              <a:t> s</a:t>
            </a:r>
            <a:r>
              <a:rPr lang="sk-SK" dirty="0"/>
              <a:t>ú</a:t>
            </a:r>
            <a:r>
              <a:rPr lang="en-GB" dirty="0" err="1"/>
              <a:t>borov</a:t>
            </a:r>
            <a:r>
              <a:rPr lang="en-GB" dirty="0"/>
              <a:t>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akejkolvek</a:t>
            </a:r>
            <a:r>
              <a:rPr lang="en-US" dirty="0"/>
              <a:t> </a:t>
            </a:r>
            <a:r>
              <a:rPr lang="en-US" dirty="0" err="1"/>
              <a:t>zmene</a:t>
            </a:r>
            <a:r>
              <a:rPr lang="en-US" dirty="0"/>
              <a:t> v </a:t>
            </a:r>
            <a:r>
              <a:rPr lang="en-US" dirty="0" err="1"/>
              <a:t>seedovacich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tach, je </a:t>
            </a:r>
            <a:r>
              <a:rPr lang="en-US" dirty="0" err="1"/>
              <a:t>potrebn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vytvori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migr</a:t>
            </a:r>
            <a:r>
              <a:rPr lang="sk-SK" dirty="0"/>
              <a:t>á</a:t>
            </a:r>
            <a:r>
              <a:rPr lang="en-US" dirty="0" err="1"/>
              <a:t>ciu</a:t>
            </a:r>
            <a:r>
              <a:rPr lang="en-US" dirty="0"/>
              <a:t> a </a:t>
            </a:r>
            <a:r>
              <a:rPr lang="en-US" dirty="0" err="1"/>
              <a:t>updatnut</a:t>
            </a:r>
            <a:r>
              <a:rPr lang="en-US" dirty="0"/>
              <a:t>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 err="1"/>
              <a:t>zu</a:t>
            </a:r>
            <a:r>
              <a:rPr lang="en-US" dirty="0"/>
              <a:t> s </a:t>
            </a:r>
            <a:r>
              <a:rPr lang="en-US" dirty="0" err="1"/>
              <a:t>danou</a:t>
            </a:r>
            <a:r>
              <a:rPr lang="en-US" dirty="0"/>
              <a:t> </a:t>
            </a:r>
            <a:r>
              <a:rPr lang="en-US" dirty="0" err="1"/>
              <a:t>migr</a:t>
            </a:r>
            <a:r>
              <a:rPr lang="sk-SK" dirty="0"/>
              <a:t>á</a:t>
            </a:r>
            <a:r>
              <a:rPr lang="en-US" dirty="0" err="1"/>
              <a:t>ciou</a:t>
            </a:r>
            <a:r>
              <a:rPr lang="en-US" dirty="0"/>
              <a:t>, aby </a:t>
            </a:r>
            <a:r>
              <a:rPr lang="en-US" dirty="0" err="1"/>
              <a:t>sa</a:t>
            </a:r>
            <a:r>
              <a:rPr lang="en-US" dirty="0"/>
              <a:t> dan</a:t>
            </a:r>
            <a:r>
              <a:rPr lang="sk-SK" dirty="0"/>
              <a:t>é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ta </a:t>
            </a:r>
            <a:r>
              <a:rPr lang="en-US" dirty="0" err="1"/>
              <a:t>zobrazili</a:t>
            </a:r>
            <a:r>
              <a:rPr lang="en-US" dirty="0"/>
              <a:t> v DB.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F563E-B6F6-5270-9B6A-611F92EA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6362"/>
            <a:ext cx="7454348" cy="43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91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3BF19C19-46C6-A2E3-1272-A39EB9C6A102}"/>
              </a:ext>
            </a:extLst>
          </p:cNvPr>
          <p:cNvSpPr/>
          <p:nvPr/>
        </p:nvSpPr>
        <p:spPr>
          <a:xfrm>
            <a:off x="33130" y="145774"/>
            <a:ext cx="7858540" cy="883124"/>
          </a:xfrm>
          <a:custGeom>
            <a:avLst/>
            <a:gdLst>
              <a:gd name="connsiteX0" fmla="*/ 0 w 4505739"/>
              <a:gd name="connsiteY0" fmla="*/ 869872 h 869872"/>
              <a:gd name="connsiteX1" fmla="*/ 217468 w 4505739"/>
              <a:gd name="connsiteY1" fmla="*/ 0 h 869872"/>
              <a:gd name="connsiteX2" fmla="*/ 4505739 w 4505739"/>
              <a:gd name="connsiteY2" fmla="*/ 0 h 869872"/>
              <a:gd name="connsiteX3" fmla="*/ 4288271 w 4505739"/>
              <a:gd name="connsiteY3" fmla="*/ 869872 h 869872"/>
              <a:gd name="connsiteX4" fmla="*/ 0 w 4505739"/>
              <a:gd name="connsiteY4" fmla="*/ 869872 h 869872"/>
              <a:gd name="connsiteX0" fmla="*/ 0 w 4890052"/>
              <a:gd name="connsiteY0" fmla="*/ 869872 h 869872"/>
              <a:gd name="connsiteX1" fmla="*/ 217468 w 4890052"/>
              <a:gd name="connsiteY1" fmla="*/ 0 h 869872"/>
              <a:gd name="connsiteX2" fmla="*/ 4890052 w 4890052"/>
              <a:gd name="connsiteY2" fmla="*/ 19878 h 869872"/>
              <a:gd name="connsiteX3" fmla="*/ 4288271 w 4890052"/>
              <a:gd name="connsiteY3" fmla="*/ 869872 h 869872"/>
              <a:gd name="connsiteX4" fmla="*/ 0 w 4890052"/>
              <a:gd name="connsiteY4" fmla="*/ 869872 h 869872"/>
              <a:gd name="connsiteX0" fmla="*/ 3069071 w 7959123"/>
              <a:gd name="connsiteY0" fmla="*/ 863246 h 863246"/>
              <a:gd name="connsiteX1" fmla="*/ 0 w 7959123"/>
              <a:gd name="connsiteY1" fmla="*/ 0 h 863246"/>
              <a:gd name="connsiteX2" fmla="*/ 7959123 w 7959123"/>
              <a:gd name="connsiteY2" fmla="*/ 13252 h 863246"/>
              <a:gd name="connsiteX3" fmla="*/ 7357342 w 7959123"/>
              <a:gd name="connsiteY3" fmla="*/ 863246 h 863246"/>
              <a:gd name="connsiteX4" fmla="*/ 3069071 w 7959123"/>
              <a:gd name="connsiteY4" fmla="*/ 863246 h 863246"/>
              <a:gd name="connsiteX0" fmla="*/ 0 w 8534400"/>
              <a:gd name="connsiteY0" fmla="*/ 876498 h 876498"/>
              <a:gd name="connsiteX1" fmla="*/ 575277 w 8534400"/>
              <a:gd name="connsiteY1" fmla="*/ 0 h 876498"/>
              <a:gd name="connsiteX2" fmla="*/ 8534400 w 8534400"/>
              <a:gd name="connsiteY2" fmla="*/ 13252 h 876498"/>
              <a:gd name="connsiteX3" fmla="*/ 7932619 w 8534400"/>
              <a:gd name="connsiteY3" fmla="*/ 863246 h 876498"/>
              <a:gd name="connsiteX4" fmla="*/ 0 w 8534400"/>
              <a:gd name="connsiteY4" fmla="*/ 876498 h 876498"/>
              <a:gd name="connsiteX0" fmla="*/ 0 w 8368748"/>
              <a:gd name="connsiteY0" fmla="*/ 876498 h 876498"/>
              <a:gd name="connsiteX1" fmla="*/ 575277 w 8368748"/>
              <a:gd name="connsiteY1" fmla="*/ 0 h 876498"/>
              <a:gd name="connsiteX2" fmla="*/ 8368748 w 8368748"/>
              <a:gd name="connsiteY2" fmla="*/ 13252 h 876498"/>
              <a:gd name="connsiteX3" fmla="*/ 7932619 w 8368748"/>
              <a:gd name="connsiteY3" fmla="*/ 863246 h 876498"/>
              <a:gd name="connsiteX4" fmla="*/ 0 w 8368748"/>
              <a:gd name="connsiteY4" fmla="*/ 876498 h 876498"/>
              <a:gd name="connsiteX0" fmla="*/ 0 w 8395252"/>
              <a:gd name="connsiteY0" fmla="*/ 876498 h 876498"/>
              <a:gd name="connsiteX1" fmla="*/ 575277 w 8395252"/>
              <a:gd name="connsiteY1" fmla="*/ 0 h 876498"/>
              <a:gd name="connsiteX2" fmla="*/ 8395252 w 8395252"/>
              <a:gd name="connsiteY2" fmla="*/ 13252 h 876498"/>
              <a:gd name="connsiteX3" fmla="*/ 7932619 w 8395252"/>
              <a:gd name="connsiteY3" fmla="*/ 863246 h 876498"/>
              <a:gd name="connsiteX4" fmla="*/ 0 w 8395252"/>
              <a:gd name="connsiteY4" fmla="*/ 876498 h 876498"/>
              <a:gd name="connsiteX0" fmla="*/ 0 w 8395252"/>
              <a:gd name="connsiteY0" fmla="*/ 883124 h 883124"/>
              <a:gd name="connsiteX1" fmla="*/ 575277 w 8395252"/>
              <a:gd name="connsiteY1" fmla="*/ 6626 h 883124"/>
              <a:gd name="connsiteX2" fmla="*/ 8395252 w 8395252"/>
              <a:gd name="connsiteY2" fmla="*/ 0 h 883124"/>
              <a:gd name="connsiteX3" fmla="*/ 7932619 w 8395252"/>
              <a:gd name="connsiteY3" fmla="*/ 869872 h 883124"/>
              <a:gd name="connsiteX4" fmla="*/ 0 w 8395252"/>
              <a:gd name="connsiteY4" fmla="*/ 883124 h 8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5252" h="883124">
                <a:moveTo>
                  <a:pt x="0" y="883124"/>
                </a:moveTo>
                <a:lnTo>
                  <a:pt x="575277" y="6626"/>
                </a:lnTo>
                <a:lnTo>
                  <a:pt x="8395252" y="0"/>
                </a:lnTo>
                <a:lnTo>
                  <a:pt x="7932619" y="869872"/>
                </a:lnTo>
                <a:lnTo>
                  <a:pt x="0" y="883124"/>
                </a:lnTo>
                <a:close/>
              </a:path>
            </a:pathLst>
          </a:custGeom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478" y="248398"/>
            <a:ext cx="10974045" cy="724247"/>
          </a:xfrm>
          <a:prstGeom prst="rect">
            <a:avLst/>
          </a:prstGeom>
        </p:spPr>
        <p:txBody>
          <a:bodyPr/>
          <a:lstStyle/>
          <a:p>
            <a:r>
              <a:rPr lang="en-US" sz="4800" dirty="0"/>
              <a:t>One-To-Many (Seeding)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94FBC-1E21-37A3-BAAC-D6B6CC5B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321" y="1015646"/>
            <a:ext cx="12939494" cy="58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8870" y="241772"/>
            <a:ext cx="10589732" cy="7242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K</a:t>
            </a:r>
            <a:r>
              <a:rPr lang="en-US" dirty="0" err="1"/>
              <a:t>onzolov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Appka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D72C1-5550-6E0C-5ACD-C49847356614}"/>
              </a:ext>
            </a:extLst>
          </p:cNvPr>
          <p:cNvSpPr txBox="1"/>
          <p:nvPr/>
        </p:nvSpPr>
        <p:spPr>
          <a:xfrm>
            <a:off x="513521" y="1219200"/>
            <a:ext cx="11164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Po </a:t>
            </a:r>
            <a:r>
              <a:rPr lang="en-GB" dirty="0" err="1"/>
              <a:t>vytvoren</a:t>
            </a:r>
            <a:r>
              <a:rPr lang="sk-SK" dirty="0"/>
              <a:t>í</a:t>
            </a:r>
            <a:r>
              <a:rPr lang="en-GB" dirty="0"/>
              <a:t> </a:t>
            </a:r>
            <a:r>
              <a:rPr lang="en-GB" dirty="0" err="1"/>
              <a:t>konzolovej</a:t>
            </a:r>
            <a:r>
              <a:rPr lang="en-GB" dirty="0"/>
              <a:t> </a:t>
            </a:r>
            <a:r>
              <a:rPr lang="en-GB" dirty="0" err="1"/>
              <a:t>applik</a:t>
            </a:r>
            <a:r>
              <a:rPr lang="sk-SK" dirty="0"/>
              <a:t>á</a:t>
            </a:r>
            <a:r>
              <a:rPr lang="en-GB" dirty="0" err="1"/>
              <a:t>cie</a:t>
            </a:r>
            <a:r>
              <a:rPr lang="en-GB" dirty="0"/>
              <a:t> bolo </a:t>
            </a:r>
            <a:r>
              <a:rPr lang="en-GB" dirty="0" err="1"/>
              <a:t>zapotreby</a:t>
            </a:r>
            <a:r>
              <a:rPr lang="en-GB" dirty="0"/>
              <a:t>, aby </a:t>
            </a:r>
            <a:r>
              <a:rPr lang="en-GB" dirty="0" err="1"/>
              <a:t>ste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pridali</a:t>
            </a:r>
            <a:r>
              <a:rPr lang="en-GB" dirty="0"/>
              <a:t> project reference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N</a:t>
            </a:r>
            <a:r>
              <a:rPr lang="sk-SK" dirty="0"/>
              <a:t>á</a:t>
            </a:r>
            <a:r>
              <a:rPr lang="en-GB" dirty="0" err="1"/>
              <a:t>sledne</a:t>
            </a:r>
            <a:r>
              <a:rPr lang="en-GB" dirty="0"/>
              <a:t> bolo </a:t>
            </a:r>
            <a:r>
              <a:rPr lang="en-GB" dirty="0" err="1"/>
              <a:t>zapotreby</a:t>
            </a:r>
            <a:r>
              <a:rPr lang="en-GB" dirty="0"/>
              <a:t>, aby </a:t>
            </a:r>
            <a:r>
              <a:rPr lang="en-GB" dirty="0" err="1"/>
              <a:t>ste</a:t>
            </a:r>
            <a:r>
              <a:rPr lang="en-GB" dirty="0"/>
              <a:t> z</a:t>
            </a:r>
            <a:r>
              <a:rPr lang="sk-SK" dirty="0"/>
              <a:t>í</a:t>
            </a:r>
            <a:r>
              <a:rPr lang="en-GB" dirty="0" err="1"/>
              <a:t>skali</a:t>
            </a:r>
            <a:r>
              <a:rPr lang="en-GB" dirty="0"/>
              <a:t> d</a:t>
            </a:r>
            <a:r>
              <a:rPr lang="sk-SK" dirty="0"/>
              <a:t>á</a:t>
            </a:r>
            <a:r>
              <a:rPr lang="en-GB" dirty="0"/>
              <a:t>ta </a:t>
            </a:r>
            <a:r>
              <a:rPr lang="en-GB" dirty="0" err="1"/>
              <a:t>pou</a:t>
            </a:r>
            <a:r>
              <a:rPr lang="sk-SK" dirty="0"/>
              <a:t>ž</a:t>
            </a:r>
            <a:r>
              <a:rPr lang="en-GB" dirty="0"/>
              <a:t>it</a:t>
            </a:r>
            <a:r>
              <a:rPr lang="sk-SK" dirty="0"/>
              <a:t>í</a:t>
            </a:r>
            <a:r>
              <a:rPr lang="en-GB" dirty="0"/>
              <a:t>m </a:t>
            </a:r>
            <a:r>
              <a:rPr lang="en-GB" dirty="0" err="1"/>
              <a:t>DBContextu</a:t>
            </a:r>
            <a:r>
              <a:rPr lang="en-GB" dirty="0"/>
              <a:t>. 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Je d</a:t>
            </a:r>
            <a:r>
              <a:rPr lang="sk-SK" dirty="0"/>
              <a:t>ô</a:t>
            </a:r>
            <a:r>
              <a:rPr lang="en-GB" dirty="0" err="1"/>
              <a:t>lezite</a:t>
            </a:r>
            <a:r>
              <a:rPr lang="en-GB" dirty="0"/>
              <a:t>, aby </a:t>
            </a:r>
            <a:r>
              <a:rPr lang="en-GB" dirty="0" err="1"/>
              <a:t>ste</a:t>
            </a:r>
            <a:r>
              <a:rPr lang="en-GB" dirty="0"/>
              <a:t> </a:t>
            </a:r>
            <a:r>
              <a:rPr lang="en-GB" dirty="0" err="1"/>
              <a:t>vedeli</a:t>
            </a:r>
            <a:r>
              <a:rPr lang="en-GB" dirty="0"/>
              <a:t>, </a:t>
            </a:r>
            <a:r>
              <a:rPr lang="sk-SK" dirty="0"/>
              <a:t>ž</a:t>
            </a:r>
            <a:r>
              <a:rPr lang="en-GB" dirty="0"/>
              <a:t>e po z</a:t>
            </a:r>
            <a:r>
              <a:rPr lang="sk-SK" dirty="0"/>
              <a:t>á</a:t>
            </a:r>
            <a:r>
              <a:rPr lang="en-GB" dirty="0" err="1"/>
              <a:t>niku</a:t>
            </a:r>
            <a:r>
              <a:rPr lang="en-GB" dirty="0"/>
              <a:t> </a:t>
            </a:r>
            <a:r>
              <a:rPr lang="en-GB" dirty="0" err="1"/>
              <a:t>DBContextu</a:t>
            </a:r>
            <a:r>
              <a:rPr lang="en-GB" dirty="0"/>
              <a:t> u</a:t>
            </a:r>
            <a:r>
              <a:rPr lang="sk-SK" dirty="0"/>
              <a:t>ž</a:t>
            </a:r>
            <a:r>
              <a:rPr lang="en-GB" dirty="0"/>
              <a:t> </a:t>
            </a:r>
            <a:r>
              <a:rPr lang="en-GB" dirty="0" err="1"/>
              <a:t>nieje</a:t>
            </a:r>
            <a:r>
              <a:rPr lang="en-GB" dirty="0"/>
              <a:t> </a:t>
            </a:r>
            <a:r>
              <a:rPr lang="en-GB" dirty="0" err="1"/>
              <a:t>mo</a:t>
            </a:r>
            <a:r>
              <a:rPr lang="sk-SK" dirty="0"/>
              <a:t>ž</a:t>
            </a:r>
            <a:r>
              <a:rPr lang="en-GB" dirty="0"/>
              <a:t>n</a:t>
            </a:r>
            <a:r>
              <a:rPr lang="sk-SK" dirty="0"/>
              <a:t>é</a:t>
            </a:r>
            <a:r>
              <a:rPr lang="en-GB" dirty="0"/>
              <a:t> </a:t>
            </a:r>
            <a:r>
              <a:rPr lang="en-GB" dirty="0" err="1"/>
              <a:t>pracova</a:t>
            </a:r>
            <a:r>
              <a:rPr lang="sk-SK" dirty="0"/>
              <a:t>ť</a:t>
            </a:r>
            <a:r>
              <a:rPr lang="en-GB" dirty="0"/>
              <a:t> s </a:t>
            </a:r>
            <a:r>
              <a:rPr lang="en-GB" dirty="0" err="1"/>
              <a:t>datab</a:t>
            </a:r>
            <a:r>
              <a:rPr lang="sk-SK" dirty="0"/>
              <a:t>á</a:t>
            </a:r>
            <a:r>
              <a:rPr lang="en-GB" dirty="0" err="1"/>
              <a:t>zov</a:t>
            </a:r>
            <a:r>
              <a:rPr lang="en-GB" dirty="0"/>
              <a:t> a </a:t>
            </a:r>
            <a:r>
              <a:rPr lang="en-GB" dirty="0" err="1"/>
              <a:t>teda</a:t>
            </a:r>
            <a:r>
              <a:rPr lang="en-GB" dirty="0"/>
              <a:t> </a:t>
            </a:r>
            <a:r>
              <a:rPr lang="en-GB" dirty="0" err="1"/>
              <a:t>mus</a:t>
            </a:r>
            <a:r>
              <a:rPr lang="sk-SK" dirty="0" err="1"/>
              <a:t>ít</a:t>
            </a:r>
            <a:r>
              <a:rPr lang="en-GB" dirty="0"/>
              <a:t>e </a:t>
            </a:r>
            <a:r>
              <a:rPr lang="en-GB" dirty="0" err="1"/>
              <a:t>va</a:t>
            </a:r>
            <a:r>
              <a:rPr lang="sk-SK" dirty="0"/>
              <a:t>š</a:t>
            </a:r>
            <a:r>
              <a:rPr lang="en-GB" dirty="0"/>
              <a:t>u query </a:t>
            </a:r>
            <a:r>
              <a:rPr lang="en-GB" dirty="0" err="1"/>
              <a:t>executnu</a:t>
            </a:r>
            <a:r>
              <a:rPr lang="sk-SK" dirty="0"/>
              <a:t>ť</a:t>
            </a:r>
            <a:r>
              <a:rPr lang="en-GB" dirty="0"/>
              <a:t> a z</a:t>
            </a:r>
            <a:r>
              <a:rPr lang="sk-SK" dirty="0"/>
              <a:t>í</a:t>
            </a:r>
            <a:r>
              <a:rPr lang="en-GB" dirty="0"/>
              <a:t>ska</a:t>
            </a:r>
            <a:r>
              <a:rPr lang="sk-SK" dirty="0"/>
              <a:t>ť</a:t>
            </a:r>
            <a:r>
              <a:rPr lang="en-GB" dirty="0"/>
              <a:t> d</a:t>
            </a:r>
            <a:r>
              <a:rPr lang="sk-SK" dirty="0"/>
              <a:t>á</a:t>
            </a:r>
            <a:r>
              <a:rPr lang="en-GB" dirty="0"/>
              <a:t>ta </a:t>
            </a:r>
            <a:r>
              <a:rPr lang="en-GB" dirty="0" err="1"/>
              <a:t>vo</a:t>
            </a:r>
            <a:r>
              <a:rPr lang="en-GB" dirty="0"/>
              <a:t> form</a:t>
            </a:r>
            <a:r>
              <a:rPr lang="sk-SK" dirty="0"/>
              <a:t>á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US" dirty="0"/>
              <a:t>“</a:t>
            </a:r>
            <a:r>
              <a:rPr lang="en-US" dirty="0" err="1"/>
              <a:t>IEnumerable</a:t>
            </a:r>
            <a:r>
              <a:rPr lang="en-US" dirty="0"/>
              <a:t>&lt;…&gt;”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5D032-4968-30DC-49A8-230343D7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1223"/>
            <a:ext cx="5817778" cy="3398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AEF09E-2A7F-5BF4-56CA-835C117AD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411" y="3339614"/>
            <a:ext cx="6248589" cy="35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6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270DDD8-E67F-421A-BC68-0E8ED0F99AE3}"/>
              </a:ext>
            </a:extLst>
          </p:cNvPr>
          <p:cNvGrpSpPr/>
          <p:nvPr/>
        </p:nvGrpSpPr>
        <p:grpSpPr>
          <a:xfrm>
            <a:off x="2479181" y="0"/>
            <a:ext cx="588535" cy="1444486"/>
            <a:chOff x="2290340" y="0"/>
            <a:chExt cx="588535" cy="144448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B8CD28-24F7-4D9E-BE90-7456CE5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0"/>
              <a:ext cx="588534" cy="1444486"/>
            </a:xfrm>
            <a:custGeom>
              <a:avLst/>
              <a:gdLst>
                <a:gd name="connsiteX0" fmla="*/ 103521 w 588534"/>
                <a:gd name="connsiteY0" fmla="*/ 0 h 1444486"/>
                <a:gd name="connsiteX1" fmla="*/ 180820 w 588534"/>
                <a:gd name="connsiteY1" fmla="*/ 0 h 1444486"/>
                <a:gd name="connsiteX2" fmla="*/ 183021 w 588534"/>
                <a:gd name="connsiteY2" fmla="*/ 71501 h 1444486"/>
                <a:gd name="connsiteX3" fmla="*/ 194669 w 588534"/>
                <a:gd name="connsiteY3" fmla="*/ 449905 h 1444486"/>
                <a:gd name="connsiteX4" fmla="*/ 294266 w 588534"/>
                <a:gd name="connsiteY4" fmla="*/ 449905 h 1444486"/>
                <a:gd name="connsiteX5" fmla="*/ 380284 w 588534"/>
                <a:gd name="connsiteY5" fmla="*/ 449905 h 1444486"/>
                <a:gd name="connsiteX6" fmla="*/ 381774 w 588534"/>
                <a:gd name="connsiteY6" fmla="*/ 106097 h 1444486"/>
                <a:gd name="connsiteX7" fmla="*/ 382234 w 588534"/>
                <a:gd name="connsiteY7" fmla="*/ 0 h 1444486"/>
                <a:gd name="connsiteX8" fmla="*/ 459231 w 588534"/>
                <a:gd name="connsiteY8" fmla="*/ 0 h 1444486"/>
                <a:gd name="connsiteX9" fmla="*/ 458864 w 588534"/>
                <a:gd name="connsiteY9" fmla="*/ 84795 h 1444486"/>
                <a:gd name="connsiteX10" fmla="*/ 457246 w 588534"/>
                <a:gd name="connsiteY10" fmla="*/ 458766 h 1444486"/>
                <a:gd name="connsiteX11" fmla="*/ 516099 w 588534"/>
                <a:gd name="connsiteY11" fmla="*/ 498642 h 1444486"/>
                <a:gd name="connsiteX12" fmla="*/ 552317 w 588534"/>
                <a:gd name="connsiteY12" fmla="*/ 538518 h 1444486"/>
                <a:gd name="connsiteX13" fmla="*/ 588534 w 588534"/>
                <a:gd name="connsiteY13" fmla="*/ 627132 h 1444486"/>
                <a:gd name="connsiteX14" fmla="*/ 588534 w 588534"/>
                <a:gd name="connsiteY14" fmla="*/ 799930 h 1444486"/>
                <a:gd name="connsiteX15" fmla="*/ 561371 w 588534"/>
                <a:gd name="connsiteY15" fmla="*/ 879683 h 1444486"/>
                <a:gd name="connsiteX16" fmla="*/ 421028 w 588534"/>
                <a:gd name="connsiteY16" fmla="*/ 1074634 h 1444486"/>
                <a:gd name="connsiteX17" fmla="*/ 384811 w 588534"/>
                <a:gd name="connsiteY17" fmla="*/ 1105649 h 1444486"/>
                <a:gd name="connsiteX18" fmla="*/ 384811 w 588534"/>
                <a:gd name="connsiteY18" fmla="*/ 1110080 h 1444486"/>
                <a:gd name="connsiteX19" fmla="*/ 344067 w 588534"/>
                <a:gd name="connsiteY19" fmla="*/ 1269584 h 1444486"/>
                <a:gd name="connsiteX20" fmla="*/ 484408 w 588534"/>
                <a:gd name="connsiteY20" fmla="*/ 1278445 h 1444486"/>
                <a:gd name="connsiteX21" fmla="*/ 511572 w 588534"/>
                <a:gd name="connsiteY21" fmla="*/ 1176540 h 1444486"/>
                <a:gd name="connsiteX22" fmla="*/ 511572 w 588534"/>
                <a:gd name="connsiteY22" fmla="*/ 1163248 h 1444486"/>
                <a:gd name="connsiteX23" fmla="*/ 511572 w 588534"/>
                <a:gd name="connsiteY23" fmla="*/ 1132233 h 1444486"/>
                <a:gd name="connsiteX24" fmla="*/ 543262 w 588534"/>
                <a:gd name="connsiteY24" fmla="*/ 1127802 h 1444486"/>
                <a:gd name="connsiteX25" fmla="*/ 552317 w 588534"/>
                <a:gd name="connsiteY25" fmla="*/ 1167678 h 1444486"/>
                <a:gd name="connsiteX26" fmla="*/ 552317 w 588534"/>
                <a:gd name="connsiteY26" fmla="*/ 1180970 h 1444486"/>
                <a:gd name="connsiteX27" fmla="*/ 552317 w 588534"/>
                <a:gd name="connsiteY27" fmla="*/ 1194262 h 1444486"/>
                <a:gd name="connsiteX28" fmla="*/ 543262 w 588534"/>
                <a:gd name="connsiteY28" fmla="*/ 1371491 h 1444486"/>
                <a:gd name="connsiteX29" fmla="*/ 307849 w 588534"/>
                <a:gd name="connsiteY29" fmla="*/ 1433520 h 1444486"/>
                <a:gd name="connsiteX30" fmla="*/ 172033 w 588534"/>
                <a:gd name="connsiteY30" fmla="*/ 1216416 h 1444486"/>
                <a:gd name="connsiteX31" fmla="*/ 203723 w 588534"/>
                <a:gd name="connsiteY31" fmla="*/ 1110080 h 1444486"/>
                <a:gd name="connsiteX32" fmla="*/ 167506 w 588534"/>
                <a:gd name="connsiteY32" fmla="*/ 1074634 h 1444486"/>
                <a:gd name="connsiteX33" fmla="*/ 27163 w 588534"/>
                <a:gd name="connsiteY33" fmla="*/ 879683 h 1444486"/>
                <a:gd name="connsiteX34" fmla="*/ 0 w 588534"/>
                <a:gd name="connsiteY34" fmla="*/ 799930 h 1444486"/>
                <a:gd name="connsiteX35" fmla="*/ 0 w 588534"/>
                <a:gd name="connsiteY35" fmla="*/ 627132 h 1444486"/>
                <a:gd name="connsiteX36" fmla="*/ 36217 w 588534"/>
                <a:gd name="connsiteY36" fmla="*/ 538518 h 1444486"/>
                <a:gd name="connsiteX37" fmla="*/ 72435 w 588534"/>
                <a:gd name="connsiteY37" fmla="*/ 498642 h 1444486"/>
                <a:gd name="connsiteX38" fmla="*/ 117707 w 588534"/>
                <a:gd name="connsiteY38" fmla="*/ 463197 h 1444486"/>
                <a:gd name="connsiteX39" fmla="*/ 106981 w 588534"/>
                <a:gd name="connsiteY39" fmla="*/ 112974 h 14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8534" h="1444486">
                  <a:moveTo>
                    <a:pt x="103521" y="0"/>
                  </a:moveTo>
                  <a:lnTo>
                    <a:pt x="180820" y="0"/>
                  </a:lnTo>
                  <a:lnTo>
                    <a:pt x="183021" y="71501"/>
                  </a:lnTo>
                  <a:cubicBezTo>
                    <a:pt x="186808" y="194531"/>
                    <a:pt x="190690" y="320640"/>
                    <a:pt x="194669" y="449905"/>
                  </a:cubicBezTo>
                  <a:cubicBezTo>
                    <a:pt x="194669" y="449905"/>
                    <a:pt x="194669" y="449905"/>
                    <a:pt x="294266" y="449905"/>
                  </a:cubicBezTo>
                  <a:cubicBezTo>
                    <a:pt x="294266" y="449905"/>
                    <a:pt x="294266" y="449905"/>
                    <a:pt x="380284" y="449905"/>
                  </a:cubicBezTo>
                  <a:cubicBezTo>
                    <a:pt x="380284" y="449905"/>
                    <a:pt x="380284" y="449905"/>
                    <a:pt x="381774" y="106097"/>
                  </a:cubicBezTo>
                  <a:lnTo>
                    <a:pt x="382234" y="0"/>
                  </a:lnTo>
                  <a:lnTo>
                    <a:pt x="459231" y="0"/>
                  </a:lnTo>
                  <a:lnTo>
                    <a:pt x="458864" y="84795"/>
                  </a:lnTo>
                  <a:cubicBezTo>
                    <a:pt x="458338" y="206384"/>
                    <a:pt x="457799" y="331016"/>
                    <a:pt x="457246" y="458766"/>
                  </a:cubicBezTo>
                  <a:cubicBezTo>
                    <a:pt x="479882" y="467628"/>
                    <a:pt x="497990" y="480920"/>
                    <a:pt x="516099" y="498642"/>
                  </a:cubicBezTo>
                  <a:cubicBezTo>
                    <a:pt x="516099" y="498642"/>
                    <a:pt x="516099" y="498642"/>
                    <a:pt x="552317" y="538518"/>
                  </a:cubicBezTo>
                  <a:cubicBezTo>
                    <a:pt x="574953" y="560672"/>
                    <a:pt x="588534" y="596117"/>
                    <a:pt x="588534" y="627132"/>
                  </a:cubicBezTo>
                  <a:cubicBezTo>
                    <a:pt x="588534" y="627132"/>
                    <a:pt x="588534" y="627132"/>
                    <a:pt x="588534" y="799930"/>
                  </a:cubicBezTo>
                  <a:cubicBezTo>
                    <a:pt x="588534" y="826514"/>
                    <a:pt x="579479" y="853098"/>
                    <a:pt x="561371" y="879683"/>
                  </a:cubicBezTo>
                  <a:cubicBezTo>
                    <a:pt x="561371" y="879683"/>
                    <a:pt x="561371" y="879683"/>
                    <a:pt x="421028" y="1074634"/>
                  </a:cubicBezTo>
                  <a:cubicBezTo>
                    <a:pt x="411973" y="1087926"/>
                    <a:pt x="398392" y="1096787"/>
                    <a:pt x="384811" y="1105649"/>
                  </a:cubicBezTo>
                  <a:cubicBezTo>
                    <a:pt x="384811" y="1110080"/>
                    <a:pt x="384811" y="1110080"/>
                    <a:pt x="384811" y="1110080"/>
                  </a:cubicBezTo>
                  <a:cubicBezTo>
                    <a:pt x="366701" y="1141094"/>
                    <a:pt x="325957" y="1220846"/>
                    <a:pt x="344067" y="1269584"/>
                  </a:cubicBezTo>
                  <a:cubicBezTo>
                    <a:pt x="362175" y="1318323"/>
                    <a:pt x="457246" y="1322753"/>
                    <a:pt x="484408" y="1278445"/>
                  </a:cubicBezTo>
                  <a:cubicBezTo>
                    <a:pt x="497990" y="1256292"/>
                    <a:pt x="507044" y="1211985"/>
                    <a:pt x="511572" y="1176540"/>
                  </a:cubicBezTo>
                  <a:cubicBezTo>
                    <a:pt x="511572" y="1172109"/>
                    <a:pt x="511572" y="1167678"/>
                    <a:pt x="511572" y="1163248"/>
                  </a:cubicBezTo>
                  <a:cubicBezTo>
                    <a:pt x="511572" y="1158817"/>
                    <a:pt x="511572" y="1145525"/>
                    <a:pt x="511572" y="1132233"/>
                  </a:cubicBezTo>
                  <a:cubicBezTo>
                    <a:pt x="511572" y="1114510"/>
                    <a:pt x="538735" y="1110080"/>
                    <a:pt x="543262" y="1127802"/>
                  </a:cubicBezTo>
                  <a:cubicBezTo>
                    <a:pt x="547790" y="1141094"/>
                    <a:pt x="547790" y="1158817"/>
                    <a:pt x="552317" y="1167678"/>
                  </a:cubicBezTo>
                  <a:cubicBezTo>
                    <a:pt x="552317" y="1172109"/>
                    <a:pt x="552317" y="1176540"/>
                    <a:pt x="552317" y="1180970"/>
                  </a:cubicBezTo>
                  <a:cubicBezTo>
                    <a:pt x="552317" y="1185401"/>
                    <a:pt x="552317" y="1189832"/>
                    <a:pt x="552317" y="1194262"/>
                  </a:cubicBezTo>
                  <a:cubicBezTo>
                    <a:pt x="556843" y="1220846"/>
                    <a:pt x="584007" y="1296169"/>
                    <a:pt x="543262" y="1371491"/>
                  </a:cubicBezTo>
                  <a:cubicBezTo>
                    <a:pt x="507044" y="1437951"/>
                    <a:pt x="393865" y="1460104"/>
                    <a:pt x="307849" y="1433520"/>
                  </a:cubicBezTo>
                  <a:cubicBezTo>
                    <a:pt x="208250" y="1402505"/>
                    <a:pt x="162978" y="1305031"/>
                    <a:pt x="172033" y="1216416"/>
                  </a:cubicBezTo>
                  <a:cubicBezTo>
                    <a:pt x="176561" y="1180970"/>
                    <a:pt x="190142" y="1141094"/>
                    <a:pt x="203723" y="1110080"/>
                  </a:cubicBezTo>
                  <a:cubicBezTo>
                    <a:pt x="190142" y="1101218"/>
                    <a:pt x="176561" y="1087926"/>
                    <a:pt x="167506" y="1074634"/>
                  </a:cubicBezTo>
                  <a:cubicBezTo>
                    <a:pt x="167506" y="1074634"/>
                    <a:pt x="167506" y="1074634"/>
                    <a:pt x="27163" y="879683"/>
                  </a:cubicBezTo>
                  <a:cubicBezTo>
                    <a:pt x="9055" y="853098"/>
                    <a:pt x="0" y="826514"/>
                    <a:pt x="0" y="799930"/>
                  </a:cubicBezTo>
                  <a:cubicBezTo>
                    <a:pt x="0" y="799930"/>
                    <a:pt x="0" y="799930"/>
                    <a:pt x="0" y="627132"/>
                  </a:cubicBezTo>
                  <a:cubicBezTo>
                    <a:pt x="0" y="596117"/>
                    <a:pt x="13581" y="560672"/>
                    <a:pt x="36217" y="538518"/>
                  </a:cubicBezTo>
                  <a:cubicBezTo>
                    <a:pt x="36217" y="538518"/>
                    <a:pt x="36217" y="538518"/>
                    <a:pt x="72435" y="498642"/>
                  </a:cubicBezTo>
                  <a:cubicBezTo>
                    <a:pt x="86016" y="485350"/>
                    <a:pt x="99598" y="472058"/>
                    <a:pt x="117707" y="463197"/>
                  </a:cubicBezTo>
                  <a:cubicBezTo>
                    <a:pt x="117707" y="463197"/>
                    <a:pt x="117707" y="463197"/>
                    <a:pt x="106981" y="11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9703CB-1D56-4F6C-B7CC-4FF1B770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459941"/>
              <a:ext cx="588535" cy="646443"/>
            </a:xfrm>
            <a:custGeom>
              <a:avLst/>
              <a:gdLst>
                <a:gd name="connsiteX0" fmla="*/ 585399 w 588535"/>
                <a:gd name="connsiteY0" fmla="*/ 162132 h 646443"/>
                <a:gd name="connsiteX1" fmla="*/ 588535 w 588535"/>
                <a:gd name="connsiteY1" fmla="*/ 177655 h 646443"/>
                <a:gd name="connsiteX2" fmla="*/ 588535 w 588535"/>
                <a:gd name="connsiteY2" fmla="*/ 350453 h 646443"/>
                <a:gd name="connsiteX3" fmla="*/ 561372 w 588535"/>
                <a:gd name="connsiteY3" fmla="*/ 430206 h 646443"/>
                <a:gd name="connsiteX4" fmla="*/ 421028 w 588535"/>
                <a:gd name="connsiteY4" fmla="*/ 625157 h 646443"/>
                <a:gd name="connsiteX5" fmla="*/ 396172 w 588535"/>
                <a:gd name="connsiteY5" fmla="*/ 646443 h 646443"/>
                <a:gd name="connsiteX6" fmla="*/ 332115 w 588535"/>
                <a:gd name="connsiteY6" fmla="*/ 646443 h 646443"/>
                <a:gd name="connsiteX7" fmla="*/ 369805 w 588535"/>
                <a:gd name="connsiteY7" fmla="*/ 272 h 646443"/>
                <a:gd name="connsiteX8" fmla="*/ 380285 w 588535"/>
                <a:gd name="connsiteY8" fmla="*/ 428 h 646443"/>
                <a:gd name="connsiteX9" fmla="*/ 457246 w 588535"/>
                <a:gd name="connsiteY9" fmla="*/ 9289 h 646443"/>
                <a:gd name="connsiteX10" fmla="*/ 502665 w 588535"/>
                <a:gd name="connsiteY10" fmla="*/ 40063 h 646443"/>
                <a:gd name="connsiteX11" fmla="*/ 186799 w 588535"/>
                <a:gd name="connsiteY11" fmla="*/ 644039 h 646443"/>
                <a:gd name="connsiteX12" fmla="*/ 167507 w 588535"/>
                <a:gd name="connsiteY12" fmla="*/ 625157 h 646443"/>
                <a:gd name="connsiteX13" fmla="*/ 95391 w 588535"/>
                <a:gd name="connsiteY13" fmla="*/ 524981 h 646443"/>
                <a:gd name="connsiteX14" fmla="*/ 223372 w 588535"/>
                <a:gd name="connsiteY14" fmla="*/ 0 h 646443"/>
                <a:gd name="connsiteX15" fmla="*/ 15812 w 588535"/>
                <a:gd name="connsiteY15" fmla="*/ 396878 h 646443"/>
                <a:gd name="connsiteX16" fmla="*/ 0 w 588535"/>
                <a:gd name="connsiteY16" fmla="*/ 350453 h 646443"/>
                <a:gd name="connsiteX17" fmla="*/ 0 w 588535"/>
                <a:gd name="connsiteY17" fmla="*/ 177655 h 646443"/>
                <a:gd name="connsiteX18" fmla="*/ 36217 w 588535"/>
                <a:gd name="connsiteY18" fmla="*/ 89041 h 646443"/>
                <a:gd name="connsiteX19" fmla="*/ 72436 w 588535"/>
                <a:gd name="connsiteY19" fmla="*/ 49165 h 646443"/>
                <a:gd name="connsiteX20" fmla="*/ 117707 w 588535"/>
                <a:gd name="connsiteY20" fmla="*/ 13720 h 646443"/>
                <a:gd name="connsiteX21" fmla="*/ 194670 w 588535"/>
                <a:gd name="connsiteY21" fmla="*/ 428 h 64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8535" h="646443">
                  <a:moveTo>
                    <a:pt x="585399" y="162132"/>
                  </a:moveTo>
                  <a:lnTo>
                    <a:pt x="588535" y="177655"/>
                  </a:lnTo>
                  <a:lnTo>
                    <a:pt x="588535" y="350453"/>
                  </a:lnTo>
                  <a:cubicBezTo>
                    <a:pt x="588535" y="377037"/>
                    <a:pt x="579479" y="403621"/>
                    <a:pt x="561372" y="430206"/>
                  </a:cubicBezTo>
                  <a:lnTo>
                    <a:pt x="421028" y="625157"/>
                  </a:lnTo>
                  <a:lnTo>
                    <a:pt x="396172" y="646443"/>
                  </a:lnTo>
                  <a:lnTo>
                    <a:pt x="332115" y="646443"/>
                  </a:lnTo>
                  <a:close/>
                  <a:moveTo>
                    <a:pt x="369805" y="272"/>
                  </a:moveTo>
                  <a:lnTo>
                    <a:pt x="380285" y="428"/>
                  </a:lnTo>
                  <a:cubicBezTo>
                    <a:pt x="424047" y="1905"/>
                    <a:pt x="434611" y="1166"/>
                    <a:pt x="457246" y="9289"/>
                  </a:cubicBezTo>
                  <a:lnTo>
                    <a:pt x="502665" y="40063"/>
                  </a:lnTo>
                  <a:lnTo>
                    <a:pt x="186799" y="644039"/>
                  </a:lnTo>
                  <a:lnTo>
                    <a:pt x="167507" y="625157"/>
                  </a:lnTo>
                  <a:lnTo>
                    <a:pt x="95391" y="524981"/>
                  </a:lnTo>
                  <a:close/>
                  <a:moveTo>
                    <a:pt x="223372" y="0"/>
                  </a:moveTo>
                  <a:lnTo>
                    <a:pt x="15812" y="396878"/>
                  </a:lnTo>
                  <a:lnTo>
                    <a:pt x="0" y="350453"/>
                  </a:lnTo>
                  <a:lnTo>
                    <a:pt x="0" y="177655"/>
                  </a:lnTo>
                  <a:cubicBezTo>
                    <a:pt x="0" y="146640"/>
                    <a:pt x="13582" y="111195"/>
                    <a:pt x="36217" y="89041"/>
                  </a:cubicBezTo>
                  <a:lnTo>
                    <a:pt x="72436" y="49165"/>
                  </a:lnTo>
                  <a:cubicBezTo>
                    <a:pt x="86016" y="35873"/>
                    <a:pt x="99599" y="22581"/>
                    <a:pt x="117707" y="13720"/>
                  </a:cubicBezTo>
                  <a:cubicBezTo>
                    <a:pt x="138079" y="5597"/>
                    <a:pt x="150907" y="2643"/>
                    <a:pt x="194670" y="4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B4107-0FAF-457C-A464-90BDA2B16233}"/>
              </a:ext>
            </a:extLst>
          </p:cNvPr>
          <p:cNvGrpSpPr/>
          <p:nvPr/>
        </p:nvGrpSpPr>
        <p:grpSpPr>
          <a:xfrm>
            <a:off x="1719643" y="2918710"/>
            <a:ext cx="2194885" cy="1726314"/>
            <a:chOff x="3949542" y="701675"/>
            <a:chExt cx="4292917" cy="3376452"/>
          </a:xfrm>
        </p:grpSpPr>
        <p:grpSp>
          <p:nvGrpSpPr>
            <p:cNvPr id="7" name="Graphic 14">
              <a:extLst>
                <a:ext uri="{FF2B5EF4-FFF2-40B4-BE49-F238E27FC236}">
                  <a16:creationId xmlns:a16="http://schemas.microsoft.com/office/drawing/2014/main" id="{20753222-C853-46B3-9628-0BFC07FA46C5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C7590C9-C51C-420E-8800-31BA2472AE0F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2EACBEF-6451-499A-97AB-D9B581CF9963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1F86951-E898-4509-9D2F-8C7356329B1E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8548381-7F46-49B2-905B-A1749C651C01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03DBCB6-AFBA-4C01-9FE1-115BAD489416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47199F-B6B7-4655-84F3-4816FF88B2E8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A7ACBA6-9684-44F3-81EB-F22E08FB30A5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DD08C04-BE7F-463C-A8A7-94E96EBF920D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965955-DBA4-4D13-AB14-CEFFAEED9615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7F5C2-54DF-4256-A5D5-AF26D530E488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66A82A-6870-4BF8-8811-9B2D368D28DC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0C4A3C-10D8-469B-80A9-7B6FC7E24A31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CC29D-759A-4AF9-9B85-B691ABB324C9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37630820-D597-417D-BFA4-F23950BCA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44915F-9C83-422B-A6B8-4907EA7DBFA4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06A75627-6B2A-47B1-9C25-BB760CFD7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E85E02-99D5-4615-8168-8FB6DD822E2B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EDD5C135-2A92-489D-AA4E-8AA9E00BA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A8CF27-61A1-4226-82CA-1E692B1AF4C1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2F338-C77B-40D4-A941-4F3B25CDA201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E02638-5E4E-4AAB-BBEE-E7DFCDCA419B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004D72-59B7-482B-8A13-068E00729A45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B69E76-6ABA-481F-BB2A-59CF15EEFAAA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B722F6-6958-46C8-9808-EB8D964E2C43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6A624F-6449-4E95-A8AC-0B4E4911F3C6}"/>
              </a:ext>
            </a:extLst>
          </p:cNvPr>
          <p:cNvGrpSpPr/>
          <p:nvPr/>
        </p:nvGrpSpPr>
        <p:grpSpPr>
          <a:xfrm>
            <a:off x="1506288" y="3520271"/>
            <a:ext cx="2611480" cy="287375"/>
            <a:chOff x="2599595" y="3889123"/>
            <a:chExt cx="2611480" cy="28737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231C81-3004-4FF0-8C8D-A889DA14A2C1}"/>
                </a:ext>
              </a:extLst>
            </p:cNvPr>
            <p:cNvSpPr/>
            <p:nvPr/>
          </p:nvSpPr>
          <p:spPr>
            <a:xfrm rot="1654349">
              <a:off x="2599595" y="3889123"/>
              <a:ext cx="2611480" cy="274320"/>
            </a:xfrm>
            <a:custGeom>
              <a:avLst/>
              <a:gdLst>
                <a:gd name="connsiteX0" fmla="*/ 0 w 2611480"/>
                <a:gd name="connsiteY0" fmla="*/ 0 h 274320"/>
                <a:gd name="connsiteX1" fmla="*/ 2468237 w 2611480"/>
                <a:gd name="connsiteY1" fmla="*/ 0 h 274320"/>
                <a:gd name="connsiteX2" fmla="*/ 2611480 w 2611480"/>
                <a:gd name="connsiteY2" fmla="*/ 274320 h 274320"/>
                <a:gd name="connsiteX3" fmla="*/ 143244 w 261148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1480" h="274320">
                  <a:moveTo>
                    <a:pt x="0" y="0"/>
                  </a:moveTo>
                  <a:lnTo>
                    <a:pt x="2468237" y="0"/>
                  </a:lnTo>
                  <a:lnTo>
                    <a:pt x="2611480" y="274320"/>
                  </a:lnTo>
                  <a:lnTo>
                    <a:pt x="143244" y="2743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72AEC5-6A6B-4965-8499-EF3209E25F17}"/>
                </a:ext>
              </a:extLst>
            </p:cNvPr>
            <p:cNvSpPr/>
            <p:nvPr/>
          </p:nvSpPr>
          <p:spPr>
            <a:xfrm rot="1654349">
              <a:off x="2652811" y="3902961"/>
              <a:ext cx="2554869" cy="273537"/>
            </a:xfrm>
            <a:custGeom>
              <a:avLst/>
              <a:gdLst>
                <a:gd name="connsiteX0" fmla="*/ 2554855 w 2554869"/>
                <a:gd name="connsiteY0" fmla="*/ 273511 h 273537"/>
                <a:gd name="connsiteX1" fmla="*/ 2554869 w 2554869"/>
                <a:gd name="connsiteY1" fmla="*/ 273537 h 273537"/>
                <a:gd name="connsiteX2" fmla="*/ 2554834 w 2554869"/>
                <a:gd name="connsiteY2" fmla="*/ 273537 h 273537"/>
                <a:gd name="connsiteX3" fmla="*/ 2446157 w 2554869"/>
                <a:gd name="connsiteY3" fmla="*/ 65347 h 273537"/>
                <a:gd name="connsiteX4" fmla="*/ 2501792 w 2554869"/>
                <a:gd name="connsiteY4" fmla="*/ 171891 h 273537"/>
                <a:gd name="connsiteX5" fmla="*/ 2418941 w 2554869"/>
                <a:gd name="connsiteY5" fmla="*/ 273537 h 273537"/>
                <a:gd name="connsiteX6" fmla="*/ 2276463 w 2554869"/>
                <a:gd name="connsiteY6" fmla="*/ 273537 h 273537"/>
                <a:gd name="connsiteX7" fmla="*/ 2221050 w 2554869"/>
                <a:gd name="connsiteY7" fmla="*/ 0 h 273537"/>
                <a:gd name="connsiteX8" fmla="*/ 2363526 w 2554869"/>
                <a:gd name="connsiteY8" fmla="*/ 0 h 273537"/>
                <a:gd name="connsiteX9" fmla="*/ 2140567 w 2554869"/>
                <a:gd name="connsiteY9" fmla="*/ 273537 h 273537"/>
                <a:gd name="connsiteX10" fmla="*/ 1998090 w 2554869"/>
                <a:gd name="connsiteY10" fmla="*/ 273537 h 273537"/>
                <a:gd name="connsiteX11" fmla="*/ 1942678 w 2554869"/>
                <a:gd name="connsiteY11" fmla="*/ 0 h 273537"/>
                <a:gd name="connsiteX12" fmla="*/ 2085155 w 2554869"/>
                <a:gd name="connsiteY12" fmla="*/ 0 h 273537"/>
                <a:gd name="connsiteX13" fmla="*/ 1862196 w 2554869"/>
                <a:gd name="connsiteY13" fmla="*/ 273537 h 273537"/>
                <a:gd name="connsiteX14" fmla="*/ 1719719 w 2554869"/>
                <a:gd name="connsiteY14" fmla="*/ 273537 h 273537"/>
                <a:gd name="connsiteX15" fmla="*/ 1664307 w 2554869"/>
                <a:gd name="connsiteY15" fmla="*/ 0 h 273537"/>
                <a:gd name="connsiteX16" fmla="*/ 1806785 w 2554869"/>
                <a:gd name="connsiteY16" fmla="*/ 0 h 273537"/>
                <a:gd name="connsiteX17" fmla="*/ 1583824 w 2554869"/>
                <a:gd name="connsiteY17" fmla="*/ 273537 h 273537"/>
                <a:gd name="connsiteX18" fmla="*/ 1441348 w 2554869"/>
                <a:gd name="connsiteY18" fmla="*/ 273537 h 273537"/>
                <a:gd name="connsiteX19" fmla="*/ 1385936 w 2554869"/>
                <a:gd name="connsiteY19" fmla="*/ 0 h 273537"/>
                <a:gd name="connsiteX20" fmla="*/ 1528412 w 2554869"/>
                <a:gd name="connsiteY20" fmla="*/ 0 h 273537"/>
                <a:gd name="connsiteX21" fmla="*/ 1305453 w 2554869"/>
                <a:gd name="connsiteY21" fmla="*/ 273537 h 273537"/>
                <a:gd name="connsiteX22" fmla="*/ 1162976 w 2554869"/>
                <a:gd name="connsiteY22" fmla="*/ 273537 h 273537"/>
                <a:gd name="connsiteX23" fmla="*/ 1126291 w 2554869"/>
                <a:gd name="connsiteY23" fmla="*/ 0 h 273537"/>
                <a:gd name="connsiteX24" fmla="*/ 1268768 w 2554869"/>
                <a:gd name="connsiteY24" fmla="*/ 0 h 273537"/>
                <a:gd name="connsiteX25" fmla="*/ 1045810 w 2554869"/>
                <a:gd name="connsiteY25" fmla="*/ 273537 h 273537"/>
                <a:gd name="connsiteX26" fmla="*/ 903332 w 2554869"/>
                <a:gd name="connsiteY26" fmla="*/ 273537 h 273537"/>
                <a:gd name="connsiteX27" fmla="*/ 866645 w 2554869"/>
                <a:gd name="connsiteY27" fmla="*/ 0 h 273537"/>
                <a:gd name="connsiteX28" fmla="*/ 1009123 w 2554869"/>
                <a:gd name="connsiteY28" fmla="*/ 0 h 273537"/>
                <a:gd name="connsiteX29" fmla="*/ 786164 w 2554869"/>
                <a:gd name="connsiteY29" fmla="*/ 273537 h 273537"/>
                <a:gd name="connsiteX30" fmla="*/ 643687 w 2554869"/>
                <a:gd name="connsiteY30" fmla="*/ 273537 h 273537"/>
                <a:gd name="connsiteX31" fmla="*/ 607001 w 2554869"/>
                <a:gd name="connsiteY31" fmla="*/ 0 h 273537"/>
                <a:gd name="connsiteX32" fmla="*/ 749477 w 2554869"/>
                <a:gd name="connsiteY32" fmla="*/ 0 h 273537"/>
                <a:gd name="connsiteX33" fmla="*/ 526518 w 2554869"/>
                <a:gd name="connsiteY33" fmla="*/ 273537 h 273537"/>
                <a:gd name="connsiteX34" fmla="*/ 384042 w 2554869"/>
                <a:gd name="connsiteY34" fmla="*/ 273537 h 273537"/>
                <a:gd name="connsiteX35" fmla="*/ 347356 w 2554869"/>
                <a:gd name="connsiteY35" fmla="*/ 0 h 273537"/>
                <a:gd name="connsiteX36" fmla="*/ 489833 w 2554869"/>
                <a:gd name="connsiteY36" fmla="*/ 0 h 273537"/>
                <a:gd name="connsiteX37" fmla="*/ 266874 w 2554869"/>
                <a:gd name="connsiteY37" fmla="*/ 273537 h 273537"/>
                <a:gd name="connsiteX38" fmla="*/ 124397 w 2554869"/>
                <a:gd name="connsiteY38" fmla="*/ 273537 h 273537"/>
                <a:gd name="connsiteX39" fmla="*/ 87727 w 2554869"/>
                <a:gd name="connsiteY39" fmla="*/ 0 h 273537"/>
                <a:gd name="connsiteX40" fmla="*/ 230203 w 2554869"/>
                <a:gd name="connsiteY40" fmla="*/ 0 h 273537"/>
                <a:gd name="connsiteX41" fmla="*/ 55634 w 2554869"/>
                <a:gd name="connsiteY41" fmla="*/ 214170 h 273537"/>
                <a:gd name="connsiteX42" fmla="*/ 0 w 2554869"/>
                <a:gd name="connsiteY42" fmla="*/ 107628 h 27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54869" h="273537">
                  <a:moveTo>
                    <a:pt x="2554855" y="273511"/>
                  </a:moveTo>
                  <a:lnTo>
                    <a:pt x="2554869" y="273537"/>
                  </a:lnTo>
                  <a:lnTo>
                    <a:pt x="2554834" y="273537"/>
                  </a:lnTo>
                  <a:close/>
                  <a:moveTo>
                    <a:pt x="2446157" y="65347"/>
                  </a:moveTo>
                  <a:lnTo>
                    <a:pt x="2501792" y="171891"/>
                  </a:lnTo>
                  <a:lnTo>
                    <a:pt x="2418941" y="273537"/>
                  </a:lnTo>
                  <a:lnTo>
                    <a:pt x="2276463" y="273537"/>
                  </a:lnTo>
                  <a:close/>
                  <a:moveTo>
                    <a:pt x="2221050" y="0"/>
                  </a:moveTo>
                  <a:lnTo>
                    <a:pt x="2363526" y="0"/>
                  </a:lnTo>
                  <a:lnTo>
                    <a:pt x="2140567" y="273537"/>
                  </a:lnTo>
                  <a:lnTo>
                    <a:pt x="1998090" y="273537"/>
                  </a:lnTo>
                  <a:close/>
                  <a:moveTo>
                    <a:pt x="1942678" y="0"/>
                  </a:moveTo>
                  <a:lnTo>
                    <a:pt x="2085155" y="0"/>
                  </a:lnTo>
                  <a:lnTo>
                    <a:pt x="1862196" y="273537"/>
                  </a:lnTo>
                  <a:lnTo>
                    <a:pt x="1719719" y="273537"/>
                  </a:lnTo>
                  <a:close/>
                  <a:moveTo>
                    <a:pt x="1664307" y="0"/>
                  </a:moveTo>
                  <a:lnTo>
                    <a:pt x="1806785" y="0"/>
                  </a:lnTo>
                  <a:lnTo>
                    <a:pt x="1583824" y="273537"/>
                  </a:lnTo>
                  <a:lnTo>
                    <a:pt x="1441348" y="273537"/>
                  </a:lnTo>
                  <a:close/>
                  <a:moveTo>
                    <a:pt x="1385936" y="0"/>
                  </a:moveTo>
                  <a:lnTo>
                    <a:pt x="1528412" y="0"/>
                  </a:lnTo>
                  <a:lnTo>
                    <a:pt x="1305453" y="273537"/>
                  </a:lnTo>
                  <a:lnTo>
                    <a:pt x="1162976" y="273537"/>
                  </a:lnTo>
                  <a:close/>
                  <a:moveTo>
                    <a:pt x="1126291" y="0"/>
                  </a:moveTo>
                  <a:lnTo>
                    <a:pt x="1268768" y="0"/>
                  </a:lnTo>
                  <a:lnTo>
                    <a:pt x="1045810" y="273537"/>
                  </a:lnTo>
                  <a:lnTo>
                    <a:pt x="903332" y="273537"/>
                  </a:lnTo>
                  <a:close/>
                  <a:moveTo>
                    <a:pt x="866645" y="0"/>
                  </a:moveTo>
                  <a:lnTo>
                    <a:pt x="1009123" y="0"/>
                  </a:lnTo>
                  <a:lnTo>
                    <a:pt x="786164" y="273537"/>
                  </a:lnTo>
                  <a:lnTo>
                    <a:pt x="643687" y="273537"/>
                  </a:lnTo>
                  <a:close/>
                  <a:moveTo>
                    <a:pt x="607001" y="0"/>
                  </a:moveTo>
                  <a:lnTo>
                    <a:pt x="749477" y="0"/>
                  </a:lnTo>
                  <a:lnTo>
                    <a:pt x="526518" y="273537"/>
                  </a:lnTo>
                  <a:lnTo>
                    <a:pt x="384042" y="273537"/>
                  </a:lnTo>
                  <a:close/>
                  <a:moveTo>
                    <a:pt x="347356" y="0"/>
                  </a:moveTo>
                  <a:lnTo>
                    <a:pt x="489833" y="0"/>
                  </a:lnTo>
                  <a:lnTo>
                    <a:pt x="266874" y="273537"/>
                  </a:lnTo>
                  <a:lnTo>
                    <a:pt x="124397" y="273537"/>
                  </a:lnTo>
                  <a:close/>
                  <a:moveTo>
                    <a:pt x="87727" y="0"/>
                  </a:moveTo>
                  <a:lnTo>
                    <a:pt x="230203" y="0"/>
                  </a:lnTo>
                  <a:lnTo>
                    <a:pt x="55634" y="214170"/>
                  </a:lnTo>
                  <a:lnTo>
                    <a:pt x="0" y="10762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F6B0FC-8B2E-43FD-839E-7D89E1DB73A3}"/>
              </a:ext>
            </a:extLst>
          </p:cNvPr>
          <p:cNvGrpSpPr/>
          <p:nvPr/>
        </p:nvGrpSpPr>
        <p:grpSpPr>
          <a:xfrm>
            <a:off x="1496121" y="3527564"/>
            <a:ext cx="2642213" cy="274320"/>
            <a:chOff x="2589428" y="3896416"/>
            <a:chExt cx="2642213" cy="27432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FE5674-477A-4581-A5FE-B225C50FF42F}"/>
                </a:ext>
              </a:extLst>
            </p:cNvPr>
            <p:cNvSpPr/>
            <p:nvPr/>
          </p:nvSpPr>
          <p:spPr>
            <a:xfrm rot="9000000">
              <a:off x="2598169" y="3896416"/>
              <a:ext cx="2633472" cy="274320"/>
            </a:xfrm>
            <a:custGeom>
              <a:avLst/>
              <a:gdLst>
                <a:gd name="connsiteX0" fmla="*/ 0 w 2633472"/>
                <a:gd name="connsiteY0" fmla="*/ 274320 h 274320"/>
                <a:gd name="connsiteX1" fmla="*/ 0 w 2633472"/>
                <a:gd name="connsiteY1" fmla="*/ 249046 h 274320"/>
                <a:gd name="connsiteX2" fmla="*/ 143787 w 2633472"/>
                <a:gd name="connsiteY2" fmla="*/ 0 h 274320"/>
                <a:gd name="connsiteX3" fmla="*/ 2633472 w 2633472"/>
                <a:gd name="connsiteY3" fmla="*/ 0 h 274320"/>
                <a:gd name="connsiteX4" fmla="*/ 2633472 w 2633472"/>
                <a:gd name="connsiteY4" fmla="*/ 46462 h 274320"/>
                <a:gd name="connsiteX5" fmla="*/ 2501918 w 2633472"/>
                <a:gd name="connsiteY5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3472" h="274320">
                  <a:moveTo>
                    <a:pt x="0" y="274320"/>
                  </a:moveTo>
                  <a:lnTo>
                    <a:pt x="0" y="249046"/>
                  </a:lnTo>
                  <a:lnTo>
                    <a:pt x="143787" y="0"/>
                  </a:lnTo>
                  <a:lnTo>
                    <a:pt x="2633472" y="0"/>
                  </a:lnTo>
                  <a:lnTo>
                    <a:pt x="2633472" y="46462"/>
                  </a:lnTo>
                  <a:lnTo>
                    <a:pt x="2501918" y="2743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201005-4169-41B5-BCE4-09E483C5339D}"/>
                </a:ext>
              </a:extLst>
            </p:cNvPr>
            <p:cNvSpPr/>
            <p:nvPr/>
          </p:nvSpPr>
          <p:spPr>
            <a:xfrm rot="9000000">
              <a:off x="2589428" y="3896469"/>
              <a:ext cx="2633472" cy="273537"/>
            </a:xfrm>
            <a:custGeom>
              <a:avLst/>
              <a:gdLst>
                <a:gd name="connsiteX0" fmla="*/ 2621748 w 2633472"/>
                <a:gd name="connsiteY0" fmla="*/ 273537 h 273537"/>
                <a:gd name="connsiteX1" fmla="*/ 2633472 w 2633472"/>
                <a:gd name="connsiteY1" fmla="*/ 259137 h 273537"/>
                <a:gd name="connsiteX2" fmla="*/ 2633472 w 2633472"/>
                <a:gd name="connsiteY2" fmla="*/ 273537 h 273537"/>
                <a:gd name="connsiteX3" fmla="*/ 2343704 w 2633472"/>
                <a:gd name="connsiteY3" fmla="*/ 273537 h 273537"/>
                <a:gd name="connsiteX4" fmla="*/ 2566400 w 2633472"/>
                <a:gd name="connsiteY4" fmla="*/ 0 h 273537"/>
                <a:gd name="connsiteX5" fmla="*/ 2633472 w 2633472"/>
                <a:gd name="connsiteY5" fmla="*/ 0 h 273537"/>
                <a:gd name="connsiteX6" fmla="*/ 2633472 w 2633472"/>
                <a:gd name="connsiteY6" fmla="*/ 92415 h 273537"/>
                <a:gd name="connsiteX7" fmla="*/ 2486015 w 2633472"/>
                <a:gd name="connsiteY7" fmla="*/ 273537 h 273537"/>
                <a:gd name="connsiteX8" fmla="*/ 2065659 w 2633472"/>
                <a:gd name="connsiteY8" fmla="*/ 273537 h 273537"/>
                <a:gd name="connsiteX9" fmla="*/ 2288356 w 2633472"/>
                <a:gd name="connsiteY9" fmla="*/ 0 h 273537"/>
                <a:gd name="connsiteX10" fmla="*/ 2430665 w 2633472"/>
                <a:gd name="connsiteY10" fmla="*/ 0 h 273537"/>
                <a:gd name="connsiteX11" fmla="*/ 2207968 w 2633472"/>
                <a:gd name="connsiteY11" fmla="*/ 273537 h 273537"/>
                <a:gd name="connsiteX12" fmla="*/ 1787615 w 2633472"/>
                <a:gd name="connsiteY12" fmla="*/ 273537 h 273537"/>
                <a:gd name="connsiteX13" fmla="*/ 2010312 w 2633472"/>
                <a:gd name="connsiteY13" fmla="*/ 0 h 273537"/>
                <a:gd name="connsiteX14" fmla="*/ 2152621 w 2633472"/>
                <a:gd name="connsiteY14" fmla="*/ 0 h 273537"/>
                <a:gd name="connsiteX15" fmla="*/ 1929923 w 2633472"/>
                <a:gd name="connsiteY15" fmla="*/ 273537 h 273537"/>
                <a:gd name="connsiteX16" fmla="*/ 1509570 w 2633472"/>
                <a:gd name="connsiteY16" fmla="*/ 273537 h 273537"/>
                <a:gd name="connsiteX17" fmla="*/ 1732267 w 2633472"/>
                <a:gd name="connsiteY17" fmla="*/ 0 h 273537"/>
                <a:gd name="connsiteX18" fmla="*/ 1874578 w 2633472"/>
                <a:gd name="connsiteY18" fmla="*/ 0 h 273537"/>
                <a:gd name="connsiteX19" fmla="*/ 1651879 w 2633472"/>
                <a:gd name="connsiteY19" fmla="*/ 273537 h 273537"/>
                <a:gd name="connsiteX20" fmla="*/ 1231526 w 2633472"/>
                <a:gd name="connsiteY20" fmla="*/ 273537 h 273537"/>
                <a:gd name="connsiteX21" fmla="*/ 1454223 w 2633472"/>
                <a:gd name="connsiteY21" fmla="*/ 0 h 273537"/>
                <a:gd name="connsiteX22" fmla="*/ 1596532 w 2633472"/>
                <a:gd name="connsiteY22" fmla="*/ 0 h 273537"/>
                <a:gd name="connsiteX23" fmla="*/ 1373835 w 2633472"/>
                <a:gd name="connsiteY23" fmla="*/ 273537 h 273537"/>
                <a:gd name="connsiteX24" fmla="*/ 972187 w 2633472"/>
                <a:gd name="connsiteY24" fmla="*/ 273537 h 273537"/>
                <a:gd name="connsiteX25" fmla="*/ 1194884 w 2633472"/>
                <a:gd name="connsiteY25" fmla="*/ 0 h 273537"/>
                <a:gd name="connsiteX26" fmla="*/ 1337193 w 2633472"/>
                <a:gd name="connsiteY26" fmla="*/ 0 h 273537"/>
                <a:gd name="connsiteX27" fmla="*/ 1114497 w 2633472"/>
                <a:gd name="connsiteY27" fmla="*/ 273537 h 273537"/>
                <a:gd name="connsiteX28" fmla="*/ 712848 w 2633472"/>
                <a:gd name="connsiteY28" fmla="*/ 273537 h 273537"/>
                <a:gd name="connsiteX29" fmla="*/ 935544 w 2633472"/>
                <a:gd name="connsiteY29" fmla="*/ 0 h 273537"/>
                <a:gd name="connsiteX30" fmla="*/ 1077854 w 2633472"/>
                <a:gd name="connsiteY30" fmla="*/ 0 h 273537"/>
                <a:gd name="connsiteX31" fmla="*/ 855156 w 2633472"/>
                <a:gd name="connsiteY31" fmla="*/ 273537 h 273537"/>
                <a:gd name="connsiteX32" fmla="*/ 453507 w 2633472"/>
                <a:gd name="connsiteY32" fmla="*/ 273537 h 273537"/>
                <a:gd name="connsiteX33" fmla="*/ 676204 w 2633472"/>
                <a:gd name="connsiteY33" fmla="*/ 0 h 273537"/>
                <a:gd name="connsiteX34" fmla="*/ 818513 w 2633472"/>
                <a:gd name="connsiteY34" fmla="*/ 0 h 273537"/>
                <a:gd name="connsiteX35" fmla="*/ 595816 w 2633472"/>
                <a:gd name="connsiteY35" fmla="*/ 273537 h 273537"/>
                <a:gd name="connsiteX36" fmla="*/ 194168 w 2633472"/>
                <a:gd name="connsiteY36" fmla="*/ 273537 h 273537"/>
                <a:gd name="connsiteX37" fmla="*/ 416865 w 2633472"/>
                <a:gd name="connsiteY37" fmla="*/ 0 h 273537"/>
                <a:gd name="connsiteX38" fmla="*/ 559174 w 2633472"/>
                <a:gd name="connsiteY38" fmla="*/ 0 h 273537"/>
                <a:gd name="connsiteX39" fmla="*/ 336476 w 2633472"/>
                <a:gd name="connsiteY39" fmla="*/ 273537 h 273537"/>
                <a:gd name="connsiteX40" fmla="*/ 0 w 2633472"/>
                <a:gd name="connsiteY40" fmla="*/ 273537 h 273537"/>
                <a:gd name="connsiteX41" fmla="*/ 0 w 2633472"/>
                <a:gd name="connsiteY41" fmla="*/ 231172 h 273537"/>
                <a:gd name="connsiteX42" fmla="*/ 74771 w 2633472"/>
                <a:gd name="connsiteY42" fmla="*/ 101664 h 273537"/>
                <a:gd name="connsiteX43" fmla="*/ 157541 w 2633472"/>
                <a:gd name="connsiteY43" fmla="*/ 0 h 273537"/>
                <a:gd name="connsiteX44" fmla="*/ 299849 w 2633472"/>
                <a:gd name="connsiteY44" fmla="*/ 0 h 273537"/>
                <a:gd name="connsiteX45" fmla="*/ 77152 w 2633472"/>
                <a:gd name="connsiteY45" fmla="*/ 273537 h 27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3472" h="273537">
                  <a:moveTo>
                    <a:pt x="2621748" y="273537"/>
                  </a:moveTo>
                  <a:lnTo>
                    <a:pt x="2633472" y="259137"/>
                  </a:lnTo>
                  <a:lnTo>
                    <a:pt x="2633472" y="273537"/>
                  </a:lnTo>
                  <a:close/>
                  <a:moveTo>
                    <a:pt x="2343704" y="273537"/>
                  </a:moveTo>
                  <a:lnTo>
                    <a:pt x="2566400" y="0"/>
                  </a:lnTo>
                  <a:lnTo>
                    <a:pt x="2633472" y="0"/>
                  </a:lnTo>
                  <a:lnTo>
                    <a:pt x="2633472" y="92415"/>
                  </a:lnTo>
                  <a:lnTo>
                    <a:pt x="2486015" y="273537"/>
                  </a:lnTo>
                  <a:close/>
                  <a:moveTo>
                    <a:pt x="2065659" y="273537"/>
                  </a:moveTo>
                  <a:lnTo>
                    <a:pt x="2288356" y="0"/>
                  </a:lnTo>
                  <a:lnTo>
                    <a:pt x="2430665" y="0"/>
                  </a:lnTo>
                  <a:lnTo>
                    <a:pt x="2207968" y="273537"/>
                  </a:lnTo>
                  <a:close/>
                  <a:moveTo>
                    <a:pt x="1787615" y="273537"/>
                  </a:moveTo>
                  <a:lnTo>
                    <a:pt x="2010312" y="0"/>
                  </a:lnTo>
                  <a:lnTo>
                    <a:pt x="2152621" y="0"/>
                  </a:lnTo>
                  <a:lnTo>
                    <a:pt x="1929923" y="273537"/>
                  </a:lnTo>
                  <a:close/>
                  <a:moveTo>
                    <a:pt x="1509570" y="273537"/>
                  </a:moveTo>
                  <a:lnTo>
                    <a:pt x="1732267" y="0"/>
                  </a:lnTo>
                  <a:lnTo>
                    <a:pt x="1874578" y="0"/>
                  </a:lnTo>
                  <a:lnTo>
                    <a:pt x="1651879" y="273537"/>
                  </a:lnTo>
                  <a:close/>
                  <a:moveTo>
                    <a:pt x="1231526" y="273537"/>
                  </a:moveTo>
                  <a:lnTo>
                    <a:pt x="1454223" y="0"/>
                  </a:lnTo>
                  <a:lnTo>
                    <a:pt x="1596532" y="0"/>
                  </a:lnTo>
                  <a:lnTo>
                    <a:pt x="1373835" y="273537"/>
                  </a:lnTo>
                  <a:close/>
                  <a:moveTo>
                    <a:pt x="972187" y="273537"/>
                  </a:moveTo>
                  <a:lnTo>
                    <a:pt x="1194884" y="0"/>
                  </a:lnTo>
                  <a:lnTo>
                    <a:pt x="1337193" y="0"/>
                  </a:lnTo>
                  <a:lnTo>
                    <a:pt x="1114497" y="273537"/>
                  </a:lnTo>
                  <a:close/>
                  <a:moveTo>
                    <a:pt x="712848" y="273537"/>
                  </a:moveTo>
                  <a:lnTo>
                    <a:pt x="935544" y="0"/>
                  </a:lnTo>
                  <a:lnTo>
                    <a:pt x="1077854" y="0"/>
                  </a:lnTo>
                  <a:lnTo>
                    <a:pt x="855156" y="273537"/>
                  </a:lnTo>
                  <a:close/>
                  <a:moveTo>
                    <a:pt x="453507" y="273537"/>
                  </a:moveTo>
                  <a:lnTo>
                    <a:pt x="676204" y="0"/>
                  </a:lnTo>
                  <a:lnTo>
                    <a:pt x="818513" y="0"/>
                  </a:lnTo>
                  <a:lnTo>
                    <a:pt x="595816" y="273537"/>
                  </a:lnTo>
                  <a:close/>
                  <a:moveTo>
                    <a:pt x="194168" y="273537"/>
                  </a:moveTo>
                  <a:lnTo>
                    <a:pt x="416865" y="0"/>
                  </a:lnTo>
                  <a:lnTo>
                    <a:pt x="559174" y="0"/>
                  </a:lnTo>
                  <a:lnTo>
                    <a:pt x="336476" y="273537"/>
                  </a:lnTo>
                  <a:close/>
                  <a:moveTo>
                    <a:pt x="0" y="273537"/>
                  </a:moveTo>
                  <a:lnTo>
                    <a:pt x="0" y="231172"/>
                  </a:lnTo>
                  <a:lnTo>
                    <a:pt x="74771" y="101664"/>
                  </a:lnTo>
                  <a:lnTo>
                    <a:pt x="157541" y="0"/>
                  </a:lnTo>
                  <a:lnTo>
                    <a:pt x="299849" y="0"/>
                  </a:lnTo>
                  <a:lnTo>
                    <a:pt x="77152" y="27353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9985CE0-E4DD-4949-880D-7DE14FC4C922}"/>
              </a:ext>
            </a:extLst>
          </p:cNvPr>
          <p:cNvSpPr/>
          <p:nvPr/>
        </p:nvSpPr>
        <p:spPr>
          <a:xfrm>
            <a:off x="1958006" y="1391479"/>
            <a:ext cx="765313" cy="934278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507A1C-6AB6-4852-A4DD-84C38283DF47}"/>
              </a:ext>
            </a:extLst>
          </p:cNvPr>
          <p:cNvSpPr/>
          <p:nvPr/>
        </p:nvSpPr>
        <p:spPr>
          <a:xfrm flipH="1">
            <a:off x="2867351" y="1296607"/>
            <a:ext cx="887648" cy="1049039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D036DCC-2B79-4141-9FEA-521215284776}"/>
              </a:ext>
            </a:extLst>
          </p:cNvPr>
          <p:cNvSpPr/>
          <p:nvPr/>
        </p:nvSpPr>
        <p:spPr>
          <a:xfrm>
            <a:off x="882044" y="1779271"/>
            <a:ext cx="3847806" cy="3840392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E9A573-F123-4D17-996D-4D9A4F0A3F4A}"/>
              </a:ext>
            </a:extLst>
          </p:cNvPr>
          <p:cNvSpPr txBox="1"/>
          <p:nvPr/>
        </p:nvSpPr>
        <p:spPr>
          <a:xfrm>
            <a:off x="5003323" y="38452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accent2"/>
                </a:solidFill>
                <a:cs typeface="Arial" pitchFamily="34" charset="0"/>
              </a:rPr>
              <a:t>Obsah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443BEA-881E-4A4F-AA20-F48C26757ADC}"/>
              </a:ext>
            </a:extLst>
          </p:cNvPr>
          <p:cNvGrpSpPr/>
          <p:nvPr/>
        </p:nvGrpSpPr>
        <p:grpSpPr>
          <a:xfrm>
            <a:off x="5886272" y="1504483"/>
            <a:ext cx="5667664" cy="841163"/>
            <a:chOff x="5610479" y="1764981"/>
            <a:chExt cx="5667664" cy="84116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CC82911-68DF-441D-9B3C-906B7B27F97C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BED531-30DF-4810-803D-C976E576E7A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V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tejto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sekcii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sa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dozviete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,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č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 je DAL,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na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č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sl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úž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i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, pre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č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 ho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chceme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pou</a:t>
                </a:r>
                <a:r>
                  <a:rPr lang="sk-SK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ží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va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ť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č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 je to Back-End a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ako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by mal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vyzera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ť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124B32-4858-428C-9A34-701444E28795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Data Access Layer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416C41-E6AA-4CDF-99F5-AB46DE385603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C42425-BC7A-4106-8DEC-A9D16E71C06C}"/>
              </a:ext>
            </a:extLst>
          </p:cNvPr>
          <p:cNvGrpSpPr/>
          <p:nvPr/>
        </p:nvGrpSpPr>
        <p:grpSpPr>
          <a:xfrm>
            <a:off x="5886272" y="2515230"/>
            <a:ext cx="5667664" cy="841163"/>
            <a:chOff x="5610479" y="1764981"/>
            <a:chExt cx="5667664" cy="84116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28F410-7D8D-484D-B309-7E170AF5B6B4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CD5697-039A-4AE4-B98C-6085E8BE26D4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V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tejto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sekcii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vysk</a:t>
                </a:r>
                <a:r>
                  <a:rPr lang="sk-SK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úš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ť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pracova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ť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u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ž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s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existuj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ú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cim DAL,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kde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bude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zapotreby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prid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á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va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ť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modely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a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linknut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ich s DB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  <a:sym typeface="Wingdings" panose="05000000000000000000" pitchFamily="2" charset="2"/>
                  </a:rPr>
                  <a:t>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1072BD-93AB-47AD-80AC-80E24069278B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Task</a:t>
                </a:r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01 - DAL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174513F-639E-499F-9BBA-1951519C595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717409-36EA-41C8-8829-D061E52BB8F3}"/>
              </a:ext>
            </a:extLst>
          </p:cNvPr>
          <p:cNvGrpSpPr/>
          <p:nvPr/>
        </p:nvGrpSpPr>
        <p:grpSpPr>
          <a:xfrm>
            <a:off x="5890816" y="3501607"/>
            <a:ext cx="5667664" cy="841163"/>
            <a:chOff x="5610479" y="1764981"/>
            <a:chExt cx="5667664" cy="84116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6BA6AF-7166-4BA8-BCDF-A9B9CC968DD0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34B0E48-7587-440C-BE5D-595C2AE42A0E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V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tejto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sekcii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povie</a:t>
                </a:r>
                <a:r>
                  <a:rPr lang="sk-SK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me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č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 je to Front-End,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na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č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slu</a:t>
                </a:r>
                <a:r>
                  <a:rPr lang="sk-SK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žia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Razor pages, 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č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 je to MVVM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architekt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ú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ra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a pod.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C0177E-7B3C-45C8-8FD5-085919565912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Razor Pages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FFBB609-FA30-46EF-A8FD-318D7CEAAD3F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492A24-1110-423A-8CF7-EA1B85A0C28A}"/>
              </a:ext>
            </a:extLst>
          </p:cNvPr>
          <p:cNvGrpSpPr/>
          <p:nvPr/>
        </p:nvGrpSpPr>
        <p:grpSpPr>
          <a:xfrm>
            <a:off x="5893088" y="4500169"/>
            <a:ext cx="5667664" cy="841163"/>
            <a:chOff x="5610479" y="1764981"/>
            <a:chExt cx="5667664" cy="84116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DE78024-7106-4EF6-9D18-673E0B012A7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45D085-4C38-4B05-9D3A-AF640D617F1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V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tejto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sekcii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nak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ó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dite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tro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š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ku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z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á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klad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é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ho Front-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Endu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s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z</a:t>
                </a:r>
                <a:r>
                  <a:rPr lang="sk-SK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ís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kavan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í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 /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odosielan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í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 d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á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 z/do Back-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Endu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FF301A-9181-4DDE-93E9-38BE5D26A069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Task 02 – Razor Pages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96AFA27-7B22-4AF3-BB2C-4E7B5226B97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A412EB5-7FBD-4FB6-AFC6-02B28B4DDC9C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68E4950-C53F-4548-BD3E-2DEB4402EB8E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6A721B-7F76-4C8E-9A10-2CB56718CFED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CAD2E1A-FCD6-AE97-108B-393BD560BC33}"/>
              </a:ext>
            </a:extLst>
          </p:cNvPr>
          <p:cNvGrpSpPr/>
          <p:nvPr/>
        </p:nvGrpSpPr>
        <p:grpSpPr>
          <a:xfrm>
            <a:off x="5865792" y="5508897"/>
            <a:ext cx="5667664" cy="841163"/>
            <a:chOff x="5610479" y="1764981"/>
            <a:chExt cx="5667664" cy="8411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F1FBE26-1A95-8FA1-194A-6A0C9062E4C7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90F5B7-5511-C66A-E703-B4822758B77C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R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ý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chle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zhrnutie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pojmov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architekt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ú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r a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celkovo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ce</a:t>
                </a:r>
                <a:r>
                  <a:rPr lang="sk-SK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lého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cvi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č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enia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, aby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ste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mohli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DAL a RP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zapracova</a:t>
                </a:r>
                <a:r>
                  <a:rPr lang="sk-SK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ť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 do </a:t>
                </a:r>
                <a:r>
                  <a:rPr lang="en-US" altLang="ko-KR" sz="12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projektu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.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13F6DE-2F6F-51A7-6967-E99D971D920F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2700" b="1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Opakovanie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4A5238-BB1B-2CE7-3C98-894153DE55E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D2E3C83-C960-4DEC-A800-5A385069899B}"/>
              </a:ext>
            </a:extLst>
          </p:cNvPr>
          <p:cNvSpPr/>
          <p:nvPr/>
        </p:nvSpPr>
        <p:spPr>
          <a:xfrm>
            <a:off x="687567" y="1691730"/>
            <a:ext cx="3545978" cy="3539146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20131E-1E49-496C-84C2-3E337DB1DE2E}"/>
              </a:ext>
            </a:extLst>
          </p:cNvPr>
          <p:cNvSpPr/>
          <p:nvPr/>
        </p:nvSpPr>
        <p:spPr>
          <a:xfrm>
            <a:off x="4257941" y="2767112"/>
            <a:ext cx="6711957" cy="1216096"/>
          </a:xfrm>
          <a:custGeom>
            <a:avLst/>
            <a:gdLst>
              <a:gd name="connsiteX0" fmla="*/ 6506984 w 6742275"/>
              <a:gd name="connsiteY0" fmla="*/ 136630 h 1196581"/>
              <a:gd name="connsiteX1" fmla="*/ 6102755 w 6742275"/>
              <a:gd name="connsiteY1" fmla="*/ 105182 h 1196581"/>
              <a:gd name="connsiteX2" fmla="*/ 6102755 w 6742275"/>
              <a:gd name="connsiteY2" fmla="*/ 105182 h 1196581"/>
              <a:gd name="connsiteX3" fmla="*/ 6102755 w 6742275"/>
              <a:gd name="connsiteY3" fmla="*/ 105182 h 1196581"/>
              <a:gd name="connsiteX4" fmla="*/ 4977508 w 6742275"/>
              <a:gd name="connsiteY4" fmla="*/ 43051 h 1196581"/>
              <a:gd name="connsiteX5" fmla="*/ 2995479 w 6742275"/>
              <a:gd name="connsiteY5" fmla="*/ 97 h 1196581"/>
              <a:gd name="connsiteX6" fmla="*/ 339221 w 6742275"/>
              <a:gd name="connsiteY6" fmla="*/ 72199 h 1196581"/>
              <a:gd name="connsiteX7" fmla="*/ 339221 w 6742275"/>
              <a:gd name="connsiteY7" fmla="*/ 72199 h 1196581"/>
              <a:gd name="connsiteX8" fmla="*/ 99905 w 6742275"/>
              <a:gd name="connsiteY8" fmla="*/ 77568 h 1196581"/>
              <a:gd name="connsiteX9" fmla="*/ 8627 w 6742275"/>
              <a:gd name="connsiteY9" fmla="*/ 203363 h 1196581"/>
              <a:gd name="connsiteX10" fmla="*/ 262517 w 6742275"/>
              <a:gd name="connsiteY10" fmla="*/ 1114605 h 1196581"/>
              <a:gd name="connsiteX11" fmla="*/ 363000 w 6742275"/>
              <a:gd name="connsiteY11" fmla="*/ 1193610 h 1196581"/>
              <a:gd name="connsiteX12" fmla="*/ 658310 w 6742275"/>
              <a:gd name="connsiteY12" fmla="*/ 1192843 h 1196581"/>
              <a:gd name="connsiteX13" fmla="*/ 658310 w 6742275"/>
              <a:gd name="connsiteY13" fmla="*/ 1192843 h 1196581"/>
              <a:gd name="connsiteX14" fmla="*/ 6221646 w 6742275"/>
              <a:gd name="connsiteY14" fmla="*/ 1152957 h 1196581"/>
              <a:gd name="connsiteX15" fmla="*/ 6436417 w 6742275"/>
              <a:gd name="connsiteY15" fmla="*/ 998782 h 1196581"/>
              <a:gd name="connsiteX16" fmla="*/ 6719454 w 6742275"/>
              <a:gd name="connsiteY16" fmla="*/ 465690 h 1196581"/>
              <a:gd name="connsiteX17" fmla="*/ 6743233 w 6742275"/>
              <a:gd name="connsiteY17" fmla="*/ 316884 h 1196581"/>
              <a:gd name="connsiteX18" fmla="*/ 6506984 w 6742275"/>
              <a:gd name="connsiteY18" fmla="*/ 136630 h 11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2275" h="1196581">
                <a:moveTo>
                  <a:pt x="6506984" y="136630"/>
                </a:moveTo>
                <a:cubicBezTo>
                  <a:pt x="6373519" y="118988"/>
                  <a:pt x="6237754" y="111318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5727673" y="78335"/>
                  <a:pt x="5352590" y="58392"/>
                  <a:pt x="4977508" y="43051"/>
                </a:cubicBezTo>
                <a:cubicBezTo>
                  <a:pt x="4317087" y="16205"/>
                  <a:pt x="3656667" y="2398"/>
                  <a:pt x="2995479" y="97"/>
                </a:cubicBezTo>
                <a:cubicBezTo>
                  <a:pt x="2213099" y="-2971"/>
                  <a:pt x="442772" y="67597"/>
                  <a:pt x="339221" y="72199"/>
                </a:cubicBezTo>
                <a:lnTo>
                  <a:pt x="339221" y="72199"/>
                </a:lnTo>
                <a:cubicBezTo>
                  <a:pt x="259449" y="71432"/>
                  <a:pt x="179677" y="70665"/>
                  <a:pt x="99905" y="77568"/>
                </a:cubicBezTo>
                <a:cubicBezTo>
                  <a:pt x="8627" y="85239"/>
                  <a:pt x="-15151" y="117454"/>
                  <a:pt x="8627" y="203363"/>
                </a:cubicBezTo>
                <a:cubicBezTo>
                  <a:pt x="10929" y="209499"/>
                  <a:pt x="235671" y="992646"/>
                  <a:pt x="262517" y="1114605"/>
                </a:cubicBezTo>
                <a:cubicBezTo>
                  <a:pt x="278625" y="1163696"/>
                  <a:pt x="313142" y="1189775"/>
                  <a:pt x="363000" y="1193610"/>
                </a:cubicBezTo>
                <a:cubicBezTo>
                  <a:pt x="461181" y="1200514"/>
                  <a:pt x="560129" y="1201281"/>
                  <a:pt x="658310" y="1192843"/>
                </a:cubicBezTo>
                <a:cubicBezTo>
                  <a:pt x="658310" y="1192843"/>
                  <a:pt x="658310" y="1192843"/>
                  <a:pt x="658310" y="1192843"/>
                </a:cubicBezTo>
                <a:cubicBezTo>
                  <a:pt x="1439156" y="1189008"/>
                  <a:pt x="6221646" y="1152957"/>
                  <a:pt x="6221646" y="1152957"/>
                </a:cubicBezTo>
                <a:cubicBezTo>
                  <a:pt x="6320593" y="1139917"/>
                  <a:pt x="6388093" y="1082389"/>
                  <a:pt x="6436417" y="998782"/>
                </a:cubicBezTo>
                <a:cubicBezTo>
                  <a:pt x="6536132" y="823897"/>
                  <a:pt x="6627409" y="645177"/>
                  <a:pt x="6719454" y="465690"/>
                </a:cubicBezTo>
                <a:cubicBezTo>
                  <a:pt x="6726357" y="451883"/>
                  <a:pt x="6743233" y="352168"/>
                  <a:pt x="6743233" y="316884"/>
                </a:cubicBezTo>
                <a:cubicBezTo>
                  <a:pt x="6698744" y="213334"/>
                  <a:pt x="6617438" y="151204"/>
                  <a:pt x="6506984" y="136630"/>
                </a:cubicBezTo>
                <a:close/>
              </a:path>
            </a:pathLst>
          </a:custGeom>
          <a:solidFill>
            <a:schemeClr val="tx1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E0F4A2D-3058-46C0-83B6-155D4BFCB221}"/>
              </a:ext>
            </a:extLst>
          </p:cNvPr>
          <p:cNvSpPr/>
          <p:nvPr/>
        </p:nvSpPr>
        <p:spPr>
          <a:xfrm>
            <a:off x="5120295" y="2852530"/>
            <a:ext cx="5872099" cy="1133879"/>
          </a:xfrm>
          <a:custGeom>
            <a:avLst/>
            <a:gdLst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4132980 w 5100325"/>
              <a:gd name="connsiteY10" fmla="*/ 657160 h 1089896"/>
              <a:gd name="connsiteX11" fmla="*/ 4401923 w 5100325"/>
              <a:gd name="connsiteY11" fmla="*/ 445122 h 1089896"/>
              <a:gd name="connsiteX12" fmla="*/ 4586097 w 5100325"/>
              <a:gd name="connsiteY12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4132980 w 5100325"/>
              <a:gd name="connsiteY9" fmla="*/ 657160 h 1089896"/>
              <a:gd name="connsiteX10" fmla="*/ 4401923 w 5100325"/>
              <a:gd name="connsiteY10" fmla="*/ 445122 h 1089896"/>
              <a:gd name="connsiteX11" fmla="*/ 4586097 w 5100325"/>
              <a:gd name="connsiteY11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0 w 5100325"/>
              <a:gd name="connsiteY6" fmla="*/ 1083574 h 1089896"/>
              <a:gd name="connsiteX7" fmla="*/ 0 w 5100325"/>
              <a:gd name="connsiteY7" fmla="*/ 658988 h 1089896"/>
              <a:gd name="connsiteX8" fmla="*/ 4132980 w 5100325"/>
              <a:gd name="connsiteY8" fmla="*/ 657160 h 1089896"/>
              <a:gd name="connsiteX9" fmla="*/ 4401923 w 5100325"/>
              <a:gd name="connsiteY9" fmla="*/ 445122 h 1089896"/>
              <a:gd name="connsiteX10" fmla="*/ 4586097 w 5100325"/>
              <a:gd name="connsiteY10" fmla="*/ 0 h 1089896"/>
              <a:gd name="connsiteX0" fmla="*/ 4586097 w 5100325"/>
              <a:gd name="connsiteY0" fmla="*/ 0 h 1118400"/>
              <a:gd name="connsiteX1" fmla="*/ 4907487 w 5100325"/>
              <a:gd name="connsiteY1" fmla="*/ 31962 h 1118400"/>
              <a:gd name="connsiteX2" fmla="*/ 5096539 w 5100325"/>
              <a:gd name="connsiteY2" fmla="*/ 215935 h 1118400"/>
              <a:gd name="connsiteX3" fmla="*/ 4852601 w 5100325"/>
              <a:gd name="connsiteY3" fmla="*/ 908955 h 1118400"/>
              <a:gd name="connsiteX4" fmla="*/ 4681843 w 5100325"/>
              <a:gd name="connsiteY4" fmla="*/ 1073440 h 1118400"/>
              <a:gd name="connsiteX5" fmla="*/ 0 w 5100325"/>
              <a:gd name="connsiteY5" fmla="*/ 1083574 h 1118400"/>
              <a:gd name="connsiteX6" fmla="*/ 0 w 5100325"/>
              <a:gd name="connsiteY6" fmla="*/ 658988 h 1118400"/>
              <a:gd name="connsiteX7" fmla="*/ 4132980 w 5100325"/>
              <a:gd name="connsiteY7" fmla="*/ 657160 h 1118400"/>
              <a:gd name="connsiteX8" fmla="*/ 4401923 w 5100325"/>
              <a:gd name="connsiteY8" fmla="*/ 445122 h 1118400"/>
              <a:gd name="connsiteX9" fmla="*/ 4586097 w 5100325"/>
              <a:gd name="connsiteY9" fmla="*/ 0 h 1118400"/>
              <a:gd name="connsiteX0" fmla="*/ 4586097 w 5100325"/>
              <a:gd name="connsiteY0" fmla="*/ 0 h 1137140"/>
              <a:gd name="connsiteX1" fmla="*/ 4907487 w 5100325"/>
              <a:gd name="connsiteY1" fmla="*/ 31962 h 1137140"/>
              <a:gd name="connsiteX2" fmla="*/ 5096539 w 5100325"/>
              <a:gd name="connsiteY2" fmla="*/ 215935 h 1137140"/>
              <a:gd name="connsiteX3" fmla="*/ 4852601 w 5100325"/>
              <a:gd name="connsiteY3" fmla="*/ 908955 h 1137140"/>
              <a:gd name="connsiteX4" fmla="*/ 4681843 w 5100325"/>
              <a:gd name="connsiteY4" fmla="*/ 1073440 h 1137140"/>
              <a:gd name="connsiteX5" fmla="*/ 272077 w 5100325"/>
              <a:gd name="connsiteY5" fmla="*/ 1108818 h 1137140"/>
              <a:gd name="connsiteX6" fmla="*/ 0 w 5100325"/>
              <a:gd name="connsiteY6" fmla="*/ 658988 h 1137140"/>
              <a:gd name="connsiteX7" fmla="*/ 4132980 w 5100325"/>
              <a:gd name="connsiteY7" fmla="*/ 657160 h 1137140"/>
              <a:gd name="connsiteX8" fmla="*/ 4401923 w 5100325"/>
              <a:gd name="connsiteY8" fmla="*/ 445122 h 1137140"/>
              <a:gd name="connsiteX9" fmla="*/ 4586097 w 5100325"/>
              <a:gd name="connsiteY9" fmla="*/ 0 h 1137140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445851 w 4960079"/>
              <a:gd name="connsiteY0" fmla="*/ 0 h 1108818"/>
              <a:gd name="connsiteX1" fmla="*/ 4767241 w 4960079"/>
              <a:gd name="connsiteY1" fmla="*/ 31962 h 1108818"/>
              <a:gd name="connsiteX2" fmla="*/ 4956293 w 4960079"/>
              <a:gd name="connsiteY2" fmla="*/ 215935 h 1108818"/>
              <a:gd name="connsiteX3" fmla="*/ 4712355 w 4960079"/>
              <a:gd name="connsiteY3" fmla="*/ 908955 h 1108818"/>
              <a:gd name="connsiteX4" fmla="*/ 4541597 w 4960079"/>
              <a:gd name="connsiteY4" fmla="*/ 1073440 h 1108818"/>
              <a:gd name="connsiteX5" fmla="*/ 131831 w 4960079"/>
              <a:gd name="connsiteY5" fmla="*/ 1108818 h 1108818"/>
              <a:gd name="connsiteX6" fmla="*/ 0 w 4960079"/>
              <a:gd name="connsiteY6" fmla="*/ 667403 h 1108818"/>
              <a:gd name="connsiteX7" fmla="*/ 3992734 w 4960079"/>
              <a:gd name="connsiteY7" fmla="*/ 657160 h 1108818"/>
              <a:gd name="connsiteX8" fmla="*/ 4261677 w 4960079"/>
              <a:gd name="connsiteY8" fmla="*/ 445122 h 1108818"/>
              <a:gd name="connsiteX9" fmla="*/ 4445851 w 496007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4598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41644"/>
              <a:gd name="connsiteX1" fmla="*/ 4756021 w 4948859"/>
              <a:gd name="connsiteY1" fmla="*/ 61983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48859"/>
              <a:gd name="connsiteY0" fmla="*/ 0 h 1141644"/>
              <a:gd name="connsiteX1" fmla="*/ 4785797 w 4948859"/>
              <a:gd name="connsiteY1" fmla="*/ 41968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58500"/>
              <a:gd name="connsiteY0" fmla="*/ 0 h 1141644"/>
              <a:gd name="connsiteX1" fmla="*/ 4785797 w 4958500"/>
              <a:gd name="connsiteY1" fmla="*/ 41968 h 1141644"/>
              <a:gd name="connsiteX2" fmla="*/ 4954998 w 4958500"/>
              <a:gd name="connsiteY2" fmla="*/ 235949 h 1141644"/>
              <a:gd name="connsiteX3" fmla="*/ 4701135 w 4958500"/>
              <a:gd name="connsiteY3" fmla="*/ 938976 h 1141644"/>
              <a:gd name="connsiteX4" fmla="*/ 4530377 w 4958500"/>
              <a:gd name="connsiteY4" fmla="*/ 1103461 h 1141644"/>
              <a:gd name="connsiteX5" fmla="*/ 100976 w 4958500"/>
              <a:gd name="connsiteY5" fmla="*/ 1141644 h 1141644"/>
              <a:gd name="connsiteX6" fmla="*/ 0 w 4958500"/>
              <a:gd name="connsiteY6" fmla="*/ 694619 h 1141644"/>
              <a:gd name="connsiteX7" fmla="*/ 3981514 w 4958500"/>
              <a:gd name="connsiteY7" fmla="*/ 687181 h 1141644"/>
              <a:gd name="connsiteX8" fmla="*/ 4250457 w 4958500"/>
              <a:gd name="connsiteY8" fmla="*/ 475143 h 1141644"/>
              <a:gd name="connsiteX9" fmla="*/ 4434631 w 4958500"/>
              <a:gd name="connsiteY9" fmla="*/ 0 h 11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500" h="1141644">
                <a:moveTo>
                  <a:pt x="4434631" y="0"/>
                </a:moveTo>
                <a:cubicBezTo>
                  <a:pt x="4541965" y="6236"/>
                  <a:pt x="4699069" y="2643"/>
                  <a:pt x="4785797" y="41968"/>
                </a:cubicBezTo>
                <a:cubicBezTo>
                  <a:pt x="4872525" y="81293"/>
                  <a:pt x="4918408" y="129931"/>
                  <a:pt x="4954998" y="235949"/>
                </a:cubicBezTo>
                <a:cubicBezTo>
                  <a:pt x="4988541" y="343527"/>
                  <a:pt x="4771905" y="794391"/>
                  <a:pt x="4701135" y="938976"/>
                </a:cubicBezTo>
                <a:cubicBezTo>
                  <a:pt x="4630365" y="1083561"/>
                  <a:pt x="4609048" y="1090208"/>
                  <a:pt x="4530377" y="1103461"/>
                </a:cubicBezTo>
                <a:cubicBezTo>
                  <a:pt x="3721610" y="1132564"/>
                  <a:pt x="990675" y="1132181"/>
                  <a:pt x="100976" y="1141644"/>
                </a:cubicBezTo>
                <a:lnTo>
                  <a:pt x="0" y="694619"/>
                </a:lnTo>
                <a:lnTo>
                  <a:pt x="3981514" y="687181"/>
                </a:lnTo>
                <a:cubicBezTo>
                  <a:pt x="4125439" y="680945"/>
                  <a:pt x="4180325" y="669251"/>
                  <a:pt x="4250457" y="475143"/>
                </a:cubicBezTo>
                <a:cubicBezTo>
                  <a:pt x="4303515" y="335604"/>
                  <a:pt x="4424264" y="6236"/>
                  <a:pt x="4434631" y="0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34CDA4-8587-4ABF-A143-80B8B3F43B36}"/>
              </a:ext>
            </a:extLst>
          </p:cNvPr>
          <p:cNvSpPr/>
          <p:nvPr/>
        </p:nvSpPr>
        <p:spPr>
          <a:xfrm>
            <a:off x="4122497" y="2843729"/>
            <a:ext cx="518370" cy="1156263"/>
          </a:xfrm>
          <a:custGeom>
            <a:avLst/>
            <a:gdLst>
              <a:gd name="connsiteX0" fmla="*/ 262518 w 651983"/>
              <a:gd name="connsiteY0" fmla="*/ 1042891 h 1127547"/>
              <a:gd name="connsiteX1" fmla="*/ 8627 w 651983"/>
              <a:gd name="connsiteY1" fmla="*/ 131649 h 1127547"/>
              <a:gd name="connsiteX2" fmla="*/ 99905 w 651983"/>
              <a:gd name="connsiteY2" fmla="*/ 5854 h 1127547"/>
              <a:gd name="connsiteX3" fmla="*/ 339221 w 651983"/>
              <a:gd name="connsiteY3" fmla="*/ 485 h 1127547"/>
              <a:gd name="connsiteX4" fmla="*/ 659077 w 651983"/>
              <a:gd name="connsiteY4" fmla="*/ 1121897 h 1127547"/>
              <a:gd name="connsiteX5" fmla="*/ 363767 w 651983"/>
              <a:gd name="connsiteY5" fmla="*/ 1122663 h 1127547"/>
              <a:gd name="connsiteX6" fmla="*/ 262518 w 651983"/>
              <a:gd name="connsiteY6" fmla="*/ 1042891 h 11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83" h="1127547">
                <a:moveTo>
                  <a:pt x="262518" y="1042891"/>
                </a:moveTo>
                <a:cubicBezTo>
                  <a:pt x="235671" y="920932"/>
                  <a:pt x="10929" y="137785"/>
                  <a:pt x="8627" y="131649"/>
                </a:cubicBezTo>
                <a:cubicBezTo>
                  <a:pt x="-15151" y="45740"/>
                  <a:pt x="8627" y="13525"/>
                  <a:pt x="99905" y="5854"/>
                </a:cubicBezTo>
                <a:cubicBezTo>
                  <a:pt x="179677" y="-1049"/>
                  <a:pt x="259449" y="-282"/>
                  <a:pt x="339221" y="485"/>
                </a:cubicBezTo>
                <a:cubicBezTo>
                  <a:pt x="364534" y="90229"/>
                  <a:pt x="642969" y="1066670"/>
                  <a:pt x="659077" y="1121897"/>
                </a:cubicBezTo>
                <a:cubicBezTo>
                  <a:pt x="560896" y="1130334"/>
                  <a:pt x="461948" y="1129567"/>
                  <a:pt x="363767" y="1122663"/>
                </a:cubicBezTo>
                <a:cubicBezTo>
                  <a:pt x="313142" y="1118061"/>
                  <a:pt x="278625" y="1091215"/>
                  <a:pt x="262518" y="1042891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1A3D325-BDB1-4E5C-B87F-21741C139934}"/>
              </a:ext>
            </a:extLst>
          </p:cNvPr>
          <p:cNvSpPr/>
          <p:nvPr/>
        </p:nvSpPr>
        <p:spPr>
          <a:xfrm>
            <a:off x="10418887" y="3115311"/>
            <a:ext cx="292727" cy="514503"/>
          </a:xfrm>
          <a:custGeom>
            <a:avLst/>
            <a:gdLst>
              <a:gd name="connsiteX0" fmla="*/ 120248 w 368178"/>
              <a:gd name="connsiteY0" fmla="*/ 507364 h 506245"/>
              <a:gd name="connsiteX1" fmla="*/ 9794 w 368178"/>
              <a:gd name="connsiteY1" fmla="*/ 350121 h 506245"/>
              <a:gd name="connsiteX2" fmla="*/ 152463 w 368178"/>
              <a:gd name="connsiteY2" fmla="*/ 57879 h 506245"/>
              <a:gd name="connsiteX3" fmla="*/ 301269 w 368178"/>
              <a:gd name="connsiteY3" fmla="*/ 11857 h 506245"/>
              <a:gd name="connsiteX4" fmla="*/ 360332 w 368178"/>
              <a:gd name="connsiteY4" fmla="*/ 159896 h 506245"/>
              <a:gd name="connsiteX5" fmla="*/ 217662 w 368178"/>
              <a:gd name="connsiteY5" fmla="*/ 452137 h 506245"/>
              <a:gd name="connsiteX6" fmla="*/ 120248 w 368178"/>
              <a:gd name="connsiteY6" fmla="*/ 507364 h 5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78" h="506245">
                <a:moveTo>
                  <a:pt x="120248" y="507364"/>
                </a:moveTo>
                <a:cubicBezTo>
                  <a:pt x="33572" y="506597"/>
                  <a:pt x="-23956" y="426058"/>
                  <a:pt x="9794" y="350121"/>
                </a:cubicBezTo>
                <a:cubicBezTo>
                  <a:pt x="53516" y="251173"/>
                  <a:pt x="102606" y="153759"/>
                  <a:pt x="152463" y="57879"/>
                </a:cubicBezTo>
                <a:cubicBezTo>
                  <a:pt x="180845" y="3420"/>
                  <a:pt x="246810" y="-14222"/>
                  <a:pt x="301269" y="11857"/>
                </a:cubicBezTo>
                <a:cubicBezTo>
                  <a:pt x="358030" y="38703"/>
                  <a:pt x="386410" y="101601"/>
                  <a:pt x="360332" y="159896"/>
                </a:cubicBezTo>
                <a:cubicBezTo>
                  <a:pt x="315843" y="258844"/>
                  <a:pt x="267519" y="355491"/>
                  <a:pt x="217662" y="452137"/>
                </a:cubicBezTo>
                <a:cubicBezTo>
                  <a:pt x="198486" y="491257"/>
                  <a:pt x="162435" y="510432"/>
                  <a:pt x="120248" y="507364"/>
                </a:cubicBezTo>
                <a:close/>
              </a:path>
            </a:pathLst>
          </a:custGeom>
          <a:solidFill>
            <a:srgbClr val="FEFEFE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BE1B90A-C98B-4B00-8B14-F0DA9A57D232}"/>
              </a:ext>
            </a:extLst>
          </p:cNvPr>
          <p:cNvSpPr/>
          <p:nvPr/>
        </p:nvSpPr>
        <p:spPr>
          <a:xfrm rot="4263804">
            <a:off x="1595495" y="3094418"/>
            <a:ext cx="697498" cy="809097"/>
          </a:xfrm>
          <a:custGeom>
            <a:avLst/>
            <a:gdLst>
              <a:gd name="connsiteX0" fmla="*/ 317660 w 1235637"/>
              <a:gd name="connsiteY0" fmla="*/ 716670 h 1433339"/>
              <a:gd name="connsiteX1" fmla="*/ 405575 w 1235637"/>
              <a:gd name="connsiteY1" fmla="*/ 928912 h 1433339"/>
              <a:gd name="connsiteX2" fmla="*/ 830061 w 1235637"/>
              <a:gd name="connsiteY2" fmla="*/ 928914 h 1433339"/>
              <a:gd name="connsiteX3" fmla="*/ 830061 w 1235637"/>
              <a:gd name="connsiteY3" fmla="*/ 504428 h 1433339"/>
              <a:gd name="connsiteX4" fmla="*/ 405575 w 1235637"/>
              <a:gd name="connsiteY4" fmla="*/ 504428 h 1433339"/>
              <a:gd name="connsiteX5" fmla="*/ 317660 w 1235637"/>
              <a:gd name="connsiteY5" fmla="*/ 716670 h 1433339"/>
              <a:gd name="connsiteX6" fmla="*/ 0 w 1235637"/>
              <a:gd name="connsiteY6" fmla="*/ 1124430 h 1433339"/>
              <a:gd name="connsiteX7" fmla="*/ 0 w 1235637"/>
              <a:gd name="connsiteY7" fmla="*/ 308909 h 1433339"/>
              <a:gd name="connsiteX8" fmla="*/ 617819 w 1235637"/>
              <a:gd name="connsiteY8" fmla="*/ 0 h 1433339"/>
              <a:gd name="connsiteX9" fmla="*/ 1235637 w 1235637"/>
              <a:gd name="connsiteY9" fmla="*/ 308908 h 1433339"/>
              <a:gd name="connsiteX10" fmla="*/ 1235637 w 1235637"/>
              <a:gd name="connsiteY10" fmla="*/ 1124428 h 1433339"/>
              <a:gd name="connsiteX11" fmla="*/ 617819 w 1235637"/>
              <a:gd name="connsiteY11" fmla="*/ 1433339 h 14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5637" h="1433339">
                <a:moveTo>
                  <a:pt x="317660" y="716670"/>
                </a:moveTo>
                <a:cubicBezTo>
                  <a:pt x="317660" y="793486"/>
                  <a:pt x="346965" y="870302"/>
                  <a:pt x="405575" y="928912"/>
                </a:cubicBezTo>
                <a:cubicBezTo>
                  <a:pt x="522794" y="1046132"/>
                  <a:pt x="712841" y="1046133"/>
                  <a:pt x="830061" y="928914"/>
                </a:cubicBezTo>
                <a:cubicBezTo>
                  <a:pt x="947280" y="811695"/>
                  <a:pt x="947280" y="621648"/>
                  <a:pt x="830061" y="504428"/>
                </a:cubicBezTo>
                <a:cubicBezTo>
                  <a:pt x="712841" y="387210"/>
                  <a:pt x="522794" y="387210"/>
                  <a:pt x="405575" y="504428"/>
                </a:cubicBezTo>
                <a:cubicBezTo>
                  <a:pt x="346965" y="563038"/>
                  <a:pt x="317660" y="639854"/>
                  <a:pt x="317660" y="716670"/>
                </a:cubicBezTo>
                <a:close/>
                <a:moveTo>
                  <a:pt x="0" y="1124430"/>
                </a:moveTo>
                <a:lnTo>
                  <a:pt x="0" y="308909"/>
                </a:lnTo>
                <a:lnTo>
                  <a:pt x="617819" y="0"/>
                </a:lnTo>
                <a:lnTo>
                  <a:pt x="1235637" y="308908"/>
                </a:lnTo>
                <a:lnTo>
                  <a:pt x="1235637" y="1124428"/>
                </a:lnTo>
                <a:lnTo>
                  <a:pt x="617819" y="14333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3DE168-2F4A-48C9-9A45-E7F5097F2D6A}"/>
              </a:ext>
            </a:extLst>
          </p:cNvPr>
          <p:cNvGrpSpPr/>
          <p:nvPr/>
        </p:nvGrpSpPr>
        <p:grpSpPr>
          <a:xfrm rot="221306">
            <a:off x="1480717" y="2462778"/>
            <a:ext cx="2853773" cy="2084091"/>
            <a:chOff x="3799566" y="2619240"/>
            <a:chExt cx="2435582" cy="17786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CCA920-3D2D-4043-ABE3-F48EB0D80D80}"/>
                </a:ext>
              </a:extLst>
            </p:cNvPr>
            <p:cNvSpPr/>
            <p:nvPr/>
          </p:nvSpPr>
          <p:spPr>
            <a:xfrm>
              <a:off x="3799566" y="2619240"/>
              <a:ext cx="1532581" cy="1778689"/>
            </a:xfrm>
            <a:custGeom>
              <a:avLst/>
              <a:gdLst>
                <a:gd name="connsiteX0" fmla="*/ 137300 w 2101687"/>
                <a:gd name="connsiteY0" fmla="*/ 537924 h 2439184"/>
                <a:gd name="connsiteX1" fmla="*/ 388122 w 2101687"/>
                <a:gd name="connsiteY1" fmla="*/ 233409 h 2439184"/>
                <a:gd name="connsiteX2" fmla="*/ 1069253 w 2101687"/>
                <a:gd name="connsiteY2" fmla="*/ 229 h 2439184"/>
                <a:gd name="connsiteX3" fmla="*/ 1275586 w 2101687"/>
                <a:gd name="connsiteY3" fmla="*/ 7900 h 2439184"/>
                <a:gd name="connsiteX4" fmla="*/ 1304734 w 2101687"/>
                <a:gd name="connsiteY4" fmla="*/ 15570 h 2439184"/>
                <a:gd name="connsiteX5" fmla="*/ 1302433 w 2101687"/>
                <a:gd name="connsiteY5" fmla="*/ 70797 h 2439184"/>
                <a:gd name="connsiteX6" fmla="*/ 1581635 w 2101687"/>
                <a:gd name="connsiteY6" fmla="*/ 757297 h 2439184"/>
                <a:gd name="connsiteX7" fmla="*/ 1635328 w 2101687"/>
                <a:gd name="connsiteY7" fmla="*/ 887694 h 2439184"/>
                <a:gd name="connsiteX8" fmla="*/ 1646833 w 2101687"/>
                <a:gd name="connsiteY8" fmla="*/ 935250 h 2439184"/>
                <a:gd name="connsiteX9" fmla="*/ 1622288 w 2101687"/>
                <a:gd name="connsiteY9" fmla="*/ 956727 h 2439184"/>
                <a:gd name="connsiteX10" fmla="*/ 1524874 w 2101687"/>
                <a:gd name="connsiteY10" fmla="*/ 1011954 h 2439184"/>
                <a:gd name="connsiteX11" fmla="*/ 1518738 w 2101687"/>
                <a:gd name="connsiteY11" fmla="*/ 1019625 h 2439184"/>
                <a:gd name="connsiteX12" fmla="*/ 1517971 w 2101687"/>
                <a:gd name="connsiteY12" fmla="*/ 1042636 h 2439184"/>
                <a:gd name="connsiteX13" fmla="*/ 1528709 w 2101687"/>
                <a:gd name="connsiteY13" fmla="*/ 1053374 h 2439184"/>
                <a:gd name="connsiteX14" fmla="*/ 1727372 w 2101687"/>
                <a:gd name="connsiteY14" fmla="*/ 1551183 h 2439184"/>
                <a:gd name="connsiteX15" fmla="*/ 1743480 w 2101687"/>
                <a:gd name="connsiteY15" fmla="*/ 1590302 h 2439184"/>
                <a:gd name="connsiteX16" fmla="*/ 1825554 w 2101687"/>
                <a:gd name="connsiteY16" fmla="*/ 1626353 h 2439184"/>
                <a:gd name="connsiteX17" fmla="*/ 1878479 w 2101687"/>
                <a:gd name="connsiteY17" fmla="*/ 1604875 h 2439184"/>
                <a:gd name="connsiteX18" fmla="*/ 1919132 w 2101687"/>
                <a:gd name="connsiteY18" fmla="*/ 1601040 h 2439184"/>
                <a:gd name="connsiteX19" fmla="*/ 1959785 w 2101687"/>
                <a:gd name="connsiteY19" fmla="*/ 1683113 h 2439184"/>
                <a:gd name="connsiteX20" fmla="*/ 2094017 w 2101687"/>
                <a:gd name="connsiteY20" fmla="*/ 2012940 h 2439184"/>
                <a:gd name="connsiteX21" fmla="*/ 2102455 w 2101687"/>
                <a:gd name="connsiteY21" fmla="*/ 2056662 h 2439184"/>
                <a:gd name="connsiteX22" fmla="*/ 1854701 w 2101687"/>
                <a:gd name="connsiteY22" fmla="*/ 2338165 h 2439184"/>
                <a:gd name="connsiteX23" fmla="*/ 1775696 w 2101687"/>
                <a:gd name="connsiteY23" fmla="*/ 2442482 h 2439184"/>
                <a:gd name="connsiteX24" fmla="*/ 1634561 w 2101687"/>
                <a:gd name="connsiteY24" fmla="*/ 2097315 h 2439184"/>
                <a:gd name="connsiteX25" fmla="*/ 1561692 w 2101687"/>
                <a:gd name="connsiteY25" fmla="*/ 2057429 h 2439184"/>
                <a:gd name="connsiteX26" fmla="*/ 645847 w 2101687"/>
                <a:gd name="connsiteY26" fmla="*/ 2009872 h 2439184"/>
                <a:gd name="connsiteX27" fmla="*/ 330594 w 2101687"/>
                <a:gd name="connsiteY27" fmla="*/ 1848027 h 2439184"/>
                <a:gd name="connsiteX28" fmla="*/ 330594 w 2101687"/>
                <a:gd name="connsiteY28" fmla="*/ 1826550 h 2439184"/>
                <a:gd name="connsiteX29" fmla="*/ 869823 w 2101687"/>
                <a:gd name="connsiteY29" fmla="*/ 1604109 h 2439184"/>
                <a:gd name="connsiteX30" fmla="*/ 1109906 w 2101687"/>
                <a:gd name="connsiteY30" fmla="*/ 1505927 h 2439184"/>
                <a:gd name="connsiteX31" fmla="*/ 1152093 w 2101687"/>
                <a:gd name="connsiteY31" fmla="*/ 1505160 h 2439184"/>
                <a:gd name="connsiteX32" fmla="*/ 1229564 w 2101687"/>
                <a:gd name="connsiteY32" fmla="*/ 1545813 h 2439184"/>
                <a:gd name="connsiteX33" fmla="*/ 1457375 w 2101687"/>
                <a:gd name="connsiteY33" fmla="*/ 1692318 h 2439184"/>
                <a:gd name="connsiteX34" fmla="*/ 1377603 w 2101687"/>
                <a:gd name="connsiteY34" fmla="*/ 1485984 h 2439184"/>
                <a:gd name="connsiteX35" fmla="*/ 1366097 w 2101687"/>
                <a:gd name="connsiteY35" fmla="*/ 1451468 h 2439184"/>
                <a:gd name="connsiteX36" fmla="*/ 1296296 w 2101687"/>
                <a:gd name="connsiteY36" fmla="*/ 1294992 h 2439184"/>
                <a:gd name="connsiteX37" fmla="*/ 1282490 w 2101687"/>
                <a:gd name="connsiteY37" fmla="*/ 1290389 h 2439184"/>
                <a:gd name="connsiteX38" fmla="*/ 1201184 w 2101687"/>
                <a:gd name="connsiteY38" fmla="*/ 1045704 h 2439184"/>
                <a:gd name="connsiteX39" fmla="*/ 1178172 w 2101687"/>
                <a:gd name="connsiteY39" fmla="*/ 988943 h 2439184"/>
                <a:gd name="connsiteX40" fmla="*/ 1010191 w 2101687"/>
                <a:gd name="connsiteY40" fmla="*/ 782609 h 2439184"/>
                <a:gd name="connsiteX41" fmla="*/ 891300 w 2101687"/>
                <a:gd name="connsiteY41" fmla="*/ 699002 h 2439184"/>
                <a:gd name="connsiteX42" fmla="*/ 836073 w 2101687"/>
                <a:gd name="connsiteY42" fmla="*/ 693633 h 2439184"/>
                <a:gd name="connsiteX43" fmla="*/ 0 w 2101687"/>
                <a:gd name="connsiteY43" fmla="*/ 1067181 h 2439184"/>
                <a:gd name="connsiteX44" fmla="*/ 0 w 2101687"/>
                <a:gd name="connsiteY44" fmla="*/ 998148 h 2439184"/>
                <a:gd name="connsiteX45" fmla="*/ 6903 w 2101687"/>
                <a:gd name="connsiteY45" fmla="*/ 952125 h 2439184"/>
                <a:gd name="connsiteX46" fmla="*/ 123493 w 2101687"/>
                <a:gd name="connsiteY46" fmla="*/ 561702 h 2439184"/>
                <a:gd name="connsiteX47" fmla="*/ 137300 w 2101687"/>
                <a:gd name="connsiteY47" fmla="*/ 537924 h 24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01687" h="2439184">
                  <a:moveTo>
                    <a:pt x="137300" y="537924"/>
                  </a:moveTo>
                  <a:cubicBezTo>
                    <a:pt x="197896" y="417499"/>
                    <a:pt x="283038" y="316250"/>
                    <a:pt x="388122" y="233409"/>
                  </a:cubicBezTo>
                  <a:cubicBezTo>
                    <a:pt x="588319" y="76933"/>
                    <a:pt x="816130" y="997"/>
                    <a:pt x="1069253" y="229"/>
                  </a:cubicBezTo>
                  <a:cubicBezTo>
                    <a:pt x="1138286" y="229"/>
                    <a:pt x="1207320" y="-2072"/>
                    <a:pt x="1275586" y="7900"/>
                  </a:cubicBezTo>
                  <a:cubicBezTo>
                    <a:pt x="1285558" y="9434"/>
                    <a:pt x="1296296" y="7900"/>
                    <a:pt x="1304734" y="15570"/>
                  </a:cubicBezTo>
                  <a:cubicBezTo>
                    <a:pt x="1284791" y="33212"/>
                    <a:pt x="1294762" y="51621"/>
                    <a:pt x="1302433" y="70797"/>
                  </a:cubicBezTo>
                  <a:cubicBezTo>
                    <a:pt x="1394477" y="300142"/>
                    <a:pt x="1488823" y="527952"/>
                    <a:pt x="1581635" y="757297"/>
                  </a:cubicBezTo>
                  <a:cubicBezTo>
                    <a:pt x="1599277" y="801018"/>
                    <a:pt x="1618453" y="843973"/>
                    <a:pt x="1635328" y="887694"/>
                  </a:cubicBezTo>
                  <a:cubicBezTo>
                    <a:pt x="1641464" y="903035"/>
                    <a:pt x="1649134" y="917608"/>
                    <a:pt x="1646833" y="935250"/>
                  </a:cubicBezTo>
                  <a:cubicBezTo>
                    <a:pt x="1643765" y="948290"/>
                    <a:pt x="1633027" y="952125"/>
                    <a:pt x="1622288" y="956727"/>
                  </a:cubicBezTo>
                  <a:cubicBezTo>
                    <a:pt x="1589305" y="974369"/>
                    <a:pt x="1548652" y="978971"/>
                    <a:pt x="1524874" y="1011954"/>
                  </a:cubicBezTo>
                  <a:cubicBezTo>
                    <a:pt x="1522573" y="1014255"/>
                    <a:pt x="1520272" y="1017324"/>
                    <a:pt x="1518738" y="1019625"/>
                  </a:cubicBezTo>
                  <a:cubicBezTo>
                    <a:pt x="1514903" y="1027295"/>
                    <a:pt x="1506465" y="1034965"/>
                    <a:pt x="1517971" y="1042636"/>
                  </a:cubicBezTo>
                  <a:cubicBezTo>
                    <a:pt x="1522573" y="1044937"/>
                    <a:pt x="1526408" y="1048772"/>
                    <a:pt x="1528709" y="1053374"/>
                  </a:cubicBezTo>
                  <a:cubicBezTo>
                    <a:pt x="1596209" y="1219055"/>
                    <a:pt x="1659873" y="1385502"/>
                    <a:pt x="1727372" y="1551183"/>
                  </a:cubicBezTo>
                  <a:cubicBezTo>
                    <a:pt x="1732742" y="1564222"/>
                    <a:pt x="1737344" y="1577262"/>
                    <a:pt x="1743480" y="1590302"/>
                  </a:cubicBezTo>
                  <a:cubicBezTo>
                    <a:pt x="1762656" y="1632489"/>
                    <a:pt x="1782599" y="1641693"/>
                    <a:pt x="1825554" y="1626353"/>
                  </a:cubicBezTo>
                  <a:cubicBezTo>
                    <a:pt x="1843962" y="1620216"/>
                    <a:pt x="1861604" y="1612546"/>
                    <a:pt x="1878479" y="1604875"/>
                  </a:cubicBezTo>
                  <a:cubicBezTo>
                    <a:pt x="1891519" y="1601040"/>
                    <a:pt x="1904559" y="1594904"/>
                    <a:pt x="1919132" y="1601040"/>
                  </a:cubicBezTo>
                  <a:cubicBezTo>
                    <a:pt x="1941376" y="1624051"/>
                    <a:pt x="1948280" y="1654733"/>
                    <a:pt x="1959785" y="1683113"/>
                  </a:cubicBezTo>
                  <a:cubicBezTo>
                    <a:pt x="2004274" y="1792800"/>
                    <a:pt x="2049529" y="1903254"/>
                    <a:pt x="2094017" y="2012940"/>
                  </a:cubicBezTo>
                  <a:cubicBezTo>
                    <a:pt x="2099387" y="2026747"/>
                    <a:pt x="2108591" y="2040554"/>
                    <a:pt x="2102455" y="2056662"/>
                  </a:cubicBezTo>
                  <a:cubicBezTo>
                    <a:pt x="2017313" y="2147939"/>
                    <a:pt x="1929871" y="2237683"/>
                    <a:pt x="1854701" y="2338165"/>
                  </a:cubicBezTo>
                  <a:cubicBezTo>
                    <a:pt x="1829389" y="2371148"/>
                    <a:pt x="1804843" y="2404897"/>
                    <a:pt x="1775696" y="2442482"/>
                  </a:cubicBezTo>
                  <a:cubicBezTo>
                    <a:pt x="1726605" y="2323591"/>
                    <a:pt x="1677515" y="2211603"/>
                    <a:pt x="1634561" y="2097315"/>
                  </a:cubicBezTo>
                  <a:cubicBezTo>
                    <a:pt x="1619220" y="2056662"/>
                    <a:pt x="1598510" y="2052059"/>
                    <a:pt x="1561692" y="2057429"/>
                  </a:cubicBezTo>
                  <a:cubicBezTo>
                    <a:pt x="1253342" y="2103451"/>
                    <a:pt x="946526" y="2106519"/>
                    <a:pt x="645847" y="2009872"/>
                  </a:cubicBezTo>
                  <a:cubicBezTo>
                    <a:pt x="532325" y="1973054"/>
                    <a:pt x="424940" y="1922430"/>
                    <a:pt x="330594" y="1848027"/>
                  </a:cubicBezTo>
                  <a:cubicBezTo>
                    <a:pt x="324458" y="1841124"/>
                    <a:pt x="323691" y="1834220"/>
                    <a:pt x="330594" y="1826550"/>
                  </a:cubicBezTo>
                  <a:cubicBezTo>
                    <a:pt x="510081" y="1752147"/>
                    <a:pt x="690335" y="1677744"/>
                    <a:pt x="869823" y="1604109"/>
                  </a:cubicBezTo>
                  <a:cubicBezTo>
                    <a:pt x="949595" y="1571126"/>
                    <a:pt x="1030134" y="1538143"/>
                    <a:pt x="1109906" y="1505927"/>
                  </a:cubicBezTo>
                  <a:cubicBezTo>
                    <a:pt x="1123713" y="1500558"/>
                    <a:pt x="1137519" y="1490587"/>
                    <a:pt x="1152093" y="1505160"/>
                  </a:cubicBezTo>
                  <a:cubicBezTo>
                    <a:pt x="1180473" y="1513598"/>
                    <a:pt x="1205019" y="1528939"/>
                    <a:pt x="1229564" y="1545813"/>
                  </a:cubicBezTo>
                  <a:cubicBezTo>
                    <a:pt x="1303200" y="1595671"/>
                    <a:pt x="1378370" y="1642460"/>
                    <a:pt x="1457375" y="1692318"/>
                  </a:cubicBezTo>
                  <a:cubicBezTo>
                    <a:pt x="1432829" y="1619449"/>
                    <a:pt x="1396012" y="1556552"/>
                    <a:pt x="1377603" y="1485984"/>
                  </a:cubicBezTo>
                  <a:cubicBezTo>
                    <a:pt x="1373000" y="1474479"/>
                    <a:pt x="1389875" y="1456837"/>
                    <a:pt x="1366097" y="1451468"/>
                  </a:cubicBezTo>
                  <a:cubicBezTo>
                    <a:pt x="1333881" y="1403144"/>
                    <a:pt x="1317006" y="1347917"/>
                    <a:pt x="1296296" y="1294992"/>
                  </a:cubicBezTo>
                  <a:cubicBezTo>
                    <a:pt x="1290927" y="1279651"/>
                    <a:pt x="1286325" y="1294225"/>
                    <a:pt x="1282490" y="1290389"/>
                  </a:cubicBezTo>
                  <a:cubicBezTo>
                    <a:pt x="1283257" y="1199879"/>
                    <a:pt x="1228030" y="1127777"/>
                    <a:pt x="1201184" y="1045704"/>
                  </a:cubicBezTo>
                  <a:cubicBezTo>
                    <a:pt x="1195047" y="1026528"/>
                    <a:pt x="1182775" y="1008886"/>
                    <a:pt x="1178172" y="988943"/>
                  </a:cubicBezTo>
                  <a:cubicBezTo>
                    <a:pt x="1155161" y="893063"/>
                    <a:pt x="1093798" y="830166"/>
                    <a:pt x="1010191" y="782609"/>
                  </a:cubicBezTo>
                  <a:cubicBezTo>
                    <a:pt x="968004" y="758831"/>
                    <a:pt x="929652" y="728150"/>
                    <a:pt x="891300" y="699002"/>
                  </a:cubicBezTo>
                  <a:cubicBezTo>
                    <a:pt x="872891" y="685196"/>
                    <a:pt x="857550" y="683661"/>
                    <a:pt x="836073" y="693633"/>
                  </a:cubicBezTo>
                  <a:cubicBezTo>
                    <a:pt x="557638" y="819427"/>
                    <a:pt x="278435" y="943688"/>
                    <a:pt x="0" y="1067181"/>
                  </a:cubicBezTo>
                  <a:cubicBezTo>
                    <a:pt x="0" y="1044170"/>
                    <a:pt x="0" y="1021159"/>
                    <a:pt x="0" y="998148"/>
                  </a:cubicBezTo>
                  <a:cubicBezTo>
                    <a:pt x="9972" y="983574"/>
                    <a:pt x="-1534" y="965932"/>
                    <a:pt x="6903" y="952125"/>
                  </a:cubicBezTo>
                  <a:cubicBezTo>
                    <a:pt x="23778" y="815592"/>
                    <a:pt x="59829" y="684428"/>
                    <a:pt x="123493" y="561702"/>
                  </a:cubicBezTo>
                  <a:cubicBezTo>
                    <a:pt x="131931" y="555566"/>
                    <a:pt x="137300" y="548663"/>
                    <a:pt x="137300" y="537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7697DE-B365-4B11-8462-7B9330765BB1}"/>
                </a:ext>
              </a:extLst>
            </p:cNvPr>
            <p:cNvSpPr/>
            <p:nvPr/>
          </p:nvSpPr>
          <p:spPr>
            <a:xfrm>
              <a:off x="3799566" y="3313543"/>
              <a:ext cx="5593" cy="33560"/>
            </a:xfrm>
            <a:custGeom>
              <a:avLst/>
              <a:gdLst>
                <a:gd name="connsiteX0" fmla="*/ 6903 w 7670"/>
                <a:gd name="connsiteY0" fmla="*/ 0 h 46022"/>
                <a:gd name="connsiteX1" fmla="*/ 0 w 7670"/>
                <a:gd name="connsiteY1" fmla="*/ 46022 h 46022"/>
                <a:gd name="connsiteX2" fmla="*/ 0 w 7670"/>
                <a:gd name="connsiteY2" fmla="*/ 0 h 46022"/>
                <a:gd name="connsiteX3" fmla="*/ 6903 w 7670"/>
                <a:gd name="connsiteY3" fmla="*/ 0 h 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46022">
                  <a:moveTo>
                    <a:pt x="6903" y="0"/>
                  </a:moveTo>
                  <a:cubicBezTo>
                    <a:pt x="4602" y="15341"/>
                    <a:pt x="14574" y="32983"/>
                    <a:pt x="0" y="46022"/>
                  </a:cubicBezTo>
                  <a:cubicBezTo>
                    <a:pt x="0" y="30682"/>
                    <a:pt x="0" y="15341"/>
                    <a:pt x="0" y="0"/>
                  </a:cubicBezTo>
                  <a:cubicBezTo>
                    <a:pt x="2301" y="0"/>
                    <a:pt x="4602" y="0"/>
                    <a:pt x="6903" y="0"/>
                  </a:cubicBezTo>
                  <a:close/>
                </a:path>
              </a:pathLst>
            </a:custGeom>
            <a:solidFill>
              <a:srgbClr val="D7D7D7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085290-B33F-47EF-8273-0774168DCC71}"/>
                </a:ext>
              </a:extLst>
            </p:cNvPr>
            <p:cNvSpPr/>
            <p:nvPr/>
          </p:nvSpPr>
          <p:spPr>
            <a:xfrm>
              <a:off x="4730534" y="2630483"/>
              <a:ext cx="1504614" cy="1487834"/>
            </a:xfrm>
            <a:custGeom>
              <a:avLst/>
              <a:gdLst>
                <a:gd name="connsiteX0" fmla="*/ 366326 w 2063335"/>
                <a:gd name="connsiteY0" fmla="*/ 920599 h 2040324"/>
                <a:gd name="connsiteX1" fmla="*/ 57976 w 2063335"/>
                <a:gd name="connsiteY1" fmla="*/ 161997 h 2040324"/>
                <a:gd name="connsiteX2" fmla="*/ 5818 w 2063335"/>
                <a:gd name="connsiteY2" fmla="*/ 34669 h 2040324"/>
                <a:gd name="connsiteX3" fmla="*/ 28829 w 2063335"/>
                <a:gd name="connsiteY3" fmla="*/ 152 h 2040324"/>
                <a:gd name="connsiteX4" fmla="*/ 519734 w 2063335"/>
                <a:gd name="connsiteY4" fmla="*/ 165066 h 2040324"/>
                <a:gd name="connsiteX5" fmla="*/ 1355040 w 2063335"/>
                <a:gd name="connsiteY5" fmla="*/ 542449 h 2040324"/>
                <a:gd name="connsiteX6" fmla="*/ 1806826 w 2063335"/>
                <a:gd name="connsiteY6" fmla="*/ 616085 h 2040324"/>
                <a:gd name="connsiteX7" fmla="*/ 1829837 w 2063335"/>
                <a:gd name="connsiteY7" fmla="*/ 652902 h 2040324"/>
                <a:gd name="connsiteX8" fmla="*/ 2042307 w 2063335"/>
                <a:gd name="connsiteY8" fmla="*/ 1409203 h 2040324"/>
                <a:gd name="connsiteX9" fmla="*/ 2063017 w 2063335"/>
                <a:gd name="connsiteY9" fmla="*/ 1486674 h 2040324"/>
                <a:gd name="connsiteX10" fmla="*/ 2060716 w 2063335"/>
                <a:gd name="connsiteY10" fmla="*/ 1526560 h 2040324"/>
                <a:gd name="connsiteX11" fmla="*/ 1598191 w 2063335"/>
                <a:gd name="connsiteY11" fmla="*/ 1602497 h 2040324"/>
                <a:gd name="connsiteX12" fmla="*/ 846493 w 2063335"/>
                <a:gd name="connsiteY12" fmla="*/ 2025136 h 2040324"/>
                <a:gd name="connsiteX13" fmla="*/ 825783 w 2063335"/>
                <a:gd name="connsiteY13" fmla="*/ 2041243 h 2040324"/>
                <a:gd name="connsiteX14" fmla="*/ 640926 w 2063335"/>
                <a:gd name="connsiteY14" fmla="*/ 1587923 h 2040324"/>
                <a:gd name="connsiteX15" fmla="*/ 672375 w 2063335"/>
                <a:gd name="connsiteY15" fmla="*/ 1561844 h 2040324"/>
                <a:gd name="connsiteX16" fmla="*/ 744476 w 2063335"/>
                <a:gd name="connsiteY16" fmla="*/ 1531929 h 2040324"/>
                <a:gd name="connsiteX17" fmla="*/ 1061264 w 2063335"/>
                <a:gd name="connsiteY17" fmla="*/ 1405368 h 2040324"/>
                <a:gd name="connsiteX18" fmla="*/ 1107286 w 2063335"/>
                <a:gd name="connsiteY18" fmla="*/ 1378522 h 2040324"/>
                <a:gd name="connsiteX19" fmla="*/ 1200865 w 2063335"/>
                <a:gd name="connsiteY19" fmla="*/ 1347840 h 2040324"/>
                <a:gd name="connsiteX20" fmla="*/ 1223109 w 2063335"/>
                <a:gd name="connsiteY20" fmla="*/ 1274971 h 2040324"/>
                <a:gd name="connsiteX21" fmla="*/ 1178621 w 2063335"/>
                <a:gd name="connsiteY21" fmla="*/ 1161449 h 2040324"/>
                <a:gd name="connsiteX22" fmla="*/ 1018309 w 2063335"/>
                <a:gd name="connsiteY22" fmla="*/ 761055 h 2040324"/>
                <a:gd name="connsiteX23" fmla="*/ 913992 w 2063335"/>
                <a:gd name="connsiteY23" fmla="*/ 715800 h 2040324"/>
                <a:gd name="connsiteX24" fmla="*/ 843424 w 2063335"/>
                <a:gd name="connsiteY24" fmla="*/ 744180 h 2040324"/>
                <a:gd name="connsiteX25" fmla="*/ 489052 w 2063335"/>
                <a:gd name="connsiteY25" fmla="*/ 887616 h 2040324"/>
                <a:gd name="connsiteX26" fmla="*/ 404678 w 2063335"/>
                <a:gd name="connsiteY26" fmla="*/ 919065 h 2040324"/>
                <a:gd name="connsiteX27" fmla="*/ 366326 w 2063335"/>
                <a:gd name="connsiteY27" fmla="*/ 920599 h 204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63335" h="2040324">
                  <a:moveTo>
                    <a:pt x="366326" y="920599"/>
                  </a:moveTo>
                  <a:cubicBezTo>
                    <a:pt x="263543" y="667476"/>
                    <a:pt x="160759" y="414353"/>
                    <a:pt x="57976" y="161997"/>
                  </a:cubicBezTo>
                  <a:cubicBezTo>
                    <a:pt x="40334" y="119810"/>
                    <a:pt x="24227" y="76089"/>
                    <a:pt x="5818" y="34669"/>
                  </a:cubicBezTo>
                  <a:cubicBezTo>
                    <a:pt x="-6455" y="8590"/>
                    <a:pt x="448" y="-1382"/>
                    <a:pt x="28829" y="152"/>
                  </a:cubicBezTo>
                  <a:cubicBezTo>
                    <a:pt x="201413" y="26998"/>
                    <a:pt x="367093" y="77623"/>
                    <a:pt x="519734" y="165066"/>
                  </a:cubicBezTo>
                  <a:cubicBezTo>
                    <a:pt x="785896" y="317706"/>
                    <a:pt x="1058963" y="455773"/>
                    <a:pt x="1355040" y="542449"/>
                  </a:cubicBezTo>
                  <a:cubicBezTo>
                    <a:pt x="1502311" y="586170"/>
                    <a:pt x="1652651" y="616852"/>
                    <a:pt x="1806826" y="616085"/>
                  </a:cubicBezTo>
                  <a:cubicBezTo>
                    <a:pt x="1825235" y="621454"/>
                    <a:pt x="1826002" y="638329"/>
                    <a:pt x="1829837" y="652902"/>
                  </a:cubicBezTo>
                  <a:cubicBezTo>
                    <a:pt x="1901172" y="905258"/>
                    <a:pt x="1970972" y="1157614"/>
                    <a:pt x="2042307" y="1409203"/>
                  </a:cubicBezTo>
                  <a:cubicBezTo>
                    <a:pt x="2049977" y="1435282"/>
                    <a:pt x="2057648" y="1460595"/>
                    <a:pt x="2063017" y="1486674"/>
                  </a:cubicBezTo>
                  <a:cubicBezTo>
                    <a:pt x="2066085" y="1500481"/>
                    <a:pt x="2071454" y="1514287"/>
                    <a:pt x="2060716" y="1526560"/>
                  </a:cubicBezTo>
                  <a:cubicBezTo>
                    <a:pt x="1903473" y="1531929"/>
                    <a:pt x="1749298" y="1560310"/>
                    <a:pt x="1598191" y="1602497"/>
                  </a:cubicBezTo>
                  <a:cubicBezTo>
                    <a:pt x="1312853" y="1681502"/>
                    <a:pt x="1062798" y="1824171"/>
                    <a:pt x="846493" y="2025136"/>
                  </a:cubicBezTo>
                  <a:cubicBezTo>
                    <a:pt x="840356" y="2031272"/>
                    <a:pt x="832686" y="2035874"/>
                    <a:pt x="825783" y="2041243"/>
                  </a:cubicBezTo>
                  <a:cubicBezTo>
                    <a:pt x="764419" y="1890137"/>
                    <a:pt x="702289" y="1739030"/>
                    <a:pt x="640926" y="1587923"/>
                  </a:cubicBezTo>
                  <a:cubicBezTo>
                    <a:pt x="642460" y="1567980"/>
                    <a:pt x="660102" y="1567980"/>
                    <a:pt x="672375" y="1561844"/>
                  </a:cubicBezTo>
                  <a:cubicBezTo>
                    <a:pt x="696153" y="1551105"/>
                    <a:pt x="720698" y="1541901"/>
                    <a:pt x="744476" y="1531929"/>
                  </a:cubicBezTo>
                  <a:cubicBezTo>
                    <a:pt x="850328" y="1490509"/>
                    <a:pt x="955412" y="1447555"/>
                    <a:pt x="1061264" y="1405368"/>
                  </a:cubicBezTo>
                  <a:cubicBezTo>
                    <a:pt x="1078138" y="1398465"/>
                    <a:pt x="1093479" y="1389260"/>
                    <a:pt x="1107286" y="1378522"/>
                  </a:cubicBezTo>
                  <a:cubicBezTo>
                    <a:pt x="1141803" y="1378522"/>
                    <a:pt x="1171717" y="1362414"/>
                    <a:pt x="1200865" y="1347840"/>
                  </a:cubicBezTo>
                  <a:cubicBezTo>
                    <a:pt x="1228478" y="1334033"/>
                    <a:pt x="1234614" y="1310255"/>
                    <a:pt x="1223109" y="1274971"/>
                  </a:cubicBezTo>
                  <a:cubicBezTo>
                    <a:pt x="1210069" y="1236619"/>
                    <a:pt x="1193961" y="1199034"/>
                    <a:pt x="1178621" y="1161449"/>
                  </a:cubicBezTo>
                  <a:cubicBezTo>
                    <a:pt x="1124928" y="1027985"/>
                    <a:pt x="1071235" y="894520"/>
                    <a:pt x="1018309" y="761055"/>
                  </a:cubicBezTo>
                  <a:cubicBezTo>
                    <a:pt x="992997" y="698158"/>
                    <a:pt x="976122" y="691254"/>
                    <a:pt x="913992" y="715800"/>
                  </a:cubicBezTo>
                  <a:cubicBezTo>
                    <a:pt x="890214" y="725004"/>
                    <a:pt x="866436" y="734976"/>
                    <a:pt x="843424" y="744180"/>
                  </a:cubicBezTo>
                  <a:cubicBezTo>
                    <a:pt x="725300" y="791737"/>
                    <a:pt x="605642" y="836992"/>
                    <a:pt x="489052" y="887616"/>
                  </a:cubicBezTo>
                  <a:cubicBezTo>
                    <a:pt x="460672" y="896821"/>
                    <a:pt x="433058" y="908327"/>
                    <a:pt x="404678" y="919065"/>
                  </a:cubicBezTo>
                  <a:cubicBezTo>
                    <a:pt x="391638" y="925968"/>
                    <a:pt x="378599" y="933639"/>
                    <a:pt x="366326" y="920599"/>
                  </a:cubicBezTo>
                  <a:close/>
                </a:path>
              </a:pathLst>
            </a:custGeom>
            <a:solidFill>
              <a:srgbClr val="42433E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2A78A6-6272-473E-8F0E-33D9E511E4F1}"/>
                </a:ext>
              </a:extLst>
            </p:cNvPr>
            <p:cNvSpPr/>
            <p:nvPr/>
          </p:nvSpPr>
          <p:spPr>
            <a:xfrm>
              <a:off x="4639689" y="3543990"/>
              <a:ext cx="234921" cy="324415"/>
            </a:xfrm>
            <a:custGeom>
              <a:avLst/>
              <a:gdLst>
                <a:gd name="connsiteX0" fmla="*/ 230112 w 322156"/>
                <a:gd name="connsiteY0" fmla="*/ 213237 h 444882"/>
                <a:gd name="connsiteX1" fmla="*/ 325225 w 322156"/>
                <a:gd name="connsiteY1" fmla="*/ 450252 h 444882"/>
                <a:gd name="connsiteX2" fmla="*/ 0 w 322156"/>
                <a:gd name="connsiteY2" fmla="*/ 237782 h 444882"/>
                <a:gd name="connsiteX3" fmla="*/ 49091 w 322156"/>
                <a:gd name="connsiteY3" fmla="*/ 237782 h 444882"/>
                <a:gd name="connsiteX4" fmla="*/ 116590 w 322156"/>
                <a:gd name="connsiteY4" fmla="*/ 182555 h 444882"/>
                <a:gd name="connsiteX5" fmla="*/ 130397 w 322156"/>
                <a:gd name="connsiteY5" fmla="*/ 23011 h 444882"/>
                <a:gd name="connsiteX6" fmla="*/ 139601 w 322156"/>
                <a:gd name="connsiteY6" fmla="*/ 0 h 444882"/>
                <a:gd name="connsiteX7" fmla="*/ 219373 w 322156"/>
                <a:gd name="connsiteY7" fmla="*/ 185623 h 444882"/>
                <a:gd name="connsiteX8" fmla="*/ 230112 w 322156"/>
                <a:gd name="connsiteY8" fmla="*/ 213237 h 4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156" h="444882">
                  <a:moveTo>
                    <a:pt x="230112" y="213237"/>
                  </a:moveTo>
                  <a:cubicBezTo>
                    <a:pt x="260026" y="288407"/>
                    <a:pt x="290708" y="363577"/>
                    <a:pt x="325225" y="450252"/>
                  </a:cubicBezTo>
                  <a:cubicBezTo>
                    <a:pt x="210936" y="375082"/>
                    <a:pt x="105084" y="306816"/>
                    <a:pt x="0" y="237782"/>
                  </a:cubicBezTo>
                  <a:cubicBezTo>
                    <a:pt x="16108" y="237782"/>
                    <a:pt x="32983" y="237782"/>
                    <a:pt x="49091" y="237782"/>
                  </a:cubicBezTo>
                  <a:cubicBezTo>
                    <a:pt x="92045" y="238549"/>
                    <a:pt x="110454" y="226277"/>
                    <a:pt x="116590" y="182555"/>
                  </a:cubicBezTo>
                  <a:cubicBezTo>
                    <a:pt x="123493" y="129630"/>
                    <a:pt x="125795" y="75937"/>
                    <a:pt x="130397" y="23011"/>
                  </a:cubicBezTo>
                  <a:cubicBezTo>
                    <a:pt x="133465" y="16108"/>
                    <a:pt x="135766" y="9972"/>
                    <a:pt x="139601" y="0"/>
                  </a:cubicBezTo>
                  <a:cubicBezTo>
                    <a:pt x="167215" y="63664"/>
                    <a:pt x="193294" y="124260"/>
                    <a:pt x="219373" y="185623"/>
                  </a:cubicBezTo>
                  <a:cubicBezTo>
                    <a:pt x="228578" y="192527"/>
                    <a:pt x="230112" y="202498"/>
                    <a:pt x="230112" y="213237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786B29-38B1-4CE5-BEB1-ECD8BAEBC9D8}"/>
                </a:ext>
              </a:extLst>
            </p:cNvPr>
            <p:cNvSpPr/>
            <p:nvPr/>
          </p:nvSpPr>
          <p:spPr>
            <a:xfrm>
              <a:off x="4029974" y="3951745"/>
              <a:ext cx="5593" cy="11187"/>
            </a:xfrm>
            <a:custGeom>
              <a:avLst/>
              <a:gdLst>
                <a:gd name="connsiteX0" fmla="*/ 13860 w 7670"/>
                <a:gd name="connsiteY0" fmla="*/ 0 h 15340"/>
                <a:gd name="connsiteX1" fmla="*/ 13860 w 7670"/>
                <a:gd name="connsiteY1" fmla="*/ 21477 h 15340"/>
                <a:gd name="connsiteX2" fmla="*/ 53 w 7670"/>
                <a:gd name="connsiteY2" fmla="*/ 7670 h 15340"/>
                <a:gd name="connsiteX3" fmla="*/ 13860 w 7670"/>
                <a:gd name="connsiteY3" fmla="*/ 0 h 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15340">
                  <a:moveTo>
                    <a:pt x="13860" y="0"/>
                  </a:moveTo>
                  <a:cubicBezTo>
                    <a:pt x="13860" y="6903"/>
                    <a:pt x="13860" y="14574"/>
                    <a:pt x="13860" y="21477"/>
                  </a:cubicBezTo>
                  <a:cubicBezTo>
                    <a:pt x="6957" y="19176"/>
                    <a:pt x="-714" y="16875"/>
                    <a:pt x="53" y="7670"/>
                  </a:cubicBezTo>
                  <a:cubicBezTo>
                    <a:pt x="820" y="0"/>
                    <a:pt x="8491" y="0"/>
                    <a:pt x="13860" y="0"/>
                  </a:cubicBezTo>
                  <a:close/>
                </a:path>
              </a:pathLst>
            </a:custGeom>
            <a:solidFill>
              <a:srgbClr val="BABAB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CCB5E0-3133-468C-A457-F1EE08D61CA1}"/>
                </a:ext>
              </a:extLst>
            </p:cNvPr>
            <p:cNvSpPr/>
            <p:nvPr/>
          </p:nvSpPr>
          <p:spPr>
            <a:xfrm>
              <a:off x="3889619" y="3011501"/>
              <a:ext cx="11187" cy="16780"/>
            </a:xfrm>
            <a:custGeom>
              <a:avLst/>
              <a:gdLst>
                <a:gd name="connsiteX0" fmla="*/ 13807 w 15340"/>
                <a:gd name="connsiteY0" fmla="*/ 0 h 23011"/>
                <a:gd name="connsiteX1" fmla="*/ 0 w 15340"/>
                <a:gd name="connsiteY1" fmla="*/ 23778 h 23011"/>
                <a:gd name="connsiteX2" fmla="*/ 13807 w 1534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3807" y="0"/>
                  </a:moveTo>
                  <a:cubicBezTo>
                    <a:pt x="21477" y="15341"/>
                    <a:pt x="12273" y="19943"/>
                    <a:pt x="0" y="23778"/>
                  </a:cubicBezTo>
                  <a:cubicBezTo>
                    <a:pt x="2301" y="14574"/>
                    <a:pt x="6136" y="6136"/>
                    <a:pt x="13807" y="0"/>
                  </a:cubicBezTo>
                  <a:close/>
                </a:path>
              </a:pathLst>
            </a:custGeom>
            <a:solidFill>
              <a:srgbClr val="ABABA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6640F7-90D2-44CE-A938-D4B312322D8E}"/>
                </a:ext>
              </a:extLst>
            </p:cNvPr>
            <p:cNvSpPr/>
            <p:nvPr/>
          </p:nvSpPr>
          <p:spPr>
            <a:xfrm>
              <a:off x="4905700" y="3314662"/>
              <a:ext cx="262888" cy="503402"/>
            </a:xfrm>
            <a:custGeom>
              <a:avLst/>
              <a:gdLst>
                <a:gd name="connsiteX0" fmla="*/ 1087 w 360508"/>
                <a:gd name="connsiteY0" fmla="*/ 59829 h 690335"/>
                <a:gd name="connsiteX1" fmla="*/ 101569 w 360508"/>
                <a:gd name="connsiteY1" fmla="*/ 0 h 690335"/>
                <a:gd name="connsiteX2" fmla="*/ 127648 w 360508"/>
                <a:gd name="connsiteY2" fmla="*/ 40653 h 690335"/>
                <a:gd name="connsiteX3" fmla="*/ 351624 w 360508"/>
                <a:gd name="connsiteY3" fmla="*/ 600592 h 690335"/>
                <a:gd name="connsiteX4" fmla="*/ 363896 w 360508"/>
                <a:gd name="connsiteY4" fmla="*/ 658887 h 690335"/>
                <a:gd name="connsiteX5" fmla="*/ 360828 w 360508"/>
                <a:gd name="connsiteY5" fmla="*/ 661188 h 690335"/>
                <a:gd name="connsiteX6" fmla="*/ 201284 w 360508"/>
                <a:gd name="connsiteY6" fmla="*/ 602126 h 690335"/>
                <a:gd name="connsiteX7" fmla="*/ 3388 w 360508"/>
                <a:gd name="connsiteY7" fmla="*/ 98181 h 690335"/>
                <a:gd name="connsiteX8" fmla="*/ 1087 w 360508"/>
                <a:gd name="connsiteY8" fmla="*/ 59829 h 69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08" h="690335">
                  <a:moveTo>
                    <a:pt x="1087" y="59829"/>
                  </a:moveTo>
                  <a:cubicBezTo>
                    <a:pt x="20262" y="16108"/>
                    <a:pt x="64751" y="14574"/>
                    <a:pt x="101569" y="0"/>
                  </a:cubicBezTo>
                  <a:cubicBezTo>
                    <a:pt x="117677" y="9204"/>
                    <a:pt x="121512" y="26079"/>
                    <a:pt x="127648" y="40653"/>
                  </a:cubicBezTo>
                  <a:cubicBezTo>
                    <a:pt x="202818" y="227044"/>
                    <a:pt x="276454" y="414201"/>
                    <a:pt x="351624" y="600592"/>
                  </a:cubicBezTo>
                  <a:cubicBezTo>
                    <a:pt x="359294" y="619001"/>
                    <a:pt x="370032" y="637410"/>
                    <a:pt x="363896" y="658887"/>
                  </a:cubicBezTo>
                  <a:cubicBezTo>
                    <a:pt x="363129" y="659654"/>
                    <a:pt x="362362" y="661188"/>
                    <a:pt x="360828" y="661188"/>
                  </a:cubicBezTo>
                  <a:cubicBezTo>
                    <a:pt x="260346" y="707977"/>
                    <a:pt x="241170" y="707977"/>
                    <a:pt x="201284" y="602126"/>
                  </a:cubicBezTo>
                  <a:cubicBezTo>
                    <a:pt x="136853" y="433377"/>
                    <a:pt x="69353" y="266163"/>
                    <a:pt x="3388" y="98181"/>
                  </a:cubicBezTo>
                  <a:cubicBezTo>
                    <a:pt x="4922" y="85141"/>
                    <a:pt x="-2749" y="72869"/>
                    <a:pt x="1087" y="59829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F9C8E4-D044-48AE-A45C-ECC60F48AA15}"/>
                </a:ext>
              </a:extLst>
            </p:cNvPr>
            <p:cNvSpPr/>
            <p:nvPr/>
          </p:nvSpPr>
          <p:spPr>
            <a:xfrm>
              <a:off x="4979765" y="3274468"/>
              <a:ext cx="296448" cy="520182"/>
            </a:xfrm>
            <a:custGeom>
              <a:avLst/>
              <a:gdLst>
                <a:gd name="connsiteX0" fmla="*/ 262327 w 406530"/>
                <a:gd name="connsiteY0" fmla="*/ 714005 h 713346"/>
                <a:gd name="connsiteX1" fmla="*/ 0 w 406530"/>
                <a:gd name="connsiteY1" fmla="*/ 54351 h 713346"/>
                <a:gd name="connsiteX2" fmla="*/ 24545 w 406530"/>
                <a:gd name="connsiteY2" fmla="*/ 37476 h 713346"/>
                <a:gd name="connsiteX3" fmla="*/ 105084 w 406530"/>
                <a:gd name="connsiteY3" fmla="*/ 9863 h 713346"/>
                <a:gd name="connsiteX4" fmla="*/ 144970 w 406530"/>
                <a:gd name="connsiteY4" fmla="*/ 658 h 713346"/>
                <a:gd name="connsiteX5" fmla="*/ 134232 w 406530"/>
                <a:gd name="connsiteY5" fmla="*/ 77362 h 713346"/>
                <a:gd name="connsiteX6" fmla="*/ 96647 w 406530"/>
                <a:gd name="connsiteY6" fmla="*/ 97305 h 713346"/>
                <a:gd name="connsiteX7" fmla="*/ 79772 w 406530"/>
                <a:gd name="connsiteY7" fmla="*/ 134123 h 713346"/>
                <a:gd name="connsiteX8" fmla="*/ 122726 w 406530"/>
                <a:gd name="connsiteY8" fmla="*/ 142561 h 713346"/>
                <a:gd name="connsiteX9" fmla="*/ 174118 w 406530"/>
                <a:gd name="connsiteY9" fmla="*/ 119550 h 713346"/>
                <a:gd name="connsiteX10" fmla="*/ 204799 w 406530"/>
                <a:gd name="connsiteY10" fmla="*/ 151765 h 713346"/>
                <a:gd name="connsiteX11" fmla="*/ 194828 w 406530"/>
                <a:gd name="connsiteY11" fmla="*/ 232304 h 713346"/>
                <a:gd name="connsiteX12" fmla="*/ 162612 w 406530"/>
                <a:gd name="connsiteY12" fmla="*/ 252247 h 713346"/>
                <a:gd name="connsiteX13" fmla="*/ 147272 w 406530"/>
                <a:gd name="connsiteY13" fmla="*/ 289065 h 713346"/>
                <a:gd name="connsiteX14" fmla="*/ 190226 w 406530"/>
                <a:gd name="connsiteY14" fmla="*/ 295969 h 713346"/>
                <a:gd name="connsiteX15" fmla="*/ 228578 w 406530"/>
                <a:gd name="connsiteY15" fmla="*/ 279861 h 713346"/>
                <a:gd name="connsiteX16" fmla="*/ 267697 w 406530"/>
                <a:gd name="connsiteY16" fmla="*/ 305173 h 713346"/>
                <a:gd name="connsiteX17" fmla="*/ 253890 w 406530"/>
                <a:gd name="connsiteY17" fmla="*/ 394917 h 713346"/>
                <a:gd name="connsiteX18" fmla="*/ 217839 w 406530"/>
                <a:gd name="connsiteY18" fmla="*/ 444007 h 713346"/>
                <a:gd name="connsiteX19" fmla="*/ 274600 w 406530"/>
                <a:gd name="connsiteY19" fmla="*/ 444007 h 713346"/>
                <a:gd name="connsiteX20" fmla="*/ 333662 w 406530"/>
                <a:gd name="connsiteY20" fmla="*/ 452445 h 713346"/>
                <a:gd name="connsiteX21" fmla="*/ 321389 w 406530"/>
                <a:gd name="connsiteY21" fmla="*/ 526847 h 713346"/>
                <a:gd name="connsiteX22" fmla="*/ 286873 w 406530"/>
                <a:gd name="connsiteY22" fmla="*/ 550626 h 713346"/>
                <a:gd name="connsiteX23" fmla="*/ 278435 w 406530"/>
                <a:gd name="connsiteY23" fmla="*/ 584375 h 713346"/>
                <a:gd name="connsiteX24" fmla="*/ 312185 w 406530"/>
                <a:gd name="connsiteY24" fmla="*/ 592046 h 713346"/>
                <a:gd name="connsiteX25" fmla="*/ 316020 w 406530"/>
                <a:gd name="connsiteY25" fmla="*/ 590512 h 713346"/>
                <a:gd name="connsiteX26" fmla="*/ 378150 w 406530"/>
                <a:gd name="connsiteY26" fmla="*/ 578239 h 713346"/>
                <a:gd name="connsiteX27" fmla="*/ 408065 w 406530"/>
                <a:gd name="connsiteY27" fmla="*/ 661079 h 713346"/>
                <a:gd name="connsiteX28" fmla="*/ 299145 w 406530"/>
                <a:gd name="connsiteY28" fmla="*/ 707869 h 713346"/>
                <a:gd name="connsiteX29" fmla="*/ 262327 w 406530"/>
                <a:gd name="connsiteY29" fmla="*/ 714005 h 7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6530" h="713346">
                  <a:moveTo>
                    <a:pt x="262327" y="714005"/>
                  </a:moveTo>
                  <a:cubicBezTo>
                    <a:pt x="174885" y="493865"/>
                    <a:pt x="87442" y="274491"/>
                    <a:pt x="0" y="54351"/>
                  </a:cubicBezTo>
                  <a:cubicBezTo>
                    <a:pt x="8437" y="48982"/>
                    <a:pt x="16108" y="42846"/>
                    <a:pt x="24545" y="37476"/>
                  </a:cubicBezTo>
                  <a:cubicBezTo>
                    <a:pt x="53693" y="35942"/>
                    <a:pt x="78238" y="19067"/>
                    <a:pt x="105084" y="9863"/>
                  </a:cubicBezTo>
                  <a:cubicBezTo>
                    <a:pt x="118124" y="6028"/>
                    <a:pt x="129630" y="-2410"/>
                    <a:pt x="144970" y="658"/>
                  </a:cubicBezTo>
                  <a:cubicBezTo>
                    <a:pt x="176419" y="38243"/>
                    <a:pt x="174118" y="55885"/>
                    <a:pt x="134232" y="77362"/>
                  </a:cubicBezTo>
                  <a:cubicBezTo>
                    <a:pt x="121959" y="84266"/>
                    <a:pt x="108920" y="89635"/>
                    <a:pt x="96647" y="97305"/>
                  </a:cubicBezTo>
                  <a:cubicBezTo>
                    <a:pt x="82840" y="105743"/>
                    <a:pt x="70568" y="116481"/>
                    <a:pt x="79772" y="134123"/>
                  </a:cubicBezTo>
                  <a:cubicBezTo>
                    <a:pt x="89744" y="153299"/>
                    <a:pt x="106618" y="149464"/>
                    <a:pt x="122726" y="142561"/>
                  </a:cubicBezTo>
                  <a:cubicBezTo>
                    <a:pt x="140368" y="134890"/>
                    <a:pt x="153408" y="119550"/>
                    <a:pt x="174118" y="119550"/>
                  </a:cubicBezTo>
                  <a:cubicBezTo>
                    <a:pt x="194828" y="120317"/>
                    <a:pt x="185623" y="149464"/>
                    <a:pt x="204799" y="151765"/>
                  </a:cubicBezTo>
                  <a:cubicBezTo>
                    <a:pt x="237782" y="190884"/>
                    <a:pt x="235481" y="206992"/>
                    <a:pt x="194828" y="232304"/>
                  </a:cubicBezTo>
                  <a:cubicBezTo>
                    <a:pt x="184089" y="239208"/>
                    <a:pt x="173351" y="245344"/>
                    <a:pt x="162612" y="252247"/>
                  </a:cubicBezTo>
                  <a:cubicBezTo>
                    <a:pt x="148806" y="260685"/>
                    <a:pt x="137300" y="272190"/>
                    <a:pt x="147272" y="289065"/>
                  </a:cubicBezTo>
                  <a:cubicBezTo>
                    <a:pt x="158010" y="307474"/>
                    <a:pt x="174118" y="304406"/>
                    <a:pt x="190226" y="295969"/>
                  </a:cubicBezTo>
                  <a:cubicBezTo>
                    <a:pt x="202498" y="289832"/>
                    <a:pt x="213237" y="280628"/>
                    <a:pt x="228578" y="279861"/>
                  </a:cubicBezTo>
                  <a:cubicBezTo>
                    <a:pt x="249288" y="276793"/>
                    <a:pt x="249288" y="304406"/>
                    <a:pt x="267697" y="305173"/>
                  </a:cubicBezTo>
                  <a:cubicBezTo>
                    <a:pt x="306049" y="351195"/>
                    <a:pt x="303748" y="365769"/>
                    <a:pt x="253890" y="394917"/>
                  </a:cubicBezTo>
                  <a:cubicBezTo>
                    <a:pt x="235481" y="405655"/>
                    <a:pt x="204032" y="415627"/>
                    <a:pt x="217839" y="444007"/>
                  </a:cubicBezTo>
                  <a:cubicBezTo>
                    <a:pt x="230879" y="470853"/>
                    <a:pt x="255424" y="450910"/>
                    <a:pt x="274600" y="444007"/>
                  </a:cubicBezTo>
                  <a:cubicBezTo>
                    <a:pt x="296077" y="436337"/>
                    <a:pt x="317554" y="421763"/>
                    <a:pt x="333662" y="452445"/>
                  </a:cubicBezTo>
                  <a:cubicBezTo>
                    <a:pt x="350537" y="483893"/>
                    <a:pt x="347469" y="505370"/>
                    <a:pt x="321389" y="526847"/>
                  </a:cubicBezTo>
                  <a:cubicBezTo>
                    <a:pt x="310651" y="535285"/>
                    <a:pt x="296844" y="541421"/>
                    <a:pt x="286873" y="550626"/>
                  </a:cubicBezTo>
                  <a:cubicBezTo>
                    <a:pt x="276134" y="559830"/>
                    <a:pt x="269998" y="570569"/>
                    <a:pt x="278435" y="584375"/>
                  </a:cubicBezTo>
                  <a:cubicBezTo>
                    <a:pt x="286873" y="597415"/>
                    <a:pt x="299145" y="596648"/>
                    <a:pt x="312185" y="592046"/>
                  </a:cubicBezTo>
                  <a:cubicBezTo>
                    <a:pt x="316787" y="590512"/>
                    <a:pt x="310651" y="592046"/>
                    <a:pt x="316020" y="590512"/>
                  </a:cubicBezTo>
                  <a:cubicBezTo>
                    <a:pt x="336730" y="582841"/>
                    <a:pt x="358207" y="558296"/>
                    <a:pt x="378150" y="578239"/>
                  </a:cubicBezTo>
                  <a:cubicBezTo>
                    <a:pt x="399628" y="598949"/>
                    <a:pt x="411900" y="628864"/>
                    <a:pt x="408065" y="661079"/>
                  </a:cubicBezTo>
                  <a:cubicBezTo>
                    <a:pt x="372014" y="677187"/>
                    <a:pt x="332895" y="687159"/>
                    <a:pt x="299145" y="707869"/>
                  </a:cubicBezTo>
                  <a:cubicBezTo>
                    <a:pt x="286106" y="708636"/>
                    <a:pt x="273833" y="711704"/>
                    <a:pt x="262327" y="7140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F885202-AFF9-4BA1-8CB5-16D17C1EA875}"/>
                </a:ext>
              </a:extLst>
            </p:cNvPr>
            <p:cNvSpPr/>
            <p:nvPr/>
          </p:nvSpPr>
          <p:spPr>
            <a:xfrm>
              <a:off x="4898728" y="3358290"/>
              <a:ext cx="11187" cy="27967"/>
            </a:xfrm>
            <a:custGeom>
              <a:avLst/>
              <a:gdLst>
                <a:gd name="connsiteX0" fmla="*/ 10647 w 15340"/>
                <a:gd name="connsiteY0" fmla="*/ 0 h 38351"/>
                <a:gd name="connsiteX1" fmla="*/ 12948 w 15340"/>
                <a:gd name="connsiteY1" fmla="*/ 38352 h 38351"/>
                <a:gd name="connsiteX2" fmla="*/ 4511 w 15340"/>
                <a:gd name="connsiteY2" fmla="*/ 30682 h 38351"/>
                <a:gd name="connsiteX3" fmla="*/ 5278 w 15340"/>
                <a:gd name="connsiteY3" fmla="*/ 767 h 38351"/>
                <a:gd name="connsiteX4" fmla="*/ 10647 w 15340"/>
                <a:gd name="connsiteY4" fmla="*/ 0 h 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" h="38351">
                  <a:moveTo>
                    <a:pt x="10647" y="0"/>
                  </a:moveTo>
                  <a:cubicBezTo>
                    <a:pt x="22920" y="12273"/>
                    <a:pt x="22152" y="25312"/>
                    <a:pt x="12948" y="38352"/>
                  </a:cubicBezTo>
                  <a:cubicBezTo>
                    <a:pt x="9880" y="36051"/>
                    <a:pt x="7579" y="32983"/>
                    <a:pt x="4511" y="30682"/>
                  </a:cubicBezTo>
                  <a:cubicBezTo>
                    <a:pt x="-859" y="20710"/>
                    <a:pt x="-2393" y="10739"/>
                    <a:pt x="5278" y="767"/>
                  </a:cubicBezTo>
                  <a:cubicBezTo>
                    <a:pt x="6812" y="0"/>
                    <a:pt x="8346" y="0"/>
                    <a:pt x="10647" y="0"/>
                  </a:cubicBezTo>
                  <a:close/>
                </a:path>
              </a:pathLst>
            </a:custGeom>
            <a:solidFill>
              <a:srgbClr val="101010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0D9EB8-B971-4E50-9914-5B367C3C5607}"/>
                </a:ext>
              </a:extLst>
            </p:cNvPr>
            <p:cNvSpPr/>
            <p:nvPr/>
          </p:nvSpPr>
          <p:spPr>
            <a:xfrm>
              <a:off x="4799659" y="3679349"/>
              <a:ext cx="11187" cy="16780"/>
            </a:xfrm>
            <a:custGeom>
              <a:avLst/>
              <a:gdLst>
                <a:gd name="connsiteX0" fmla="*/ 10739 w 15340"/>
                <a:gd name="connsiteY0" fmla="*/ 27613 h 23011"/>
                <a:gd name="connsiteX1" fmla="*/ 0 w 15340"/>
                <a:gd name="connsiteY1" fmla="*/ 0 h 23011"/>
                <a:gd name="connsiteX2" fmla="*/ 10739 w 15340"/>
                <a:gd name="connsiteY2" fmla="*/ 27613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0739" y="27613"/>
                  </a:moveTo>
                  <a:cubicBezTo>
                    <a:pt x="6903" y="18409"/>
                    <a:pt x="3835" y="9204"/>
                    <a:pt x="0" y="0"/>
                  </a:cubicBezTo>
                  <a:cubicBezTo>
                    <a:pt x="19943" y="3068"/>
                    <a:pt x="19943" y="13807"/>
                    <a:pt x="10739" y="27613"/>
                  </a:cubicBezTo>
                  <a:close/>
                </a:path>
              </a:pathLst>
            </a:custGeom>
            <a:solidFill>
              <a:srgbClr val="9D9D9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2091D9-3BA5-4222-B996-46743D19065C}"/>
                </a:ext>
              </a:extLst>
            </p:cNvPr>
            <p:cNvSpPr/>
            <p:nvPr/>
          </p:nvSpPr>
          <p:spPr>
            <a:xfrm>
              <a:off x="4894923" y="3358849"/>
              <a:ext cx="5593" cy="16780"/>
            </a:xfrm>
            <a:custGeom>
              <a:avLst/>
              <a:gdLst>
                <a:gd name="connsiteX0" fmla="*/ 9728 w 7670"/>
                <a:gd name="connsiteY0" fmla="*/ 0 h 23011"/>
                <a:gd name="connsiteX1" fmla="*/ 8961 w 7670"/>
                <a:gd name="connsiteY1" fmla="*/ 29915 h 23011"/>
                <a:gd name="connsiteX2" fmla="*/ 9728 w 767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0" h="23011">
                  <a:moveTo>
                    <a:pt x="9728" y="0"/>
                  </a:moveTo>
                  <a:cubicBezTo>
                    <a:pt x="9728" y="9972"/>
                    <a:pt x="8961" y="19943"/>
                    <a:pt x="8961" y="29915"/>
                  </a:cubicBezTo>
                  <a:cubicBezTo>
                    <a:pt x="-5613" y="19176"/>
                    <a:pt x="-243" y="9204"/>
                    <a:pt x="9728" y="0"/>
                  </a:cubicBezTo>
                  <a:close/>
                </a:path>
              </a:pathLst>
            </a:custGeom>
            <a:solidFill>
              <a:srgbClr val="AAAAA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E01010-54C7-4051-8EE3-6C8FA90FDA93}"/>
                </a:ext>
              </a:extLst>
            </p:cNvPr>
            <p:cNvSpPr/>
            <p:nvPr/>
          </p:nvSpPr>
          <p:spPr>
            <a:xfrm>
              <a:off x="5026278" y="3167556"/>
              <a:ext cx="542556" cy="587303"/>
            </a:xfrm>
            <a:custGeom>
              <a:avLst/>
              <a:gdLst>
                <a:gd name="connsiteX0" fmla="*/ 343513 w 744028"/>
                <a:gd name="connsiteY0" fmla="*/ 806158 h 805391"/>
                <a:gd name="connsiteX1" fmla="*/ 335076 w 744028"/>
                <a:gd name="connsiteY1" fmla="*/ 784681 h 805391"/>
                <a:gd name="connsiteX2" fmla="*/ 305928 w 744028"/>
                <a:gd name="connsiteY2" fmla="*/ 724085 h 805391"/>
                <a:gd name="connsiteX3" fmla="*/ 249167 w 744028"/>
                <a:gd name="connsiteY3" fmla="*/ 747863 h 805391"/>
                <a:gd name="connsiteX4" fmla="*/ 202378 w 744028"/>
                <a:gd name="connsiteY4" fmla="*/ 736358 h 805391"/>
                <a:gd name="connsiteX5" fmla="*/ 213883 w 744028"/>
                <a:gd name="connsiteY5" fmla="*/ 686500 h 805391"/>
                <a:gd name="connsiteX6" fmla="*/ 243798 w 744028"/>
                <a:gd name="connsiteY6" fmla="*/ 669625 h 805391"/>
                <a:gd name="connsiteX7" fmla="*/ 258372 w 744028"/>
                <a:gd name="connsiteY7" fmla="*/ 591387 h 805391"/>
                <a:gd name="connsiteX8" fmla="*/ 227690 w 744028"/>
                <a:gd name="connsiteY8" fmla="*/ 590620 h 805391"/>
                <a:gd name="connsiteX9" fmla="*/ 183202 w 744028"/>
                <a:gd name="connsiteY9" fmla="*/ 612864 h 805391"/>
                <a:gd name="connsiteX10" fmla="*/ 140248 w 744028"/>
                <a:gd name="connsiteY10" fmla="*/ 596757 h 805391"/>
                <a:gd name="connsiteX11" fmla="*/ 150986 w 744028"/>
                <a:gd name="connsiteY11" fmla="*/ 553035 h 805391"/>
                <a:gd name="connsiteX12" fmla="*/ 190872 w 744028"/>
                <a:gd name="connsiteY12" fmla="*/ 530024 h 805391"/>
                <a:gd name="connsiteX13" fmla="*/ 211582 w 744028"/>
                <a:gd name="connsiteY13" fmla="*/ 473263 h 805391"/>
                <a:gd name="connsiteX14" fmla="*/ 199310 w 744028"/>
                <a:gd name="connsiteY14" fmla="*/ 449485 h 805391"/>
                <a:gd name="connsiteX15" fmla="*/ 167094 w 744028"/>
                <a:gd name="connsiteY15" fmla="*/ 431076 h 805391"/>
                <a:gd name="connsiteX16" fmla="*/ 120305 w 744028"/>
                <a:gd name="connsiteY16" fmla="*/ 454854 h 805391"/>
                <a:gd name="connsiteX17" fmla="*/ 71981 w 744028"/>
                <a:gd name="connsiteY17" fmla="*/ 438746 h 805391"/>
                <a:gd name="connsiteX18" fmla="*/ 85788 w 744028"/>
                <a:gd name="connsiteY18" fmla="*/ 393491 h 805391"/>
                <a:gd name="connsiteX19" fmla="*/ 114935 w 744028"/>
                <a:gd name="connsiteY19" fmla="*/ 376616 h 805391"/>
                <a:gd name="connsiteX20" fmla="*/ 137946 w 744028"/>
                <a:gd name="connsiteY20" fmla="*/ 296077 h 805391"/>
                <a:gd name="connsiteX21" fmla="*/ 113401 w 744028"/>
                <a:gd name="connsiteY21" fmla="*/ 269998 h 805391"/>
                <a:gd name="connsiteX22" fmla="*/ 55873 w 744028"/>
                <a:gd name="connsiteY22" fmla="*/ 299912 h 805391"/>
                <a:gd name="connsiteX23" fmla="*/ 4482 w 744028"/>
                <a:gd name="connsiteY23" fmla="*/ 284572 h 805391"/>
                <a:gd name="connsiteX24" fmla="*/ 22891 w 744028"/>
                <a:gd name="connsiteY24" fmla="*/ 237782 h 805391"/>
                <a:gd name="connsiteX25" fmla="*/ 49737 w 744028"/>
                <a:gd name="connsiteY25" fmla="*/ 223208 h 805391"/>
                <a:gd name="connsiteX26" fmla="*/ 81185 w 744028"/>
                <a:gd name="connsiteY26" fmla="*/ 146504 h 805391"/>
                <a:gd name="connsiteX27" fmla="*/ 239963 w 744028"/>
                <a:gd name="connsiteY27" fmla="*/ 76704 h 805391"/>
                <a:gd name="connsiteX28" fmla="*/ 434024 w 744028"/>
                <a:gd name="connsiteY28" fmla="*/ 0 h 805391"/>
                <a:gd name="connsiteX29" fmla="*/ 483881 w 744028"/>
                <a:gd name="connsiteY29" fmla="*/ 97414 h 805391"/>
                <a:gd name="connsiteX30" fmla="*/ 549847 w 744028"/>
                <a:gd name="connsiteY30" fmla="*/ 128096 h 805391"/>
                <a:gd name="connsiteX31" fmla="*/ 615812 w 744028"/>
                <a:gd name="connsiteY31" fmla="*/ 147272 h 805391"/>
                <a:gd name="connsiteX32" fmla="*/ 587431 w 744028"/>
                <a:gd name="connsiteY32" fmla="*/ 210169 h 805391"/>
                <a:gd name="connsiteX33" fmla="*/ 564420 w 744028"/>
                <a:gd name="connsiteY33" fmla="*/ 287640 h 805391"/>
                <a:gd name="connsiteX34" fmla="*/ 594335 w 744028"/>
                <a:gd name="connsiteY34" fmla="*/ 296844 h 805391"/>
                <a:gd name="connsiteX35" fmla="*/ 618113 w 744028"/>
                <a:gd name="connsiteY35" fmla="*/ 285339 h 805391"/>
                <a:gd name="connsiteX36" fmla="*/ 681010 w 744028"/>
                <a:gd name="connsiteY36" fmla="*/ 300679 h 805391"/>
                <a:gd name="connsiteX37" fmla="*/ 660300 w 744028"/>
                <a:gd name="connsiteY37" fmla="*/ 362042 h 805391"/>
                <a:gd name="connsiteX38" fmla="*/ 631153 w 744028"/>
                <a:gd name="connsiteY38" fmla="*/ 380451 h 805391"/>
                <a:gd name="connsiteX39" fmla="*/ 620414 w 744028"/>
                <a:gd name="connsiteY39" fmla="*/ 421872 h 805391"/>
                <a:gd name="connsiteX40" fmla="*/ 657232 w 744028"/>
                <a:gd name="connsiteY40" fmla="*/ 431076 h 805391"/>
                <a:gd name="connsiteX41" fmla="*/ 692516 w 744028"/>
                <a:gd name="connsiteY41" fmla="*/ 416502 h 805391"/>
                <a:gd name="connsiteX42" fmla="*/ 741606 w 744028"/>
                <a:gd name="connsiteY42" fmla="*/ 437979 h 805391"/>
                <a:gd name="connsiteX43" fmla="*/ 730868 w 744028"/>
                <a:gd name="connsiteY43" fmla="*/ 489371 h 805391"/>
                <a:gd name="connsiteX44" fmla="*/ 695584 w 744028"/>
                <a:gd name="connsiteY44" fmla="*/ 512382 h 805391"/>
                <a:gd name="connsiteX45" fmla="*/ 679476 w 744028"/>
                <a:gd name="connsiteY45" fmla="*/ 562240 h 805391"/>
                <a:gd name="connsiteX46" fmla="*/ 702487 w 744028"/>
                <a:gd name="connsiteY46" fmla="*/ 643546 h 805391"/>
                <a:gd name="connsiteX47" fmla="*/ 668738 w 744028"/>
                <a:gd name="connsiteY47" fmla="*/ 674227 h 805391"/>
                <a:gd name="connsiteX48" fmla="*/ 343513 w 744028"/>
                <a:gd name="connsiteY48" fmla="*/ 806158 h 80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44028" h="805391">
                  <a:moveTo>
                    <a:pt x="343513" y="806158"/>
                  </a:moveTo>
                  <a:cubicBezTo>
                    <a:pt x="340445" y="799255"/>
                    <a:pt x="338144" y="791584"/>
                    <a:pt x="335076" y="784681"/>
                  </a:cubicBezTo>
                  <a:cubicBezTo>
                    <a:pt x="325871" y="763971"/>
                    <a:pt x="322036" y="734824"/>
                    <a:pt x="305928" y="724085"/>
                  </a:cubicBezTo>
                  <a:cubicBezTo>
                    <a:pt x="289820" y="713346"/>
                    <a:pt x="268343" y="739426"/>
                    <a:pt x="249167" y="747863"/>
                  </a:cubicBezTo>
                  <a:cubicBezTo>
                    <a:pt x="230758" y="756301"/>
                    <a:pt x="213116" y="754767"/>
                    <a:pt x="202378" y="736358"/>
                  </a:cubicBezTo>
                  <a:cubicBezTo>
                    <a:pt x="190872" y="717182"/>
                    <a:pt x="194707" y="699540"/>
                    <a:pt x="213883" y="686500"/>
                  </a:cubicBezTo>
                  <a:cubicBezTo>
                    <a:pt x="223088" y="680364"/>
                    <a:pt x="233826" y="674995"/>
                    <a:pt x="243798" y="669625"/>
                  </a:cubicBezTo>
                  <a:cubicBezTo>
                    <a:pt x="277548" y="649682"/>
                    <a:pt x="283684" y="619001"/>
                    <a:pt x="258372" y="591387"/>
                  </a:cubicBezTo>
                  <a:cubicBezTo>
                    <a:pt x="249167" y="581416"/>
                    <a:pt x="238429" y="585251"/>
                    <a:pt x="227690" y="590620"/>
                  </a:cubicBezTo>
                  <a:cubicBezTo>
                    <a:pt x="213116" y="598291"/>
                    <a:pt x="198543" y="607495"/>
                    <a:pt x="183202" y="612864"/>
                  </a:cubicBezTo>
                  <a:cubicBezTo>
                    <a:pt x="166327" y="619001"/>
                    <a:pt x="149452" y="614398"/>
                    <a:pt x="140248" y="596757"/>
                  </a:cubicBezTo>
                  <a:cubicBezTo>
                    <a:pt x="131043" y="579115"/>
                    <a:pt x="135645" y="563774"/>
                    <a:pt x="150986" y="553035"/>
                  </a:cubicBezTo>
                  <a:cubicBezTo>
                    <a:pt x="163259" y="543831"/>
                    <a:pt x="176298" y="535393"/>
                    <a:pt x="190872" y="530024"/>
                  </a:cubicBezTo>
                  <a:cubicBezTo>
                    <a:pt x="221554" y="518519"/>
                    <a:pt x="229224" y="501644"/>
                    <a:pt x="211582" y="473263"/>
                  </a:cubicBezTo>
                  <a:cubicBezTo>
                    <a:pt x="206980" y="465593"/>
                    <a:pt x="203145" y="457922"/>
                    <a:pt x="199310" y="449485"/>
                  </a:cubicBezTo>
                  <a:cubicBezTo>
                    <a:pt x="188571" y="443349"/>
                    <a:pt x="183969" y="427241"/>
                    <a:pt x="167094" y="431076"/>
                  </a:cubicBezTo>
                  <a:cubicBezTo>
                    <a:pt x="151753" y="439513"/>
                    <a:pt x="135645" y="447951"/>
                    <a:pt x="120305" y="454854"/>
                  </a:cubicBezTo>
                  <a:cubicBezTo>
                    <a:pt x="99595" y="464826"/>
                    <a:pt x="82720" y="458689"/>
                    <a:pt x="71981" y="438746"/>
                  </a:cubicBezTo>
                  <a:cubicBezTo>
                    <a:pt x="61243" y="419570"/>
                    <a:pt x="68913" y="404230"/>
                    <a:pt x="85788" y="393491"/>
                  </a:cubicBezTo>
                  <a:cubicBezTo>
                    <a:pt x="94992" y="387355"/>
                    <a:pt x="105731" y="381986"/>
                    <a:pt x="114935" y="376616"/>
                  </a:cubicBezTo>
                  <a:cubicBezTo>
                    <a:pt x="164793" y="348236"/>
                    <a:pt x="164793" y="348236"/>
                    <a:pt x="137946" y="296077"/>
                  </a:cubicBezTo>
                  <a:cubicBezTo>
                    <a:pt x="124907" y="291475"/>
                    <a:pt x="127975" y="272299"/>
                    <a:pt x="113401" y="269998"/>
                  </a:cubicBezTo>
                  <a:cubicBezTo>
                    <a:pt x="94225" y="279969"/>
                    <a:pt x="75049" y="289941"/>
                    <a:pt x="55873" y="299912"/>
                  </a:cubicBezTo>
                  <a:cubicBezTo>
                    <a:pt x="33629" y="312185"/>
                    <a:pt x="15987" y="306049"/>
                    <a:pt x="4482" y="284572"/>
                  </a:cubicBezTo>
                  <a:cubicBezTo>
                    <a:pt x="-7024" y="263094"/>
                    <a:pt x="5249" y="248521"/>
                    <a:pt x="22891" y="237782"/>
                  </a:cubicBezTo>
                  <a:cubicBezTo>
                    <a:pt x="31328" y="232413"/>
                    <a:pt x="40533" y="227811"/>
                    <a:pt x="49737" y="223208"/>
                  </a:cubicBezTo>
                  <a:cubicBezTo>
                    <a:pt x="99595" y="197129"/>
                    <a:pt x="99595" y="197129"/>
                    <a:pt x="81185" y="146504"/>
                  </a:cubicBezTo>
                  <a:cubicBezTo>
                    <a:pt x="130276" y="113522"/>
                    <a:pt x="187037" y="99715"/>
                    <a:pt x="239963" y="76704"/>
                  </a:cubicBezTo>
                  <a:cubicBezTo>
                    <a:pt x="304394" y="49858"/>
                    <a:pt x="369592" y="25312"/>
                    <a:pt x="434024" y="0"/>
                  </a:cubicBezTo>
                  <a:cubicBezTo>
                    <a:pt x="463938" y="26079"/>
                    <a:pt x="469307" y="64431"/>
                    <a:pt x="483881" y="97414"/>
                  </a:cubicBezTo>
                  <a:cubicBezTo>
                    <a:pt x="504591" y="144970"/>
                    <a:pt x="503824" y="145737"/>
                    <a:pt x="549847" y="128096"/>
                  </a:cubicBezTo>
                  <a:cubicBezTo>
                    <a:pt x="581295" y="116590"/>
                    <a:pt x="605073" y="123493"/>
                    <a:pt x="615812" y="147272"/>
                  </a:cubicBezTo>
                  <a:cubicBezTo>
                    <a:pt x="625783" y="170283"/>
                    <a:pt x="616579" y="192527"/>
                    <a:pt x="587431" y="210169"/>
                  </a:cubicBezTo>
                  <a:cubicBezTo>
                    <a:pt x="542943" y="237782"/>
                    <a:pt x="542176" y="243151"/>
                    <a:pt x="564420" y="287640"/>
                  </a:cubicBezTo>
                  <a:cubicBezTo>
                    <a:pt x="572858" y="303748"/>
                    <a:pt x="581295" y="304515"/>
                    <a:pt x="594335" y="296844"/>
                  </a:cubicBezTo>
                  <a:cubicBezTo>
                    <a:pt x="602005" y="292242"/>
                    <a:pt x="610443" y="289174"/>
                    <a:pt x="618113" y="285339"/>
                  </a:cubicBezTo>
                  <a:cubicBezTo>
                    <a:pt x="643425" y="273833"/>
                    <a:pt x="666437" y="273833"/>
                    <a:pt x="681010" y="300679"/>
                  </a:cubicBezTo>
                  <a:cubicBezTo>
                    <a:pt x="696351" y="327526"/>
                    <a:pt x="682544" y="346702"/>
                    <a:pt x="660300" y="362042"/>
                  </a:cubicBezTo>
                  <a:cubicBezTo>
                    <a:pt x="651096" y="368946"/>
                    <a:pt x="641124" y="375082"/>
                    <a:pt x="631153" y="380451"/>
                  </a:cubicBezTo>
                  <a:cubicBezTo>
                    <a:pt x="611210" y="390423"/>
                    <a:pt x="612744" y="404230"/>
                    <a:pt x="620414" y="421872"/>
                  </a:cubicBezTo>
                  <a:cubicBezTo>
                    <a:pt x="629619" y="441815"/>
                    <a:pt x="641891" y="439513"/>
                    <a:pt x="657232" y="431076"/>
                  </a:cubicBezTo>
                  <a:cubicBezTo>
                    <a:pt x="668738" y="424940"/>
                    <a:pt x="679476" y="418803"/>
                    <a:pt x="692516" y="416502"/>
                  </a:cubicBezTo>
                  <a:cubicBezTo>
                    <a:pt x="713226" y="412667"/>
                    <a:pt x="730868" y="419570"/>
                    <a:pt x="741606" y="437979"/>
                  </a:cubicBezTo>
                  <a:cubicBezTo>
                    <a:pt x="752345" y="457922"/>
                    <a:pt x="746209" y="474797"/>
                    <a:pt x="730868" y="489371"/>
                  </a:cubicBezTo>
                  <a:cubicBezTo>
                    <a:pt x="720896" y="499343"/>
                    <a:pt x="708624" y="507013"/>
                    <a:pt x="695584" y="512382"/>
                  </a:cubicBezTo>
                  <a:cubicBezTo>
                    <a:pt x="671039" y="523121"/>
                    <a:pt x="670272" y="539229"/>
                    <a:pt x="679476" y="562240"/>
                  </a:cubicBezTo>
                  <a:cubicBezTo>
                    <a:pt x="690215" y="588319"/>
                    <a:pt x="711692" y="612097"/>
                    <a:pt x="702487" y="643546"/>
                  </a:cubicBezTo>
                  <a:cubicBezTo>
                    <a:pt x="701720" y="665790"/>
                    <a:pt x="683311" y="668091"/>
                    <a:pt x="668738" y="674227"/>
                  </a:cubicBezTo>
                  <a:cubicBezTo>
                    <a:pt x="561352" y="719483"/>
                    <a:pt x="452432" y="762437"/>
                    <a:pt x="343513" y="806158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9C7DB2-6C22-4566-BCD3-AD31280B1D1E}"/>
                </a:ext>
              </a:extLst>
            </p:cNvPr>
            <p:cNvSpPr/>
            <p:nvPr/>
          </p:nvSpPr>
          <p:spPr>
            <a:xfrm>
              <a:off x="5148126" y="3476819"/>
              <a:ext cx="22374" cy="16780"/>
            </a:xfrm>
            <a:custGeom>
              <a:avLst/>
              <a:gdLst>
                <a:gd name="connsiteX0" fmla="*/ 0 w 30681"/>
                <a:gd name="connsiteY0" fmla="*/ 8506 h 23011"/>
                <a:gd name="connsiteX1" fmla="*/ 32216 w 30681"/>
                <a:gd name="connsiteY1" fmla="*/ 26915 h 23011"/>
                <a:gd name="connsiteX2" fmla="*/ 0 w 30681"/>
                <a:gd name="connsiteY2" fmla="*/ 8506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81" h="23011">
                  <a:moveTo>
                    <a:pt x="0" y="8506"/>
                  </a:moveTo>
                  <a:cubicBezTo>
                    <a:pt x="26846" y="-13738"/>
                    <a:pt x="26079" y="13108"/>
                    <a:pt x="32216" y="26915"/>
                  </a:cubicBezTo>
                  <a:cubicBezTo>
                    <a:pt x="13807" y="33052"/>
                    <a:pt x="12273" y="10807"/>
                    <a:pt x="0" y="8506"/>
                  </a:cubicBezTo>
                  <a:close/>
                </a:path>
              </a:pathLst>
            </a:custGeom>
            <a:solidFill>
              <a:srgbClr val="7D7D7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072209-05E1-48D7-BC66-EEA7FC7C27C5}"/>
                </a:ext>
              </a:extLst>
            </p:cNvPr>
            <p:cNvSpPr/>
            <p:nvPr/>
          </p:nvSpPr>
          <p:spPr>
            <a:xfrm>
              <a:off x="5108413" y="3363531"/>
              <a:ext cx="16780" cy="16780"/>
            </a:xfrm>
            <a:custGeom>
              <a:avLst/>
              <a:gdLst>
                <a:gd name="connsiteX0" fmla="*/ 0 w 23011"/>
                <a:gd name="connsiteY0" fmla="*/ 2018 h 23011"/>
                <a:gd name="connsiteX1" fmla="*/ 24545 w 23011"/>
                <a:gd name="connsiteY1" fmla="*/ 28097 h 23011"/>
                <a:gd name="connsiteX2" fmla="*/ 0 w 23011"/>
                <a:gd name="connsiteY2" fmla="*/ 2018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1" h="23011">
                  <a:moveTo>
                    <a:pt x="0" y="2018"/>
                  </a:moveTo>
                  <a:cubicBezTo>
                    <a:pt x="28380" y="-7954"/>
                    <a:pt x="13807" y="21960"/>
                    <a:pt x="24545" y="28097"/>
                  </a:cubicBezTo>
                  <a:cubicBezTo>
                    <a:pt x="5369" y="30398"/>
                    <a:pt x="9204" y="10455"/>
                    <a:pt x="0" y="2018"/>
                  </a:cubicBezTo>
                  <a:close/>
                </a:path>
              </a:pathLst>
            </a:custGeom>
            <a:solidFill>
              <a:srgbClr val="7B7B7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92F82DD-7294-49BE-89C6-9D1DF28DAF81}"/>
              </a:ext>
            </a:extLst>
          </p:cNvPr>
          <p:cNvSpPr txBox="1"/>
          <p:nvPr/>
        </p:nvSpPr>
        <p:spPr>
          <a:xfrm>
            <a:off x="4665264" y="2756556"/>
            <a:ext cx="57272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Razor Pages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7CBE3A-3C0E-4B34-B588-3C4C38BE56E6}"/>
              </a:ext>
            </a:extLst>
          </p:cNvPr>
          <p:cNvSpPr txBox="1"/>
          <p:nvPr/>
        </p:nvSpPr>
        <p:spPr>
          <a:xfrm>
            <a:off x="5507354" y="3536039"/>
            <a:ext cx="488499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“Teoria”, ale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zrozumitelne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0B9882-5135-4A3D-B223-5FD20CE901E9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7057A5-6B94-4468-8A77-E9D9B200A0F8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6A7D24-6AA7-49C2-AEF2-06A05932F3D7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526AA9-99A2-445F-BD54-3503121CAB1F}"/>
              </a:ext>
            </a:extLst>
          </p:cNvPr>
          <p:cNvGrpSpPr/>
          <p:nvPr/>
        </p:nvGrpSpPr>
        <p:grpSpPr>
          <a:xfrm>
            <a:off x="-29817" y="0"/>
            <a:ext cx="12240040" cy="170806"/>
            <a:chOff x="-77857" y="6512575"/>
            <a:chExt cx="12240040" cy="36417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F9293C-2E44-4604-9894-4D08F59840B9}"/>
                </a:ext>
              </a:extLst>
            </p:cNvPr>
            <p:cNvSpPr/>
            <p:nvPr/>
          </p:nvSpPr>
          <p:spPr>
            <a:xfrm>
              <a:off x="-48040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ABDF80-18E0-418E-963B-27743DFEB09F}"/>
                </a:ext>
              </a:extLst>
            </p:cNvPr>
            <p:cNvSpPr/>
            <p:nvPr/>
          </p:nvSpPr>
          <p:spPr>
            <a:xfrm>
              <a:off x="-77857" y="6512575"/>
              <a:ext cx="12240040" cy="347676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9480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017" y="261650"/>
            <a:ext cx="10039768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Razor Pages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60172-AF45-BFC4-34F8-5A3EE999E98E}"/>
              </a:ext>
            </a:extLst>
          </p:cNvPr>
          <p:cNvSpPr txBox="1"/>
          <p:nvPr/>
        </p:nvSpPr>
        <p:spPr>
          <a:xfrm>
            <a:off x="198783" y="1411357"/>
            <a:ext cx="11270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page-based model, </a:t>
            </a:r>
            <a:r>
              <a:rPr lang="en-US" dirty="0" err="1"/>
              <a:t>kde</a:t>
            </a:r>
            <a:r>
              <a:rPr lang="en-US" dirty="0"/>
              <a:t> UI a business </a:t>
            </a:r>
            <a:r>
              <a:rPr lang="en-US" dirty="0" err="1"/>
              <a:t>logika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separovan</a:t>
            </a:r>
            <a:r>
              <a:rPr lang="sk-SK" dirty="0"/>
              <a:t>é</a:t>
            </a:r>
            <a:r>
              <a:rPr lang="en-US" dirty="0"/>
              <a:t>, av</a:t>
            </a:r>
            <a:r>
              <a:rPr lang="sk-SK" dirty="0"/>
              <a:t>š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sk-SK" dirty="0"/>
              <a:t>á</a:t>
            </a:r>
            <a:r>
              <a:rPr lang="en-US" dirty="0"/>
              <a:t>le </a:t>
            </a:r>
            <a:r>
              <a:rPr lang="en-US" dirty="0" err="1"/>
              <a:t>vr</a:t>
            </a:r>
            <a:r>
              <a:rPr lang="sk-SK" dirty="0"/>
              <a:t>á</a:t>
            </a:r>
            <a:r>
              <a:rPr lang="en-US" dirty="0"/>
              <a:t>mci </a:t>
            </a:r>
            <a:r>
              <a:rPr lang="en-US" dirty="0" err="1"/>
              <a:t>jednej</a:t>
            </a:r>
            <a:r>
              <a:rPr lang="en-US" dirty="0"/>
              <a:t> str</a:t>
            </a:r>
            <a:r>
              <a:rPr lang="sk-SK" dirty="0"/>
              <a:t>á</a:t>
            </a:r>
            <a:r>
              <a:rPr lang="en-US" dirty="0" err="1"/>
              <a:t>nky</a:t>
            </a:r>
            <a:r>
              <a:rPr lang="en-US" dirty="0"/>
              <a:t> (page)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sk-SK" dirty="0"/>
              <a:t>Č</a:t>
            </a:r>
            <a:r>
              <a:rPr lang="en-US" dirty="0"/>
              <a:t>o to </a:t>
            </a:r>
            <a:r>
              <a:rPr lang="en-US" dirty="0" err="1"/>
              <a:t>vlastne</a:t>
            </a:r>
            <a:r>
              <a:rPr lang="en-US" dirty="0"/>
              <a:t> </a:t>
            </a:r>
            <a:r>
              <a:rPr lang="en-US" dirty="0" err="1"/>
              <a:t>znamen</a:t>
            </a:r>
            <a:r>
              <a:rPr lang="sk-SK" dirty="0"/>
              <a:t>á</a:t>
            </a:r>
            <a:r>
              <a:rPr lang="en-US" dirty="0"/>
              <a:t>?</a:t>
            </a:r>
          </a:p>
          <a:p>
            <a:pPr marL="742950" lvl="1" indent="-285750">
              <a:buFontTx/>
              <a:buChar char="-"/>
            </a:pPr>
            <a:r>
              <a:rPr lang="en-US" dirty="0" err="1"/>
              <a:t>Vyu</a:t>
            </a:r>
            <a:r>
              <a:rPr lang="sk-SK" dirty="0" err="1"/>
              <a:t>ží</a:t>
            </a:r>
            <a:r>
              <a:rPr lang="en-US" dirty="0" err="1"/>
              <a:t>vame</a:t>
            </a:r>
            <a:r>
              <a:rPr lang="en-US" dirty="0"/>
              <a:t> MVVM pattern, v</a:t>
            </a:r>
            <a:r>
              <a:rPr lang="sk-SK" dirty="0"/>
              <a:t>ď</a:t>
            </a:r>
            <a:r>
              <a:rPr lang="en-US" dirty="0"/>
              <a:t>aka </a:t>
            </a:r>
            <a:r>
              <a:rPr lang="en-US" dirty="0" err="1"/>
              <a:t>ktor</a:t>
            </a:r>
            <a:r>
              <a:rPr lang="sk-SK" dirty="0"/>
              <a:t>é</a:t>
            </a:r>
            <a:r>
              <a:rPr lang="en-US" dirty="0"/>
              <a:t>mu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en-US" dirty="0" err="1"/>
              <a:t>separova</a:t>
            </a:r>
            <a:r>
              <a:rPr lang="sk-SK" dirty="0"/>
              <a:t>ť</a:t>
            </a:r>
            <a:r>
              <a:rPr lang="en-US" dirty="0"/>
              <a:t> business </a:t>
            </a:r>
            <a:r>
              <a:rPr lang="en-US" dirty="0" err="1"/>
              <a:t>logiku</a:t>
            </a:r>
            <a:r>
              <a:rPr lang="en-US" dirty="0"/>
              <a:t> od UI, av</a:t>
            </a:r>
            <a:r>
              <a:rPr lang="sk-SK" dirty="0"/>
              <a:t>š</a:t>
            </a:r>
            <a:r>
              <a:rPr lang="en-US" dirty="0" err="1"/>
              <a:t>ak</a:t>
            </a:r>
            <a:r>
              <a:rPr lang="en-US" dirty="0"/>
              <a:t> stale to </a:t>
            </a:r>
            <a:r>
              <a:rPr lang="en-US" dirty="0" err="1"/>
              <a:t>dr</a:t>
            </a:r>
            <a:r>
              <a:rPr lang="sk-SK" dirty="0"/>
              <a:t>ž</a:t>
            </a:r>
            <a:r>
              <a:rPr lang="en-US" dirty="0"/>
              <a:t>at </a:t>
            </a:r>
            <a:r>
              <a:rPr lang="en-US" dirty="0" err="1"/>
              <a:t>vr</a:t>
            </a:r>
            <a:r>
              <a:rPr lang="sk-SK" dirty="0"/>
              <a:t>á</a:t>
            </a:r>
            <a:r>
              <a:rPr lang="en-US" dirty="0"/>
              <a:t>mci </a:t>
            </a:r>
            <a:r>
              <a:rPr lang="en-US" dirty="0" err="1"/>
              <a:t>jednej</a:t>
            </a:r>
            <a:r>
              <a:rPr lang="en-US" dirty="0"/>
              <a:t> “page”.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3325C-AC83-00CE-6A81-1150E31E2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874" y="3246783"/>
            <a:ext cx="6589456" cy="2739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2111E4-9CE7-15CF-4E1B-7CC60F75D9AF}"/>
              </a:ext>
            </a:extLst>
          </p:cNvPr>
          <p:cNvSpPr txBox="1"/>
          <p:nvPr/>
        </p:nvSpPr>
        <p:spPr>
          <a:xfrm>
            <a:off x="198783" y="3246783"/>
            <a:ext cx="48237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Motiv</a:t>
            </a:r>
            <a:r>
              <a:rPr lang="sk-SK" dirty="0"/>
              <a:t>á</a:t>
            </a:r>
            <a:r>
              <a:rPr lang="en-US" dirty="0" err="1"/>
              <a:t>cia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ď</a:t>
            </a:r>
            <a:r>
              <a:rPr lang="en-US" dirty="0"/>
              <a:t>al</a:t>
            </a:r>
            <a:r>
              <a:rPr lang="sk-SK" dirty="0"/>
              <a:t>š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cvicenie</a:t>
            </a:r>
            <a:r>
              <a:rPr lang="en-US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sk-SK" dirty="0"/>
              <a:t>Č</a:t>
            </a:r>
            <a:r>
              <a:rPr lang="en-US" dirty="0" err="1"/>
              <a:t>asto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sk-SK" dirty="0"/>
              <a:t>á</a:t>
            </a:r>
            <a:r>
              <a:rPr lang="en-US" dirty="0" err="1"/>
              <a:t>va</a:t>
            </a:r>
            <a:r>
              <a:rPr lang="en-US" dirty="0"/>
              <a:t>, </a:t>
            </a:r>
            <a:r>
              <a:rPr lang="sk-SK" dirty="0"/>
              <a:t>ž</a:t>
            </a:r>
            <a:r>
              <a:rPr lang="en-US" dirty="0"/>
              <a:t>e </a:t>
            </a:r>
            <a:r>
              <a:rPr lang="en-US" dirty="0" err="1"/>
              <a:t>potrebujeme</a:t>
            </a:r>
            <a:r>
              <a:rPr lang="en-US" dirty="0"/>
              <a:t> </a:t>
            </a:r>
            <a:r>
              <a:rPr lang="en-US" dirty="0" err="1"/>
              <a:t>rovnak</a:t>
            </a:r>
            <a:r>
              <a:rPr lang="sk-SK" dirty="0"/>
              <a:t>ý</a:t>
            </a:r>
            <a:r>
              <a:rPr lang="en-US" dirty="0"/>
              <a:t> k</a:t>
            </a:r>
            <a:r>
              <a:rPr lang="sk-SK" dirty="0"/>
              <a:t>ó</a:t>
            </a:r>
            <a:r>
              <a:rPr lang="en-US" dirty="0"/>
              <a:t>d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viacer</a:t>
            </a:r>
            <a:r>
              <a:rPr lang="sk-SK" dirty="0"/>
              <a:t>ý</a:t>
            </a:r>
            <a:r>
              <a:rPr lang="en-US" dirty="0" err="1"/>
              <a:t>ch</a:t>
            </a:r>
            <a:r>
              <a:rPr lang="en-US" dirty="0"/>
              <a:t> pages, </a:t>
            </a:r>
            <a:r>
              <a:rPr lang="en-US" dirty="0" err="1"/>
              <a:t>len</a:t>
            </a:r>
            <a:r>
              <a:rPr lang="en-US" dirty="0"/>
              <a:t> s mal</a:t>
            </a:r>
            <a:r>
              <a:rPr lang="sk-SK" dirty="0"/>
              <a:t>ý</a:t>
            </a:r>
            <a:r>
              <a:rPr lang="en-US" dirty="0"/>
              <a:t>mi </a:t>
            </a:r>
            <a:r>
              <a:rPr lang="sk-SK" dirty="0"/>
              <a:t>ú</a:t>
            </a:r>
            <a:r>
              <a:rPr lang="en-US" dirty="0" err="1"/>
              <a:t>pravami</a:t>
            </a:r>
            <a:r>
              <a:rPr lang="en-US" dirty="0"/>
              <a:t>. Toto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sk-SK" dirty="0"/>
              <a:t>š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, </a:t>
            </a:r>
            <a:r>
              <a:rPr lang="sk-SK" dirty="0"/>
              <a:t>ž</a:t>
            </a:r>
            <a:r>
              <a:rPr lang="en-US" dirty="0"/>
              <a:t>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vytvor</a:t>
            </a:r>
            <a:r>
              <a:rPr lang="sk-SK" dirty="0"/>
              <a:t>í</a:t>
            </a:r>
            <a:r>
              <a:rPr lang="en-US" dirty="0"/>
              <a:t> </a:t>
            </a:r>
            <a:r>
              <a:rPr lang="sk-SK" dirty="0"/>
              <a:t>ď</a:t>
            </a:r>
            <a:r>
              <a:rPr lang="en-US" dirty="0"/>
              <a:t>al</a:t>
            </a:r>
            <a:r>
              <a:rPr lang="sk-SK" dirty="0"/>
              <a:t>š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vrstva</a:t>
            </a:r>
            <a:r>
              <a:rPr lang="en-US" dirty="0"/>
              <a:t>, tie</a:t>
            </a:r>
            <a:r>
              <a:rPr lang="sk-SK" dirty="0"/>
              <a:t>ž</a:t>
            </a:r>
            <a:r>
              <a:rPr lang="en-US" dirty="0"/>
              <a:t> </a:t>
            </a:r>
            <a:r>
              <a:rPr lang="en-US" dirty="0" err="1"/>
              <a:t>naz</a:t>
            </a:r>
            <a:r>
              <a:rPr lang="sk-SK" dirty="0"/>
              <a:t>ý</a:t>
            </a:r>
            <a:r>
              <a:rPr lang="en-US" dirty="0"/>
              <a:t>van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“business layer”,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sk-SK" dirty="0"/>
              <a:t>á</a:t>
            </a:r>
            <a:r>
              <a:rPr lang="en-US" dirty="0" err="1"/>
              <a:t>dzaj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napr</a:t>
            </a:r>
            <a:r>
              <a:rPr lang="sk-SK" dirty="0"/>
              <a:t>í</a:t>
            </a:r>
            <a:r>
              <a:rPr lang="en-US" dirty="0" err="1"/>
              <a:t>klad</a:t>
            </a:r>
            <a:r>
              <a:rPr lang="en-US" dirty="0"/>
              <a:t> services, </a:t>
            </a:r>
            <a:r>
              <a:rPr lang="en-US" dirty="0" err="1"/>
              <a:t>ktor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vyu</a:t>
            </a:r>
            <a:r>
              <a:rPr lang="sk-SK" dirty="0" err="1"/>
              <a:t>ží</a:t>
            </a:r>
            <a:r>
              <a:rPr lang="en-US" dirty="0" err="1"/>
              <a:t>vam</a:t>
            </a:r>
            <a:r>
              <a:rPr lang="sk-SK" dirty="0"/>
              <a:t>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sk-SK" dirty="0"/>
              <a:t>í</a:t>
            </a:r>
            <a:r>
              <a:rPr lang="en-US" dirty="0" err="1"/>
              <a:t>skavanie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 a ich </a:t>
            </a:r>
            <a:r>
              <a:rPr lang="en-US" dirty="0" err="1"/>
              <a:t>modifik</a:t>
            </a:r>
            <a:r>
              <a:rPr lang="sk-SK" dirty="0"/>
              <a:t>á</a:t>
            </a:r>
            <a:r>
              <a:rPr lang="en-US" dirty="0" err="1"/>
              <a:t>ciu</a:t>
            </a:r>
            <a:endParaRPr lang="en-US" dirty="0"/>
          </a:p>
          <a:p>
            <a:pPr marL="742950" lvl="1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9B3047-C908-D242-7E31-AD6671BB03AB}"/>
              </a:ext>
            </a:extLst>
          </p:cNvPr>
          <p:cNvSpPr txBox="1"/>
          <p:nvPr/>
        </p:nvSpPr>
        <p:spPr>
          <a:xfrm>
            <a:off x="781877" y="6281530"/>
            <a:ext cx="1120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https://docs.microsoft.com/en-us/aspnet/core/razor-pages/?view=aspnetcore-6.0&amp;tabs=visual-studio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1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261650"/>
            <a:ext cx="105897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MVVM Architekt</a:t>
            </a:r>
            <a:r>
              <a:rPr lang="sk-SK" dirty="0"/>
              <a:t>ú</a:t>
            </a:r>
            <a:r>
              <a:rPr lang="en-US" dirty="0" err="1"/>
              <a:t>ra</a:t>
            </a:r>
            <a:endParaRPr lang="en-US" dirty="0"/>
          </a:p>
        </p:txBody>
      </p:sp>
      <p:pic>
        <p:nvPicPr>
          <p:cNvPr id="1026" name="Picture 2" descr="Android Architecture: MVVM, MVP, MVC and why you should care | by Dokkar  Rachid Reda | Nerd For Tech | Medium">
            <a:extLst>
              <a:ext uri="{FF2B5EF4-FFF2-40B4-BE49-F238E27FC236}">
                <a16:creationId xmlns:a16="http://schemas.microsoft.com/office/drawing/2014/main" id="{B294B125-13C3-5BAB-5DCB-EA077F98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69787"/>
            <a:ext cx="8382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8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209" y="261650"/>
            <a:ext cx="105897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MVVM </a:t>
            </a:r>
            <a:r>
              <a:rPr lang="en-US" dirty="0" err="1"/>
              <a:t>Architektura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64079-570B-C5A5-863E-DC9410D8E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7" y="1147618"/>
            <a:ext cx="6407425" cy="30168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E5A8BF-389F-D588-FFB9-B4581D74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09" y="4201945"/>
            <a:ext cx="5045766" cy="2680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9AB0DC-EAC4-4E6A-7DCD-5B45C56C3C24}"/>
              </a:ext>
            </a:extLst>
          </p:cNvPr>
          <p:cNvSpPr txBox="1"/>
          <p:nvPr/>
        </p:nvSpPr>
        <p:spPr>
          <a:xfrm>
            <a:off x="6679096" y="1691043"/>
            <a:ext cx="52544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Model: </a:t>
            </a:r>
            <a:r>
              <a:rPr lang="en-US" dirty="0" err="1"/>
              <a:t>Rovanko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v DAL </a:t>
            </a:r>
            <a:r>
              <a:rPr lang="en-US" dirty="0" err="1"/>
              <a:t>sl</a:t>
            </a:r>
            <a:r>
              <a:rPr lang="sk-SK" dirty="0"/>
              <a:t>úž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reprezent</a:t>
            </a:r>
            <a:r>
              <a:rPr lang="sk-SK" dirty="0"/>
              <a:t>á</a:t>
            </a:r>
            <a:r>
              <a:rPr lang="en-US" dirty="0" err="1"/>
              <a:t>cia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t. V </a:t>
            </a:r>
            <a:r>
              <a:rPr lang="en-US" dirty="0" err="1"/>
              <a:t>tomto</a:t>
            </a:r>
            <a:r>
              <a:rPr lang="en-US" dirty="0"/>
              <a:t> pr</a:t>
            </a:r>
            <a:r>
              <a:rPr lang="sk-SK" dirty="0"/>
              <a:t>í</a:t>
            </a:r>
            <a:r>
              <a:rPr lang="en-US" dirty="0" err="1"/>
              <a:t>pade</a:t>
            </a:r>
            <a:r>
              <a:rPr lang="en-US" dirty="0"/>
              <a:t> to </a:t>
            </a:r>
            <a:r>
              <a:rPr lang="en-US" dirty="0" err="1"/>
              <a:t>nemus</a:t>
            </a:r>
            <a:r>
              <a:rPr lang="sk-SK" dirty="0"/>
              <a:t>í</a:t>
            </a:r>
            <a:r>
              <a:rPr lang="en-US" dirty="0"/>
              <a:t> </a:t>
            </a:r>
            <a:r>
              <a:rPr lang="en-US" dirty="0" err="1"/>
              <a:t>byt</a:t>
            </a:r>
            <a:r>
              <a:rPr lang="en-US" dirty="0"/>
              <a:t> </a:t>
            </a:r>
            <a:r>
              <a:rPr lang="sk-SK" dirty="0"/>
              <a:t>č</a:t>
            </a:r>
            <a:r>
              <a:rPr lang="en-US" dirty="0" err="1"/>
              <a:t>isto</a:t>
            </a:r>
            <a:r>
              <a:rPr lang="en-US" dirty="0"/>
              <a:t> DB </a:t>
            </a:r>
            <a:r>
              <a:rPr lang="en-US" dirty="0" err="1"/>
              <a:t>entita</a:t>
            </a:r>
            <a:r>
              <a:rPr lang="en-US" dirty="0"/>
              <a:t>, ale m</a:t>
            </a:r>
            <a:r>
              <a:rPr lang="sk-SK" dirty="0" err="1"/>
              <a:t>ôž</a:t>
            </a:r>
            <a:r>
              <a:rPr lang="en-US" dirty="0"/>
              <a:t>e to by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napr</a:t>
            </a:r>
            <a:r>
              <a:rPr lang="sk-SK" dirty="0"/>
              <a:t>í</a:t>
            </a:r>
            <a:r>
              <a:rPr lang="en-US" dirty="0" err="1"/>
              <a:t>klad</a:t>
            </a:r>
            <a:r>
              <a:rPr lang="en-US" dirty="0"/>
              <a:t> mal</a:t>
            </a:r>
            <a:r>
              <a:rPr lang="sk-SK" dirty="0"/>
              <a:t>ý</a:t>
            </a:r>
            <a:r>
              <a:rPr lang="en-US" dirty="0"/>
              <a:t> k</a:t>
            </a:r>
            <a:r>
              <a:rPr lang="sk-SK" dirty="0"/>
              <a:t>ú</a:t>
            </a:r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danej</a:t>
            </a:r>
            <a:r>
              <a:rPr lang="en-US" dirty="0"/>
              <a:t> entity (</a:t>
            </a:r>
            <a:r>
              <a:rPr lang="en-US" dirty="0" err="1"/>
              <a:t>Fieldy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é</a:t>
            </a:r>
            <a:r>
              <a:rPr lang="en-US" dirty="0"/>
              <a:t> v dan</a:t>
            </a:r>
            <a:r>
              <a:rPr lang="sk-SK" dirty="0"/>
              <a:t>ý</a:t>
            </a:r>
            <a:r>
              <a:rPr lang="en-US" dirty="0"/>
              <a:t> moment v</a:t>
            </a:r>
            <a:r>
              <a:rPr lang="sk-SK" dirty="0"/>
              <a:t>ý</a:t>
            </a:r>
            <a:r>
              <a:rPr lang="en-US" dirty="0" err="1"/>
              <a:t>hradne</a:t>
            </a:r>
            <a:r>
              <a:rPr lang="en-US" dirty="0"/>
              <a:t> </a:t>
            </a:r>
            <a:r>
              <a:rPr lang="en-US" dirty="0" err="1"/>
              <a:t>potrebujem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View: Front-End, v </a:t>
            </a:r>
            <a:r>
              <a:rPr lang="en-US" dirty="0" err="1"/>
              <a:t>tejto</a:t>
            </a:r>
            <a:r>
              <a:rPr lang="en-US" dirty="0"/>
              <a:t> </a:t>
            </a:r>
            <a:r>
              <a:rPr lang="sk-SK" dirty="0"/>
              <a:t>č</a:t>
            </a:r>
            <a:r>
              <a:rPr lang="en-US" dirty="0" err="1"/>
              <a:t>asti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generuje</a:t>
            </a:r>
            <a:r>
              <a:rPr lang="en-US" dirty="0"/>
              <a:t> HTML, </a:t>
            </a:r>
            <a:r>
              <a:rPr lang="en-US" dirty="0" err="1"/>
              <a:t>ktor</a:t>
            </a:r>
            <a:r>
              <a:rPr lang="sk-SK" dirty="0"/>
              <a:t>é</a:t>
            </a:r>
            <a:r>
              <a:rPr lang="en-US" dirty="0"/>
              <a:t> dan</a:t>
            </a:r>
            <a:r>
              <a:rPr lang="sk-SK" dirty="0"/>
              <a:t>ý</a:t>
            </a:r>
            <a:r>
              <a:rPr lang="en-US" dirty="0"/>
              <a:t> u</a:t>
            </a:r>
            <a:r>
              <a:rPr lang="sk-SK" dirty="0"/>
              <a:t>ž</a:t>
            </a:r>
            <a:r>
              <a:rPr lang="en-US" dirty="0" err="1"/>
              <a:t>ivatel</a:t>
            </a:r>
            <a:r>
              <a:rPr lang="en-US" dirty="0"/>
              <a:t> </a:t>
            </a:r>
            <a:r>
              <a:rPr lang="en-US" dirty="0" err="1"/>
              <a:t>uvid</a:t>
            </a:r>
            <a:r>
              <a:rPr lang="sk-SK" dirty="0"/>
              <a:t>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Front-Ende. Je </a:t>
            </a:r>
            <a:r>
              <a:rPr lang="en-US" dirty="0" err="1"/>
              <a:t>mo</a:t>
            </a:r>
            <a:r>
              <a:rPr lang="sk-SK" dirty="0"/>
              <a:t>ž</a:t>
            </a:r>
            <a:r>
              <a:rPr lang="en-US" dirty="0"/>
              <a:t>n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tvori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“partial views”, </a:t>
            </a:r>
            <a:r>
              <a:rPr lang="en-US" dirty="0" err="1"/>
              <a:t>ktor</a:t>
            </a:r>
            <a:r>
              <a:rPr lang="sk-SK" dirty="0"/>
              <a:t>é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akoby</a:t>
            </a:r>
            <a:r>
              <a:rPr lang="en-US" dirty="0"/>
              <a:t> pod</a:t>
            </a:r>
            <a:r>
              <a:rPr lang="sk-SK" dirty="0"/>
              <a:t>časť</a:t>
            </a:r>
            <a:r>
              <a:rPr lang="en-US" dirty="0"/>
              <a:t> str</a:t>
            </a:r>
            <a:r>
              <a:rPr lang="sk-SK" dirty="0"/>
              <a:t>á</a:t>
            </a:r>
            <a:r>
              <a:rPr lang="en-US" dirty="0" err="1"/>
              <a:t>nky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m</a:t>
            </a:r>
            <a:r>
              <a:rPr lang="sk-SK" dirty="0" err="1"/>
              <a:t>ôž</a:t>
            </a:r>
            <a:r>
              <a:rPr lang="en-US" dirty="0" err="1"/>
              <a:t>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zavolanie</a:t>
            </a:r>
            <a:r>
              <a:rPr lang="en-US" dirty="0"/>
              <a:t> z</a:t>
            </a:r>
            <a:r>
              <a:rPr lang="sk-SK" dirty="0"/>
              <a:t>í</a:t>
            </a:r>
            <a:r>
              <a:rPr lang="en-US" dirty="0"/>
              <a:t>skat </a:t>
            </a:r>
            <a:r>
              <a:rPr lang="en-US" dirty="0" err="1"/>
              <a:t>jedn</a:t>
            </a:r>
            <a:r>
              <a:rPr lang="sk-SK" dirty="0"/>
              <a:t>ý</a:t>
            </a:r>
            <a:r>
              <a:rPr lang="en-US" dirty="0"/>
              <a:t>m razor </a:t>
            </a:r>
            <a:r>
              <a:rPr lang="en-US" dirty="0" err="1"/>
              <a:t>tagom</a:t>
            </a:r>
            <a:r>
              <a:rPr lang="en-US" dirty="0"/>
              <a:t> ;)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ViewModel</a:t>
            </a:r>
            <a:r>
              <a:rPr lang="en-US" dirty="0"/>
              <a:t>: </a:t>
            </a:r>
            <a:r>
              <a:rPr lang="en-US" dirty="0" err="1"/>
              <a:t>Logika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sp</a:t>
            </a:r>
            <a:r>
              <a:rPr lang="sk-SK" dirty="0"/>
              <a:t>á</a:t>
            </a:r>
            <a:r>
              <a:rPr lang="en-US" dirty="0"/>
              <a:t>ja Model a View. </a:t>
            </a:r>
            <a:r>
              <a:rPr lang="en-US" dirty="0" err="1"/>
              <a:t>Presnej</a:t>
            </a:r>
            <a:r>
              <a:rPr lang="sk-SK" dirty="0"/>
              <a:t>š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jedn</a:t>
            </a:r>
            <a:r>
              <a:rPr lang="sk-SK" dirty="0"/>
              <a:t>á</a:t>
            </a:r>
            <a:r>
              <a:rPr lang="en-US" dirty="0"/>
              <a:t> o </a:t>
            </a:r>
            <a:r>
              <a:rPr lang="en-US" dirty="0" err="1"/>
              <a:t>reprezent</a:t>
            </a:r>
            <a:r>
              <a:rPr lang="sk-SK" dirty="0"/>
              <a:t>á</a:t>
            </a:r>
            <a:r>
              <a:rPr lang="en-US" dirty="0" err="1"/>
              <a:t>ciu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 a ich </a:t>
            </a:r>
            <a:r>
              <a:rPr lang="en-US" dirty="0" err="1"/>
              <a:t>spr</a:t>
            </a:r>
            <a:r>
              <a:rPr lang="sk-SK" dirty="0"/>
              <a:t>á</a:t>
            </a:r>
            <a:r>
              <a:rPr lang="en-US" dirty="0" err="1"/>
              <a:t>vania</a:t>
            </a:r>
            <a:r>
              <a:rPr lang="sk-SK" dirty="0"/>
              <a:t>,</a:t>
            </a:r>
            <a:r>
              <a:rPr lang="en-US" dirty="0"/>
              <a:t> </a:t>
            </a:r>
            <a:r>
              <a:rPr lang="en-US" dirty="0" err="1"/>
              <a:t>spojen</a:t>
            </a:r>
            <a:r>
              <a:rPr lang="sk-SK" dirty="0"/>
              <a:t>é</a:t>
            </a:r>
            <a:r>
              <a:rPr lang="en-US" dirty="0"/>
              <a:t> s </a:t>
            </a:r>
            <a:r>
              <a:rPr lang="en-US" dirty="0" err="1"/>
              <a:t>jedn</a:t>
            </a:r>
            <a:r>
              <a:rPr lang="sk-SK" dirty="0"/>
              <a:t>ý</a:t>
            </a:r>
            <a:r>
              <a:rPr lang="en-US" dirty="0"/>
              <a:t>m </a:t>
            </a:r>
            <a:r>
              <a:rPr lang="sk-SK" dirty="0"/>
              <a:t>š</a:t>
            </a:r>
            <a:r>
              <a:rPr lang="en-US" dirty="0" err="1"/>
              <a:t>pecifick</a:t>
            </a:r>
            <a:r>
              <a:rPr lang="sk-SK" dirty="0"/>
              <a:t>ý</a:t>
            </a:r>
            <a:r>
              <a:rPr lang="en-US" dirty="0"/>
              <a:t>m View.</a:t>
            </a:r>
          </a:p>
        </p:txBody>
      </p:sp>
    </p:spTree>
    <p:extLst>
      <p:ext uri="{BB962C8B-B14F-4D97-AF65-F5344CB8AC3E}">
        <p14:creationId xmlns:p14="http://schemas.microsoft.com/office/powerpoint/2010/main" val="240721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609" y="228519"/>
            <a:ext cx="96753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Razor Pages - 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915CFC-48AB-7FF4-E2BE-90D17DA64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1237662"/>
            <a:ext cx="5930346" cy="26024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CACF13-2051-79A7-FF8F-2B3AA0EB0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30" y="4008545"/>
            <a:ext cx="7685303" cy="27164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188D30-3949-40F2-5264-A6D56B9B5317}"/>
              </a:ext>
            </a:extLst>
          </p:cNvPr>
          <p:cNvSpPr txBox="1"/>
          <p:nvPr/>
        </p:nvSpPr>
        <p:spPr>
          <a:xfrm>
            <a:off x="6467061" y="1530626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V</a:t>
            </a:r>
            <a:r>
              <a:rPr lang="sk-SK" dirty="0"/>
              <a:t>ž</a:t>
            </a:r>
            <a:r>
              <a:rPr lang="en-US" dirty="0" err="1"/>
              <a:t>dy</a:t>
            </a:r>
            <a:r>
              <a:rPr lang="en-US" dirty="0"/>
              <a:t> je </a:t>
            </a:r>
            <a:r>
              <a:rPr lang="en-US" dirty="0" err="1"/>
              <a:t>lep</a:t>
            </a:r>
            <a:r>
              <a:rPr lang="sk-SK" dirty="0"/>
              <a:t>š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vytv</a:t>
            </a:r>
            <a:r>
              <a:rPr lang="sk-SK" dirty="0"/>
              <a:t>á</a:t>
            </a:r>
            <a:r>
              <a:rPr lang="en-US" dirty="0" err="1"/>
              <a:t>ra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vlastne</a:t>
            </a:r>
            <a:r>
              <a:rPr lang="en-US" dirty="0"/>
              <a:t> </a:t>
            </a:r>
            <a:r>
              <a:rPr lang="en-US" dirty="0" err="1"/>
              <a:t>modely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Front-End a </a:t>
            </a:r>
            <a:r>
              <a:rPr lang="en-US" dirty="0" err="1"/>
              <a:t>nepou</a:t>
            </a:r>
            <a:r>
              <a:rPr lang="sk-SK" dirty="0" err="1"/>
              <a:t>ží</a:t>
            </a:r>
            <a:r>
              <a:rPr lang="en-US" dirty="0" err="1"/>
              <a:t>va</a:t>
            </a:r>
            <a:r>
              <a:rPr lang="sk-SK" dirty="0"/>
              <a:t>ť</a:t>
            </a:r>
            <a:r>
              <a:rPr lang="en-US" dirty="0"/>
              <a:t> tie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 err="1"/>
              <a:t>zove</a:t>
            </a:r>
            <a:r>
              <a:rPr lang="en-US" dirty="0"/>
              <a:t> z d</a:t>
            </a:r>
            <a:r>
              <a:rPr lang="sk-SK" dirty="0"/>
              <a:t>ô</a:t>
            </a:r>
            <a:r>
              <a:rPr lang="en-US" dirty="0" err="1"/>
              <a:t>vodu</a:t>
            </a:r>
            <a:r>
              <a:rPr lang="en-US" dirty="0"/>
              <a:t>, </a:t>
            </a:r>
            <a:r>
              <a:rPr lang="sk-SK" dirty="0"/>
              <a:t>ž</a:t>
            </a:r>
            <a:r>
              <a:rPr lang="en-US" dirty="0"/>
              <a:t>e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nastane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m, </a:t>
            </a:r>
            <a:r>
              <a:rPr lang="en-US" dirty="0" err="1"/>
              <a:t>napr</a:t>
            </a:r>
            <a:r>
              <a:rPr lang="sk-SK" dirty="0"/>
              <a:t>í</a:t>
            </a:r>
            <a:r>
              <a:rPr lang="en-US" dirty="0" err="1"/>
              <a:t>klad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</a:t>
            </a:r>
            <a:r>
              <a:rPr lang="sk-SK" dirty="0"/>
              <a:t>á</a:t>
            </a:r>
            <a:r>
              <a:rPr lang="en-US" dirty="0"/>
              <a:t>m </a:t>
            </a:r>
            <a:r>
              <a:rPr lang="en-US" dirty="0" err="1"/>
              <a:t>zmen</a:t>
            </a:r>
            <a:r>
              <a:rPr lang="sk-SK" dirty="0"/>
              <a:t>í</a:t>
            </a:r>
            <a:r>
              <a:rPr lang="en-US" dirty="0"/>
              <a:t> ID </a:t>
            </a:r>
            <a:r>
              <a:rPr lang="en-US" dirty="0" err="1"/>
              <a:t>alebo</a:t>
            </a:r>
            <a:r>
              <a:rPr lang="en-US" dirty="0"/>
              <a:t> n</a:t>
            </a:r>
            <a:r>
              <a:rPr lang="sk-SK" dirty="0"/>
              <a:t>á</a:t>
            </a:r>
            <a:r>
              <a:rPr lang="en-US" dirty="0"/>
              <a:t>m v </a:t>
            </a:r>
            <a:r>
              <a:rPr lang="en-US" dirty="0" err="1"/>
              <a:t>medzi</a:t>
            </a:r>
            <a:r>
              <a:rPr lang="sk-SK" dirty="0"/>
              <a:t>č</a:t>
            </a:r>
            <a:r>
              <a:rPr lang="en-US" dirty="0" err="1"/>
              <a:t>ase</a:t>
            </a:r>
            <a:r>
              <a:rPr lang="en-US" dirty="0"/>
              <a:t> </a:t>
            </a:r>
            <a:r>
              <a:rPr lang="en-US" dirty="0" err="1"/>
              <a:t>niekto</a:t>
            </a:r>
            <a:r>
              <a:rPr lang="en-US" dirty="0"/>
              <a:t> </a:t>
            </a:r>
            <a:r>
              <a:rPr lang="en-US" dirty="0" err="1"/>
              <a:t>zma</a:t>
            </a:r>
            <a:r>
              <a:rPr lang="sk-SK" dirty="0"/>
              <a:t>ž</a:t>
            </a:r>
            <a:r>
              <a:rPr lang="en-US" dirty="0"/>
              <a:t>e </a:t>
            </a:r>
            <a:r>
              <a:rPr lang="en-US" dirty="0" err="1"/>
              <a:t>na</a:t>
            </a:r>
            <a:r>
              <a:rPr lang="sk-SK" dirty="0"/>
              <a:t>š</a:t>
            </a:r>
            <a:r>
              <a:rPr lang="en-US" dirty="0"/>
              <a:t>u </a:t>
            </a:r>
            <a:r>
              <a:rPr lang="en-US" dirty="0" err="1"/>
              <a:t>entitu</a:t>
            </a:r>
            <a:r>
              <a:rPr lang="en-US" dirty="0"/>
              <a:t> v DB, </a:t>
            </a:r>
            <a:r>
              <a:rPr lang="en-US" dirty="0" err="1"/>
              <a:t>tak</a:t>
            </a:r>
            <a:r>
              <a:rPr lang="en-US" dirty="0"/>
              <a:t> za</a:t>
            </a:r>
            <a:r>
              <a:rPr lang="sk-SK" dirty="0"/>
              <a:t>č</a:t>
            </a:r>
            <a:r>
              <a:rPr lang="en-US" dirty="0"/>
              <a:t>n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vznika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konflikty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429A3-16B6-998F-EB71-2CBC4E08311A}"/>
              </a:ext>
            </a:extLst>
          </p:cNvPr>
          <p:cNvSpPr txBox="1"/>
          <p:nvPr/>
        </p:nvSpPr>
        <p:spPr>
          <a:xfrm>
            <a:off x="382772" y="4253023"/>
            <a:ext cx="32110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</a:t>
            </a:r>
            <a:r>
              <a:rPr lang="sk-SK" dirty="0" err="1"/>
              <a:t>ôž</a:t>
            </a:r>
            <a:r>
              <a:rPr lang="en-US" dirty="0" err="1"/>
              <a:t>eme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v</a:t>
            </a:r>
            <a:r>
              <a:rPr lang="sk-SK" dirty="0"/>
              <a:t>š</a:t>
            </a:r>
            <a:r>
              <a:rPr lang="en-US" dirty="0" err="1"/>
              <a:t>imn</a:t>
            </a:r>
            <a:r>
              <a:rPr lang="sk-SK" dirty="0" err="1"/>
              <a:t>úť</a:t>
            </a:r>
            <a:r>
              <a:rPr lang="en-US" dirty="0"/>
              <a:t>, </a:t>
            </a:r>
            <a:r>
              <a:rPr lang="sk-SK" dirty="0"/>
              <a:t>ž</a:t>
            </a:r>
            <a:r>
              <a:rPr lang="en-US" dirty="0"/>
              <a:t>e </a:t>
            </a:r>
            <a:r>
              <a:rPr lang="en-US" dirty="0" err="1"/>
              <a:t>PizzaShopFE</a:t>
            </a:r>
            <a:r>
              <a:rPr lang="en-US" dirty="0"/>
              <a:t> model (Razor Page Model) </a:t>
            </a:r>
            <a:r>
              <a:rPr lang="en-US" dirty="0" err="1"/>
              <a:t>neobsahuje</a:t>
            </a:r>
            <a:r>
              <a:rPr lang="en-US" dirty="0"/>
              <a:t> </a:t>
            </a:r>
            <a:r>
              <a:rPr lang="en-US" dirty="0" err="1"/>
              <a:t>PizzaIngrediences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PizzaShopDAL</a:t>
            </a:r>
            <a:r>
              <a:rPr lang="en-US" dirty="0"/>
              <a:t> model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1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609" y="228519"/>
            <a:ext cx="96753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Razor Pages -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2C39D-F5AF-BD61-9662-B339091F330B}"/>
              </a:ext>
            </a:extLst>
          </p:cNvPr>
          <p:cNvSpPr txBox="1"/>
          <p:nvPr/>
        </p:nvSpPr>
        <p:spPr>
          <a:xfrm>
            <a:off x="7123043" y="1331845"/>
            <a:ext cx="48635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@page - </a:t>
            </a:r>
            <a:r>
              <a:rPr lang="en-US" dirty="0" err="1"/>
              <a:t>requesty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sk-SK" dirty="0"/>
              <a:t>š</a:t>
            </a:r>
            <a:r>
              <a:rPr lang="en-US" dirty="0" err="1"/>
              <a:t>en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napriamo</a:t>
            </a:r>
            <a:r>
              <a:rPr lang="en-US" dirty="0"/>
              <a:t> (</a:t>
            </a:r>
            <a:r>
              <a:rPr lang="en-US" dirty="0" err="1"/>
              <a:t>nevol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sk-SK" dirty="0"/>
              <a:t>ď</a:t>
            </a:r>
            <a:r>
              <a:rPr lang="en-US" dirty="0"/>
              <a:t>al</a:t>
            </a:r>
            <a:r>
              <a:rPr lang="sk-SK" dirty="0" err="1"/>
              <a:t>ší</a:t>
            </a:r>
            <a:r>
              <a:rPr lang="en-US" dirty="0"/>
              <a:t> controller)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@model – </a:t>
            </a:r>
            <a:r>
              <a:rPr lang="en-US" dirty="0" err="1"/>
              <a:t>definuje</a:t>
            </a:r>
            <a:r>
              <a:rPr lang="en-US" dirty="0"/>
              <a:t> model, </a:t>
            </a:r>
            <a:r>
              <a:rPr lang="en-US" dirty="0" err="1"/>
              <a:t>ktor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sk-SK" dirty="0"/>
              <a:t>ži</a:t>
            </a:r>
            <a:r>
              <a:rPr lang="en-US" dirty="0"/>
              <a:t>t</a:t>
            </a:r>
            <a:r>
              <a:rPr lang="sk-SK" dirty="0"/>
              <a:t>ý</a:t>
            </a:r>
            <a:r>
              <a:rPr lang="en-US" dirty="0"/>
              <a:t> pre dan</a:t>
            </a:r>
            <a:r>
              <a:rPr lang="sk-SK" dirty="0"/>
              <a:t>é</a:t>
            </a:r>
            <a:r>
              <a:rPr lang="en-US" dirty="0"/>
              <a:t> View (aby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mohli</a:t>
            </a:r>
            <a:r>
              <a:rPr lang="en-US" dirty="0"/>
              <a:t> </a:t>
            </a:r>
            <a:r>
              <a:rPr lang="en-US" dirty="0" err="1"/>
              <a:t>pracova</a:t>
            </a:r>
            <a:r>
              <a:rPr lang="sk-SK" dirty="0"/>
              <a:t>ť</a:t>
            </a:r>
            <a:r>
              <a:rPr lang="en-US" dirty="0"/>
              <a:t> s d</a:t>
            </a:r>
            <a:r>
              <a:rPr lang="sk-SK" dirty="0"/>
              <a:t>á</a:t>
            </a:r>
            <a:r>
              <a:rPr lang="en-US" dirty="0" err="1"/>
              <a:t>tami</a:t>
            </a:r>
            <a:r>
              <a:rPr lang="en-US" dirty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@{} – code block, do </a:t>
            </a:r>
            <a:r>
              <a:rPr lang="en-US" dirty="0" err="1"/>
              <a:t>ktor</a:t>
            </a:r>
            <a:r>
              <a:rPr lang="sk-SK" dirty="0"/>
              <a:t>é</a:t>
            </a:r>
            <a:r>
              <a:rPr lang="en-US" dirty="0"/>
              <a:t>ho </a:t>
            </a:r>
            <a:r>
              <a:rPr lang="en-US" dirty="0" err="1"/>
              <a:t>mo</a:t>
            </a:r>
            <a:r>
              <a:rPr lang="sk-SK" dirty="0"/>
              <a:t>ž</a:t>
            </a:r>
            <a:r>
              <a:rPr lang="en-US" dirty="0" err="1"/>
              <a:t>eme</a:t>
            </a:r>
            <a:r>
              <a:rPr lang="en-US" dirty="0"/>
              <a:t> p</a:t>
            </a:r>
            <a:r>
              <a:rPr lang="sk-SK" dirty="0"/>
              <a:t>í</a:t>
            </a:r>
            <a:r>
              <a:rPr lang="en-US" dirty="0" err="1"/>
              <a:t>sa</a:t>
            </a:r>
            <a:r>
              <a:rPr lang="sk-SK" dirty="0"/>
              <a:t>ť</a:t>
            </a:r>
            <a:r>
              <a:rPr lang="en-US" dirty="0"/>
              <a:t> C# k</a:t>
            </a:r>
            <a:r>
              <a:rPr lang="sk-SK" dirty="0"/>
              <a:t>ó</a:t>
            </a:r>
            <a:r>
              <a:rPr lang="en-US" dirty="0"/>
              <a:t>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@Something {} – Za something </a:t>
            </a:r>
            <a:r>
              <a:rPr lang="en-US" dirty="0" err="1"/>
              <a:t>vieme</a:t>
            </a:r>
            <a:r>
              <a:rPr lang="en-US" dirty="0"/>
              <a:t> </a:t>
            </a:r>
            <a:r>
              <a:rPr lang="en-US" dirty="0" err="1"/>
              <a:t>nahradi</a:t>
            </a:r>
            <a:r>
              <a:rPr lang="sk-SK" dirty="0"/>
              <a:t>ť</a:t>
            </a:r>
            <a:r>
              <a:rPr lang="en-US" dirty="0"/>
              <a:t> C# code block </a:t>
            </a:r>
            <a:r>
              <a:rPr lang="en-US" dirty="0" err="1"/>
              <a:t>akcie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nap</a:t>
            </a:r>
            <a:r>
              <a:rPr lang="sk-SK" dirty="0" err="1"/>
              <a:t>rí</a:t>
            </a:r>
            <a:r>
              <a:rPr lang="en-US" dirty="0" err="1"/>
              <a:t>klad</a:t>
            </a:r>
            <a:r>
              <a:rPr lang="en-US" dirty="0"/>
              <a:t> if, for </a:t>
            </a:r>
            <a:r>
              <a:rPr lang="en-US" dirty="0" err="1"/>
              <a:t>alebo</a:t>
            </a:r>
            <a:r>
              <a:rPr lang="en-US" dirty="0"/>
              <a:t> foreach.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Asp-for=“-” – Bind property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formul</a:t>
            </a:r>
            <a:r>
              <a:rPr lang="sk-SK" dirty="0"/>
              <a:t>á</a:t>
            </a:r>
            <a:r>
              <a:rPr lang="en-US" dirty="0" err="1"/>
              <a:t>rov</a:t>
            </a:r>
            <a:r>
              <a:rPr lang="sk-SK" dirty="0"/>
              <a:t>ý</a:t>
            </a:r>
            <a:r>
              <a:rPr lang="en-US" dirty="0"/>
              <a:t> input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Method=“POST” – formular </a:t>
            </a:r>
            <a:r>
              <a:rPr lang="en-US" dirty="0" err="1"/>
              <a:t>odosla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cez</a:t>
            </a:r>
            <a:r>
              <a:rPr lang="en-US" dirty="0"/>
              <a:t> POST (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parameter)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C5242-6013-4E33-CE4A-CC318BDCE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643" y="1631574"/>
            <a:ext cx="7300042" cy="45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40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609" y="228519"/>
            <a:ext cx="96753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Razor Pages -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2C39D-F5AF-BD61-9662-B339091F330B}"/>
              </a:ext>
            </a:extLst>
          </p:cNvPr>
          <p:cNvSpPr txBox="1"/>
          <p:nvPr/>
        </p:nvSpPr>
        <p:spPr>
          <a:xfrm>
            <a:off x="228735" y="1331845"/>
            <a:ext cx="11757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Shared/_</a:t>
            </a:r>
            <a:r>
              <a:rPr lang="en-US" dirty="0" err="1"/>
              <a:t>Layout.cshtml</a:t>
            </a:r>
            <a:r>
              <a:rPr lang="en-US" dirty="0"/>
              <a:t> – Template pre ka</a:t>
            </a:r>
            <a:r>
              <a:rPr lang="sk-SK" dirty="0"/>
              <a:t>ž</a:t>
            </a:r>
            <a:r>
              <a:rPr lang="en-US" dirty="0"/>
              <a:t>d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webstr</a:t>
            </a:r>
            <a:r>
              <a:rPr lang="sk-SK" dirty="0"/>
              <a:t>á</a:t>
            </a:r>
            <a:r>
              <a:rPr lang="en-US" dirty="0" err="1"/>
              <a:t>nku</a:t>
            </a:r>
            <a:r>
              <a:rPr lang="en-US" dirty="0"/>
              <a:t>. </a:t>
            </a:r>
            <a:r>
              <a:rPr lang="en-US" dirty="0" err="1"/>
              <a:t>Jedn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o </a:t>
            </a:r>
            <a:r>
              <a:rPr lang="en-US" dirty="0" err="1"/>
              <a:t>kostru</a:t>
            </a:r>
            <a:r>
              <a:rPr lang="en-US" dirty="0"/>
              <a:t> </a:t>
            </a:r>
            <a:r>
              <a:rPr lang="en-US" dirty="0" err="1"/>
              <a:t>webstr</a:t>
            </a:r>
            <a:r>
              <a:rPr lang="sk-SK" dirty="0"/>
              <a:t>á</a:t>
            </a:r>
            <a:r>
              <a:rPr lang="en-US" dirty="0" err="1"/>
              <a:t>nky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definuje</a:t>
            </a:r>
            <a:r>
              <a:rPr lang="en-US" dirty="0"/>
              <a:t> </a:t>
            </a:r>
            <a:r>
              <a:rPr lang="en-US" dirty="0" err="1"/>
              <a:t>telo</a:t>
            </a:r>
            <a:r>
              <a:rPr lang="en-US" dirty="0"/>
              <a:t> str</a:t>
            </a:r>
            <a:r>
              <a:rPr lang="sk-SK" dirty="0"/>
              <a:t>á</a:t>
            </a:r>
            <a:r>
              <a:rPr lang="en-US" dirty="0" err="1"/>
              <a:t>nky</a:t>
            </a:r>
            <a:r>
              <a:rPr lang="en-US" dirty="0"/>
              <a:t> za </a:t>
            </a:r>
            <a:r>
              <a:rPr lang="en-US" dirty="0" err="1"/>
              <a:t>pou</a:t>
            </a:r>
            <a:r>
              <a:rPr lang="sk-SK" dirty="0"/>
              <a:t>ž</a:t>
            </a:r>
            <a:r>
              <a:rPr lang="en-US" dirty="0" err="1"/>
              <a:t>itia</a:t>
            </a:r>
            <a:r>
              <a:rPr lang="en-US" dirty="0"/>
              <a:t> @RenderBody(),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nesk</a:t>
            </a:r>
            <a:r>
              <a:rPr lang="sk-SK" dirty="0"/>
              <a:t>ô</a:t>
            </a:r>
            <a:r>
              <a:rPr lang="en-US" dirty="0"/>
              <a:t>r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sk-SK" dirty="0"/>
              <a:t>á</a:t>
            </a:r>
            <a:r>
              <a:rPr lang="en-US" dirty="0" err="1"/>
              <a:t>dza</a:t>
            </a:r>
            <a:r>
              <a:rPr lang="sk-SK" dirty="0"/>
              <a:t>ť</a:t>
            </a:r>
            <a:r>
              <a:rPr lang="en-US" dirty="0"/>
              <a:t> k</a:t>
            </a:r>
            <a:r>
              <a:rPr lang="sk-SK" dirty="0"/>
              <a:t>ó</a:t>
            </a:r>
            <a:r>
              <a:rPr lang="en-US" dirty="0"/>
              <a:t>d z n</a:t>
            </a:r>
            <a:r>
              <a:rPr lang="sk-SK" dirty="0" err="1"/>
              <a:t>áš</a:t>
            </a:r>
            <a:r>
              <a:rPr lang="en-US" dirty="0"/>
              <a:t>ho View.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Error.cshtml</a:t>
            </a:r>
            <a:r>
              <a:rPr lang="en-US" dirty="0"/>
              <a:t> – </a:t>
            </a:r>
            <a:r>
              <a:rPr lang="en-US" dirty="0" err="1"/>
              <a:t>Zobraznie</a:t>
            </a:r>
            <a:r>
              <a:rPr lang="en-US" dirty="0"/>
              <a:t> </a:t>
            </a:r>
            <a:r>
              <a:rPr lang="en-US" dirty="0" err="1"/>
              <a:t>webstr</a:t>
            </a:r>
            <a:r>
              <a:rPr lang="sk-SK" dirty="0"/>
              <a:t>á</a:t>
            </a:r>
            <a:r>
              <a:rPr lang="en-US" dirty="0" err="1"/>
              <a:t>nky</a:t>
            </a:r>
            <a:r>
              <a:rPr lang="en-US" dirty="0"/>
              <a:t> v </a:t>
            </a:r>
            <a:r>
              <a:rPr lang="en-US" dirty="0" err="1"/>
              <a:t>momente</a:t>
            </a:r>
            <a:r>
              <a:rPr lang="en-US" dirty="0"/>
              <a:t>, </a:t>
            </a:r>
            <a:r>
              <a:rPr lang="sk-SK" dirty="0"/>
              <a:t>k</a:t>
            </a:r>
            <a:r>
              <a:rPr lang="en-US" dirty="0"/>
              <a:t>e</a:t>
            </a:r>
            <a:r>
              <a:rPr lang="sk-SK" dirty="0"/>
              <a:t>ď</a:t>
            </a:r>
            <a:r>
              <a:rPr lang="en-US" dirty="0"/>
              <a:t> </a:t>
            </a:r>
            <a:r>
              <a:rPr lang="en-US" dirty="0" err="1"/>
              <a:t>nastane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ý</a:t>
            </a:r>
            <a:r>
              <a:rPr lang="en-US" dirty="0"/>
              <a:t> server-side error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ViewData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[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"Title"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] = 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"Home page"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; </a:t>
            </a:r>
            <a:r>
              <a:rPr lang="en-US" dirty="0" err="1"/>
              <a:t>Nastav</a:t>
            </a:r>
            <a:r>
              <a:rPr lang="sk-SK" dirty="0"/>
              <a:t>í</a:t>
            </a:r>
            <a:r>
              <a:rPr lang="en-US" dirty="0"/>
              <a:t> Webpage Title </a:t>
            </a:r>
            <a:r>
              <a:rPr lang="en-US" dirty="0" err="1"/>
              <a:t>na</a:t>
            </a:r>
            <a:r>
              <a:rPr lang="en-US" dirty="0"/>
              <a:t> “Home Page”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Asp-page=“--” po </a:t>
            </a:r>
            <a:r>
              <a:rPr lang="en-US" dirty="0" err="1"/>
              <a:t>nastaven</a:t>
            </a:r>
            <a:r>
              <a:rPr lang="sk-SK" dirty="0"/>
              <a:t>í</a:t>
            </a:r>
            <a:r>
              <a:rPr lang="en-US" dirty="0"/>
              <a:t> </a:t>
            </a:r>
            <a:r>
              <a:rPr lang="en-US" dirty="0" err="1"/>
              <a:t>cesty</a:t>
            </a:r>
            <a:r>
              <a:rPr lang="en-US" dirty="0"/>
              <a:t> z </a:t>
            </a:r>
            <a:r>
              <a:rPr lang="en-US" dirty="0" err="1"/>
              <a:t>korena</a:t>
            </a:r>
            <a:r>
              <a:rPr lang="en-US" dirty="0"/>
              <a:t> (Page Directory)</a:t>
            </a:r>
            <a:r>
              <a:rPr lang="sk-SK" dirty="0"/>
              <a:t>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 redirect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v page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@Html.&lt;TextBox/CheckBox/…&gt;For() – </a:t>
            </a:r>
            <a:r>
              <a:rPr lang="en-US" dirty="0" err="1"/>
              <a:t>HtmlHelper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roz</a:t>
            </a:r>
            <a:r>
              <a:rPr lang="sk-SK" dirty="0" err="1"/>
              <a:t>ší</a:t>
            </a:r>
            <a:r>
              <a:rPr lang="en-US" dirty="0" err="1"/>
              <a:t>ruj</a:t>
            </a:r>
            <a:r>
              <a:rPr lang="sk-SK" dirty="0"/>
              <a:t>ú</a:t>
            </a:r>
            <a:r>
              <a:rPr lang="en-US" dirty="0" err="1"/>
              <a:t>ce</a:t>
            </a:r>
            <a:r>
              <a:rPr lang="en-US" dirty="0"/>
              <a:t> met</a:t>
            </a:r>
            <a:r>
              <a:rPr lang="sk-SK" dirty="0"/>
              <a:t>ó</a:t>
            </a:r>
            <a:r>
              <a:rPr lang="en-US" dirty="0" err="1"/>
              <a:t>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generovanie</a:t>
            </a:r>
            <a:r>
              <a:rPr lang="en-US" dirty="0"/>
              <a:t> HTML k</a:t>
            </a:r>
            <a:r>
              <a:rPr lang="sk-SK" dirty="0"/>
              <a:t>ó</a:t>
            </a:r>
            <a:r>
              <a:rPr lang="en-US" dirty="0"/>
              <a:t>du pre razor view. 			</a:t>
            </a:r>
            <a:r>
              <a:rPr lang="en-US" dirty="0" err="1"/>
              <a:t>Pr</a:t>
            </a:r>
            <a:r>
              <a:rPr lang="sk-SK" dirty="0"/>
              <a:t>í</a:t>
            </a:r>
            <a:r>
              <a:rPr lang="en-US" dirty="0" err="1"/>
              <a:t>klad</a:t>
            </a:r>
            <a:r>
              <a:rPr lang="en-US" dirty="0"/>
              <a:t>: @Html.TextBoxFor(m =&gt; </a:t>
            </a:r>
            <a:r>
              <a:rPr lang="en-US" dirty="0" err="1"/>
              <a:t>m.StudentName</a:t>
            </a:r>
            <a:r>
              <a:rPr lang="en-US" dirty="0"/>
              <a:t>)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D0178-06C3-EF97-7F13-708C31AEA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933" y="4542176"/>
            <a:ext cx="12403933" cy="774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D55C3C-259D-8424-3A0E-7CD0C7F4F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892" y="3134857"/>
            <a:ext cx="6370848" cy="811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8E342-78DE-E525-7071-8EB68E46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443" y="6268657"/>
            <a:ext cx="7164227" cy="4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51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609" y="228519"/>
            <a:ext cx="96753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Razor Pages - VM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03DC0-0972-450E-630F-A0687B42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1304769"/>
            <a:ext cx="6467061" cy="5180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2C39D-F5AF-BD61-9662-B339091F330B}"/>
              </a:ext>
            </a:extLst>
          </p:cNvPr>
          <p:cNvSpPr txBox="1"/>
          <p:nvPr/>
        </p:nvSpPr>
        <p:spPr>
          <a:xfrm>
            <a:off x="6904383" y="1689653"/>
            <a:ext cx="48635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[</a:t>
            </a:r>
            <a:r>
              <a:rPr lang="en-US" dirty="0" err="1"/>
              <a:t>BindProperties</a:t>
            </a:r>
            <a:r>
              <a:rPr lang="en-US" dirty="0"/>
              <a:t>] / [</a:t>
            </a:r>
            <a:r>
              <a:rPr lang="en-US" dirty="0" err="1"/>
              <a:t>BindProperty</a:t>
            </a:r>
            <a:r>
              <a:rPr lang="en-US" dirty="0"/>
              <a:t>] </a:t>
            </a:r>
            <a:r>
              <a:rPr lang="en-US" dirty="0" err="1"/>
              <a:t>Attrib</a:t>
            </a:r>
            <a:r>
              <a:rPr lang="sk-SK" dirty="0"/>
              <a:t>ú</a:t>
            </a:r>
            <a:r>
              <a:rPr lang="en-US" dirty="0"/>
              <a:t>ty </a:t>
            </a:r>
            <a:r>
              <a:rPr lang="en-US" dirty="0" err="1"/>
              <a:t>sl</a:t>
            </a:r>
            <a:r>
              <a:rPr lang="sk-SK" dirty="0"/>
              <a:t>úž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“bind” z </a:t>
            </a:r>
            <a:r>
              <a:rPr lang="en-US" dirty="0" err="1"/>
              <a:t>ViewModelu</a:t>
            </a:r>
            <a:r>
              <a:rPr lang="en-US" dirty="0"/>
              <a:t> do View. </a:t>
            </a:r>
            <a:r>
              <a:rPr lang="en-US" dirty="0" err="1"/>
              <a:t>Teda</a:t>
            </a:r>
            <a:r>
              <a:rPr lang="en-US" dirty="0"/>
              <a:t> je </a:t>
            </a:r>
            <a:r>
              <a:rPr lang="en-US" dirty="0" err="1"/>
              <a:t>mo</a:t>
            </a:r>
            <a:r>
              <a:rPr lang="sk-SK" dirty="0"/>
              <a:t>ž</a:t>
            </a:r>
            <a:r>
              <a:rPr lang="en-US" dirty="0"/>
              <a:t>n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tieto</a:t>
            </a:r>
            <a:r>
              <a:rPr lang="en-US" dirty="0"/>
              <a:t> properties </a:t>
            </a:r>
            <a:r>
              <a:rPr lang="en-US" dirty="0" err="1"/>
              <a:t>accessnu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priamo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View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OnGet</a:t>
            </a:r>
            <a:r>
              <a:rPr lang="en-US" dirty="0"/>
              <a:t> -&gt;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akciu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sk-SK" dirty="0"/>
              <a:t>á</a:t>
            </a:r>
            <a:r>
              <a:rPr lang="en-US" dirty="0" err="1"/>
              <a:t>klade</a:t>
            </a:r>
            <a:r>
              <a:rPr lang="en-US" dirty="0"/>
              <a:t> GET </a:t>
            </a:r>
            <a:r>
              <a:rPr lang="en-US" dirty="0" err="1"/>
              <a:t>Requestu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OnPost</a:t>
            </a:r>
            <a:r>
              <a:rPr lang="en-US" dirty="0"/>
              <a:t> -&gt; </a:t>
            </a:r>
            <a:r>
              <a:rPr lang="en-US" dirty="0" err="1"/>
              <a:t>Vykon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akciu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sk-SK" dirty="0"/>
              <a:t>á</a:t>
            </a:r>
            <a:r>
              <a:rPr lang="en-US" dirty="0" err="1"/>
              <a:t>klade</a:t>
            </a:r>
            <a:r>
              <a:rPr lang="en-US" dirty="0"/>
              <a:t> POST </a:t>
            </a:r>
            <a:r>
              <a:rPr lang="en-US" dirty="0" err="1"/>
              <a:t>Requestu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ModelState.IsVald</a:t>
            </a:r>
            <a:r>
              <a:rPr lang="en-US" dirty="0"/>
              <a:t> -&gt; </a:t>
            </a:r>
            <a:r>
              <a:rPr lang="en-US" dirty="0" err="1"/>
              <a:t>zvaliduje</a:t>
            </a:r>
            <a:r>
              <a:rPr lang="en-US" dirty="0"/>
              <a:t> model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valida</a:t>
            </a:r>
            <a:r>
              <a:rPr lang="sk-SK" dirty="0"/>
              <a:t>č</a:t>
            </a:r>
            <a:r>
              <a:rPr lang="en-US" dirty="0"/>
              <a:t>n</a:t>
            </a:r>
            <a:r>
              <a:rPr lang="sk-SK" dirty="0"/>
              <a:t>ý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err="1"/>
              <a:t>attrib</a:t>
            </a:r>
            <a:r>
              <a:rPr lang="sk-SK" dirty="0"/>
              <a:t>ú</a:t>
            </a:r>
            <a:r>
              <a:rPr lang="en-US" dirty="0"/>
              <a:t>tov a t</a:t>
            </a:r>
            <a:r>
              <a:rPr lang="sk-SK" dirty="0"/>
              <a:t>ý</a:t>
            </a:r>
            <a:r>
              <a:rPr lang="en-US" dirty="0"/>
              <a:t>m </a:t>
            </a:r>
            <a:r>
              <a:rPr lang="en-US" dirty="0" err="1"/>
              <a:t>ur</a:t>
            </a:r>
            <a:r>
              <a:rPr lang="sk-SK" dirty="0"/>
              <a:t>čí</a:t>
            </a:r>
            <a:r>
              <a:rPr lang="en-US" dirty="0"/>
              <a:t>, </a:t>
            </a:r>
            <a:r>
              <a:rPr lang="sk-SK" dirty="0"/>
              <a:t>č</a:t>
            </a:r>
            <a:r>
              <a:rPr lang="en-US" dirty="0" err="1"/>
              <a:t>i</a:t>
            </a:r>
            <a:r>
              <a:rPr lang="en-US" dirty="0"/>
              <a:t> da</a:t>
            </a:r>
            <a:r>
              <a:rPr lang="sk-SK" dirty="0" err="1"/>
              <a:t>né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ta s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spr</a:t>
            </a:r>
            <a:r>
              <a:rPr lang="sk-SK" dirty="0"/>
              <a:t>á</a:t>
            </a:r>
            <a:r>
              <a:rPr lang="en-US" dirty="0" err="1"/>
              <a:t>vneho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(</a:t>
            </a:r>
            <a:r>
              <a:rPr lang="en-US" dirty="0" err="1"/>
              <a:t>napr</a:t>
            </a:r>
            <a:r>
              <a:rPr lang="sk-SK" dirty="0"/>
              <a:t>í</a:t>
            </a:r>
            <a:r>
              <a:rPr lang="en-US" dirty="0" err="1"/>
              <a:t>klad</a:t>
            </a:r>
            <a:r>
              <a:rPr lang="en-US" dirty="0"/>
              <a:t> hod</a:t>
            </a:r>
            <a:r>
              <a:rPr lang="sk-SK" dirty="0"/>
              <a:t>í</a:t>
            </a:r>
            <a:r>
              <a:rPr lang="en-US" dirty="0"/>
              <a:t> false v pr</a:t>
            </a:r>
            <a:r>
              <a:rPr lang="sk-SK" dirty="0"/>
              <a:t>í</a:t>
            </a:r>
            <a:r>
              <a:rPr lang="en-US" dirty="0" err="1"/>
              <a:t>pade</a:t>
            </a:r>
            <a:r>
              <a:rPr lang="en-US" dirty="0"/>
              <a:t>, </a:t>
            </a:r>
            <a:r>
              <a:rPr lang="sk-SK" dirty="0"/>
              <a:t>ž</a:t>
            </a:r>
            <a:r>
              <a:rPr lang="en-US" dirty="0"/>
              <a:t>e v property </a:t>
            </a:r>
            <a:r>
              <a:rPr lang="en-US" dirty="0" err="1"/>
              <a:t>typu</a:t>
            </a:r>
            <a:r>
              <a:rPr lang="en-US" dirty="0"/>
              <a:t> int je string)</a:t>
            </a:r>
          </a:p>
        </p:txBody>
      </p:sp>
    </p:spTree>
    <p:extLst>
      <p:ext uri="{BB962C8B-B14F-4D97-AF65-F5344CB8AC3E}">
        <p14:creationId xmlns:p14="http://schemas.microsoft.com/office/powerpoint/2010/main" val="3923487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609" y="228519"/>
            <a:ext cx="96753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Razor Pages - VM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403DC0-0972-450E-630F-A0687B42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021"/>
            <a:ext cx="6467061" cy="5180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2C39D-F5AF-BD61-9662-B339091F330B}"/>
              </a:ext>
            </a:extLst>
          </p:cNvPr>
          <p:cNvSpPr txBox="1"/>
          <p:nvPr/>
        </p:nvSpPr>
        <p:spPr>
          <a:xfrm>
            <a:off x="6526696" y="1484244"/>
            <a:ext cx="56653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Model binding: process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ktorom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vezm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z HTTP </a:t>
            </a:r>
            <a:r>
              <a:rPr lang="en-US" dirty="0" err="1"/>
              <a:t>requestu</a:t>
            </a:r>
            <a:r>
              <a:rPr lang="en-US" dirty="0"/>
              <a:t> a </a:t>
            </a:r>
            <a:r>
              <a:rPr lang="en-US" dirty="0" err="1"/>
              <a:t>namapuj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“handler method” parameter </a:t>
            </a:r>
            <a:r>
              <a:rPr lang="en-US" dirty="0" err="1"/>
              <a:t>alebo</a:t>
            </a:r>
            <a:r>
              <a:rPr lang="en-US" dirty="0"/>
              <a:t> “</a:t>
            </a:r>
            <a:r>
              <a:rPr lang="en-US" dirty="0" err="1"/>
              <a:t>PageModel</a:t>
            </a:r>
            <a:r>
              <a:rPr lang="en-US" dirty="0"/>
              <a:t>” property.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“handler method” – </a:t>
            </a:r>
            <a:r>
              <a:rPr lang="en-US" dirty="0" err="1"/>
              <a:t>OnGet</a:t>
            </a:r>
            <a:r>
              <a:rPr lang="en-US" dirty="0"/>
              <a:t>(), </a:t>
            </a:r>
            <a:r>
              <a:rPr lang="en-US" dirty="0" err="1"/>
              <a:t>OnPost</a:t>
            </a:r>
            <a:r>
              <a:rPr lang="en-US" dirty="0"/>
              <a:t>() …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“</a:t>
            </a:r>
            <a:r>
              <a:rPr lang="en-US" dirty="0" err="1"/>
              <a:t>PageModel</a:t>
            </a:r>
            <a:r>
              <a:rPr lang="en-US" dirty="0"/>
              <a:t>” – View Model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Model binding system: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Z</a:t>
            </a:r>
            <a:r>
              <a:rPr lang="sk-SK" dirty="0"/>
              <a:t>í</a:t>
            </a:r>
            <a:r>
              <a:rPr lang="en-US" dirty="0" err="1"/>
              <a:t>skava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ta zo </a:t>
            </a:r>
            <a:r>
              <a:rPr lang="en-US" dirty="0" err="1"/>
              <a:t>zdrojov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napr</a:t>
            </a:r>
            <a:r>
              <a:rPr lang="sk-SK" dirty="0"/>
              <a:t>í</a:t>
            </a:r>
            <a:r>
              <a:rPr lang="en-US" dirty="0" err="1"/>
              <a:t>klad</a:t>
            </a:r>
            <a:r>
              <a:rPr lang="en-US" dirty="0"/>
              <a:t> route data, </a:t>
            </a:r>
            <a:r>
              <a:rPr lang="en-US" dirty="0" err="1"/>
              <a:t>prvkov</a:t>
            </a:r>
            <a:r>
              <a:rPr lang="en-US" dirty="0"/>
              <a:t> </a:t>
            </a:r>
            <a:r>
              <a:rPr lang="en-US" dirty="0" err="1"/>
              <a:t>formul</a:t>
            </a:r>
            <a:r>
              <a:rPr lang="sk-SK" dirty="0"/>
              <a:t>á</a:t>
            </a:r>
            <a:r>
              <a:rPr lang="en-US" dirty="0" err="1"/>
              <a:t>rov</a:t>
            </a:r>
            <a:r>
              <a:rPr lang="en-US" dirty="0"/>
              <a:t> a query </a:t>
            </a:r>
            <a:r>
              <a:rPr lang="en-US" dirty="0" err="1"/>
              <a:t>stringu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err="1"/>
              <a:t>Poskytuje</a:t>
            </a:r>
            <a:r>
              <a:rPr lang="en-US" dirty="0"/>
              <a:t> data </a:t>
            </a:r>
            <a:r>
              <a:rPr lang="en-US" dirty="0" err="1"/>
              <a:t>Controllerom</a:t>
            </a:r>
            <a:r>
              <a:rPr lang="en-US" dirty="0"/>
              <a:t> (</a:t>
            </a:r>
            <a:r>
              <a:rPr lang="en-US" dirty="0" err="1"/>
              <a:t>nesk</a:t>
            </a:r>
            <a:r>
              <a:rPr lang="sk-SK" dirty="0"/>
              <a:t>ô</a:t>
            </a:r>
            <a:r>
              <a:rPr lang="en-US" dirty="0"/>
              <a:t>r v </a:t>
            </a:r>
            <a:r>
              <a:rPr lang="en-US" dirty="0" err="1"/>
              <a:t>predmete</a:t>
            </a:r>
            <a:r>
              <a:rPr lang="en-US" dirty="0"/>
              <a:t>) a Razor Pages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 met</a:t>
            </a:r>
            <a:r>
              <a:rPr lang="sk-SK" dirty="0"/>
              <a:t>ó</a:t>
            </a:r>
            <a:r>
              <a:rPr lang="en-US" dirty="0"/>
              <a:t>d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verejn</a:t>
            </a:r>
            <a:r>
              <a:rPr lang="sk-SK" dirty="0"/>
              <a:t>é</a:t>
            </a:r>
            <a:r>
              <a:rPr lang="en-US" dirty="0"/>
              <a:t> properties</a:t>
            </a:r>
          </a:p>
          <a:p>
            <a:pPr marL="742950" lvl="1" indent="-285750">
              <a:buFontTx/>
              <a:buChar char="-"/>
            </a:pPr>
            <a:r>
              <a:rPr lang="en-US" dirty="0" err="1"/>
              <a:t>Konvertuje</a:t>
            </a:r>
            <a:r>
              <a:rPr lang="en-US" dirty="0"/>
              <a:t> string d</a:t>
            </a:r>
            <a:r>
              <a:rPr lang="sk-SK" dirty="0"/>
              <a:t>á</a:t>
            </a:r>
            <a:r>
              <a:rPr lang="en-US" dirty="0"/>
              <a:t>ta do .NET </a:t>
            </a:r>
            <a:r>
              <a:rPr lang="en-US" dirty="0" err="1"/>
              <a:t>typov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err="1"/>
              <a:t>Updatuje</a:t>
            </a:r>
            <a:r>
              <a:rPr lang="en-US" dirty="0"/>
              <a:t> properties </a:t>
            </a:r>
            <a:r>
              <a:rPr lang="en-US" dirty="0" err="1"/>
              <a:t>komplexn</a:t>
            </a:r>
            <a:r>
              <a:rPr lang="sk-SK" dirty="0"/>
              <a:t>ý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err="1"/>
              <a:t>typov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59312-969E-CE31-E41B-13A15509AD32}"/>
              </a:ext>
            </a:extLst>
          </p:cNvPr>
          <p:cNvSpPr txBox="1"/>
          <p:nvPr/>
        </p:nvSpPr>
        <p:spPr>
          <a:xfrm>
            <a:off x="0" y="649868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https://docs.microsoft.com/en-us/aspnet/core/mvc/models/model-binding?view=aspnetcore-6.0</a:t>
            </a:r>
          </a:p>
        </p:txBody>
      </p:sp>
    </p:spTree>
    <p:extLst>
      <p:ext uri="{BB962C8B-B14F-4D97-AF65-F5344CB8AC3E}">
        <p14:creationId xmlns:p14="http://schemas.microsoft.com/office/powerpoint/2010/main" val="4235228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B8B760-A996-40FE-B073-90C028257C92}"/>
              </a:ext>
            </a:extLst>
          </p:cNvPr>
          <p:cNvGrpSpPr/>
          <p:nvPr/>
        </p:nvGrpSpPr>
        <p:grpSpPr>
          <a:xfrm>
            <a:off x="3893745" y="1226745"/>
            <a:ext cx="4404510" cy="4404510"/>
            <a:chOff x="3561288" y="1226745"/>
            <a:chExt cx="4740740" cy="47407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CCBE19-43AE-4596-9774-11F1CDA66EE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561288" y="1226745"/>
              <a:ext cx="4740740" cy="4740740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7D97BF-5D54-462E-A9F5-4D06C775F83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748242" y="1413699"/>
              <a:ext cx="4366833" cy="4366833"/>
            </a:xfrm>
            <a:prstGeom prst="roundRect">
              <a:avLst>
                <a:gd name="adj" fmla="val 622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4B9BF8-238A-446D-90D5-29C163B4B9F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866816" y="1532273"/>
              <a:ext cx="4129684" cy="4129684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rapezoid 18">
            <a:extLst>
              <a:ext uri="{FF2B5EF4-FFF2-40B4-BE49-F238E27FC236}">
                <a16:creationId xmlns:a16="http://schemas.microsoft.com/office/drawing/2014/main" id="{764A0E90-AA10-4F04-B55B-D16094DEB6BA}"/>
              </a:ext>
            </a:extLst>
          </p:cNvPr>
          <p:cNvSpPr/>
          <p:nvPr/>
        </p:nvSpPr>
        <p:spPr>
          <a:xfrm rot="10800000">
            <a:off x="4505929" y="2029216"/>
            <a:ext cx="3188286" cy="1764186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F73F88-792E-4C1E-AC87-14A70BA07B8C}"/>
              </a:ext>
            </a:extLst>
          </p:cNvPr>
          <p:cNvSpPr/>
          <p:nvPr/>
        </p:nvSpPr>
        <p:spPr>
          <a:xfrm>
            <a:off x="5313858" y="2370647"/>
            <a:ext cx="318603" cy="955805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bg1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DDBDBF-E66C-4E30-A942-5A40B003A332}"/>
              </a:ext>
            </a:extLst>
          </p:cNvPr>
          <p:cNvSpPr/>
          <p:nvPr/>
        </p:nvSpPr>
        <p:spPr>
          <a:xfrm>
            <a:off x="6117495" y="2553561"/>
            <a:ext cx="322117" cy="32790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4923DC7-550C-4D59-B63C-ED91E1516E16}"/>
              </a:ext>
            </a:extLst>
          </p:cNvPr>
          <p:cNvGrpSpPr/>
          <p:nvPr/>
        </p:nvGrpSpPr>
        <p:grpSpPr>
          <a:xfrm>
            <a:off x="6221457" y="2566461"/>
            <a:ext cx="747239" cy="672805"/>
            <a:chOff x="4962321" y="3286116"/>
            <a:chExt cx="1475130" cy="132818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5365D1-147B-4E85-96C3-5825858D142A}"/>
                </a:ext>
              </a:extLst>
            </p:cNvPr>
            <p:cNvSpPr/>
            <p:nvPr/>
          </p:nvSpPr>
          <p:spPr>
            <a:xfrm>
              <a:off x="4962321" y="3907968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860C27E-36A8-4E64-B8ED-FDD042EBE945}"/>
                </a:ext>
              </a:extLst>
            </p:cNvPr>
            <p:cNvSpPr/>
            <p:nvPr/>
          </p:nvSpPr>
          <p:spPr>
            <a:xfrm>
              <a:off x="5449304" y="3286116"/>
              <a:ext cx="988147" cy="987501"/>
            </a:xfrm>
            <a:custGeom>
              <a:avLst/>
              <a:gdLst>
                <a:gd name="connsiteX0" fmla="*/ 494462 w 988147"/>
                <a:gd name="connsiteY0" fmla="*/ 416074 h 987501"/>
                <a:gd name="connsiteX1" fmla="*/ 417459 w 988147"/>
                <a:gd name="connsiteY1" fmla="*/ 492745 h 987501"/>
                <a:gd name="connsiteX2" fmla="*/ 494129 w 988147"/>
                <a:gd name="connsiteY2" fmla="*/ 570081 h 987501"/>
                <a:gd name="connsiteX3" fmla="*/ 571299 w 988147"/>
                <a:gd name="connsiteY3" fmla="*/ 493244 h 987501"/>
                <a:gd name="connsiteX4" fmla="*/ 494462 w 988147"/>
                <a:gd name="connsiteY4" fmla="*/ 416074 h 987501"/>
                <a:gd name="connsiteX5" fmla="*/ 494795 w 988147"/>
                <a:gd name="connsiteY5" fmla="*/ 187060 h 987501"/>
                <a:gd name="connsiteX6" fmla="*/ 800480 w 988147"/>
                <a:gd name="connsiteY6" fmla="*/ 493576 h 987501"/>
                <a:gd name="connsiteX7" fmla="*/ 493630 w 988147"/>
                <a:gd name="connsiteY7" fmla="*/ 798929 h 987501"/>
                <a:gd name="connsiteX8" fmla="*/ 188444 w 988147"/>
                <a:gd name="connsiteY8" fmla="*/ 492579 h 987501"/>
                <a:gd name="connsiteX9" fmla="*/ 494795 w 988147"/>
                <a:gd name="connsiteY9" fmla="*/ 187060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2" y="416074"/>
                  </a:moveTo>
                  <a:cubicBezTo>
                    <a:pt x="448227" y="416074"/>
                    <a:pt x="417292" y="453994"/>
                    <a:pt x="417459" y="492745"/>
                  </a:cubicBezTo>
                  <a:cubicBezTo>
                    <a:pt x="417625" y="535654"/>
                    <a:pt x="451387" y="570081"/>
                    <a:pt x="494129" y="570081"/>
                  </a:cubicBezTo>
                  <a:cubicBezTo>
                    <a:pt x="536872" y="570081"/>
                    <a:pt x="571133" y="536153"/>
                    <a:pt x="571299" y="493244"/>
                  </a:cubicBezTo>
                  <a:cubicBezTo>
                    <a:pt x="571466" y="450501"/>
                    <a:pt x="537870" y="416074"/>
                    <a:pt x="494462" y="416074"/>
                  </a:cubicBezTo>
                  <a:close/>
                  <a:moveTo>
                    <a:pt x="494795" y="187060"/>
                  </a:moveTo>
                  <a:cubicBezTo>
                    <a:pt x="662938" y="187393"/>
                    <a:pt x="800813" y="324934"/>
                    <a:pt x="800480" y="493576"/>
                  </a:cubicBezTo>
                  <a:cubicBezTo>
                    <a:pt x="800147" y="660389"/>
                    <a:pt x="664768" y="799262"/>
                    <a:pt x="493630" y="798929"/>
                  </a:cubicBezTo>
                  <a:cubicBezTo>
                    <a:pt x="321163" y="798430"/>
                    <a:pt x="187113" y="657728"/>
                    <a:pt x="188444" y="492579"/>
                  </a:cubicBezTo>
                  <a:cubicBezTo>
                    <a:pt x="187446" y="325100"/>
                    <a:pt x="325819" y="186727"/>
                    <a:pt x="494795" y="187060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501154-EBF5-4221-8028-676F038AF6DD}"/>
              </a:ext>
            </a:extLst>
          </p:cNvPr>
          <p:cNvSpPr/>
          <p:nvPr/>
        </p:nvSpPr>
        <p:spPr>
          <a:xfrm>
            <a:off x="6334909" y="2243841"/>
            <a:ext cx="360580" cy="35857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90906E54-D5A3-42C5-A11E-5560CE659FD7}"/>
              </a:ext>
            </a:extLst>
          </p:cNvPr>
          <p:cNvSpPr>
            <a:spLocks noChangeAspect="1"/>
          </p:cNvSpPr>
          <p:nvPr/>
        </p:nvSpPr>
        <p:spPr>
          <a:xfrm>
            <a:off x="6537004" y="3075953"/>
            <a:ext cx="358764" cy="359612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E4A3A-A044-4926-891F-C612C5C1D6B4}"/>
              </a:ext>
            </a:extLst>
          </p:cNvPr>
          <p:cNvGrpSpPr/>
          <p:nvPr/>
        </p:nvGrpSpPr>
        <p:grpSpPr>
          <a:xfrm>
            <a:off x="5178751" y="2370646"/>
            <a:ext cx="117483" cy="955805"/>
            <a:chOff x="2413986" y="1345118"/>
            <a:chExt cx="89038" cy="746934"/>
          </a:xfrm>
          <a:solidFill>
            <a:schemeClr val="bg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0BC6E2-2C84-49E1-928D-4B24F0C2EB2A}"/>
                </a:ext>
              </a:extLst>
            </p:cNvPr>
            <p:cNvSpPr/>
            <p:nvPr/>
          </p:nvSpPr>
          <p:spPr>
            <a:xfrm rot="10800000">
              <a:off x="2413986" y="1795787"/>
              <a:ext cx="89038" cy="296265"/>
            </a:xfrm>
            <a:custGeom>
              <a:avLst/>
              <a:gdLst>
                <a:gd name="connsiteX0" fmla="*/ 26163 w 139111"/>
                <a:gd name="connsiteY0" fmla="*/ 222208 h 296265"/>
                <a:gd name="connsiteX1" fmla="*/ 33180 w 139111"/>
                <a:gd name="connsiteY1" fmla="*/ 215191 h 296265"/>
                <a:gd name="connsiteX2" fmla="*/ 33180 w 139111"/>
                <a:gd name="connsiteY2" fmla="*/ 34393 h 296265"/>
                <a:gd name="connsiteX3" fmla="*/ 26163 w 139111"/>
                <a:gd name="connsiteY3" fmla="*/ 27376 h 296265"/>
                <a:gd name="connsiteX4" fmla="*/ 19146 w 139111"/>
                <a:gd name="connsiteY4" fmla="*/ 34393 h 296265"/>
                <a:gd name="connsiteX5" fmla="*/ 19146 w 139111"/>
                <a:gd name="connsiteY5" fmla="*/ 215191 h 296265"/>
                <a:gd name="connsiteX6" fmla="*/ 26163 w 139111"/>
                <a:gd name="connsiteY6" fmla="*/ 222208 h 296265"/>
                <a:gd name="connsiteX7" fmla="*/ 55041 w 139111"/>
                <a:gd name="connsiteY7" fmla="*/ 222208 h 296265"/>
                <a:gd name="connsiteX8" fmla="*/ 62058 w 139111"/>
                <a:gd name="connsiteY8" fmla="*/ 215191 h 296265"/>
                <a:gd name="connsiteX9" fmla="*/ 62058 w 139111"/>
                <a:gd name="connsiteY9" fmla="*/ 34393 h 296265"/>
                <a:gd name="connsiteX10" fmla="*/ 55041 w 139111"/>
                <a:gd name="connsiteY10" fmla="*/ 27376 h 296265"/>
                <a:gd name="connsiteX11" fmla="*/ 48024 w 139111"/>
                <a:gd name="connsiteY11" fmla="*/ 34393 h 296265"/>
                <a:gd name="connsiteX12" fmla="*/ 48024 w 139111"/>
                <a:gd name="connsiteY12" fmla="*/ 215191 h 296265"/>
                <a:gd name="connsiteX13" fmla="*/ 55041 w 139111"/>
                <a:gd name="connsiteY13" fmla="*/ 222208 h 296265"/>
                <a:gd name="connsiteX14" fmla="*/ 83918 w 139111"/>
                <a:gd name="connsiteY14" fmla="*/ 222208 h 296265"/>
                <a:gd name="connsiteX15" fmla="*/ 90935 w 139111"/>
                <a:gd name="connsiteY15" fmla="*/ 215191 h 296265"/>
                <a:gd name="connsiteX16" fmla="*/ 90935 w 139111"/>
                <a:gd name="connsiteY16" fmla="*/ 34393 h 296265"/>
                <a:gd name="connsiteX17" fmla="*/ 83918 w 139111"/>
                <a:gd name="connsiteY17" fmla="*/ 27376 h 296265"/>
                <a:gd name="connsiteX18" fmla="*/ 76901 w 139111"/>
                <a:gd name="connsiteY18" fmla="*/ 34393 h 296265"/>
                <a:gd name="connsiteX19" fmla="*/ 76901 w 139111"/>
                <a:gd name="connsiteY19" fmla="*/ 215191 h 296265"/>
                <a:gd name="connsiteX20" fmla="*/ 83918 w 139111"/>
                <a:gd name="connsiteY20" fmla="*/ 222208 h 296265"/>
                <a:gd name="connsiteX21" fmla="*/ 112796 w 139111"/>
                <a:gd name="connsiteY21" fmla="*/ 222208 h 296265"/>
                <a:gd name="connsiteX22" fmla="*/ 119813 w 139111"/>
                <a:gd name="connsiteY22" fmla="*/ 215191 h 296265"/>
                <a:gd name="connsiteX23" fmla="*/ 119813 w 139111"/>
                <a:gd name="connsiteY23" fmla="*/ 34393 h 296265"/>
                <a:gd name="connsiteX24" fmla="*/ 112796 w 139111"/>
                <a:gd name="connsiteY24" fmla="*/ 27376 h 296265"/>
                <a:gd name="connsiteX25" fmla="*/ 105779 w 139111"/>
                <a:gd name="connsiteY25" fmla="*/ 34393 h 296265"/>
                <a:gd name="connsiteX26" fmla="*/ 105779 w 139111"/>
                <a:gd name="connsiteY26" fmla="*/ 215191 h 296265"/>
                <a:gd name="connsiteX27" fmla="*/ 112796 w 139111"/>
                <a:gd name="connsiteY27" fmla="*/ 222208 h 296265"/>
                <a:gd name="connsiteX28" fmla="*/ 88513 w 139111"/>
                <a:gd name="connsiteY28" fmla="*/ 296265 h 296265"/>
                <a:gd name="connsiteX29" fmla="*/ 50735 w 139111"/>
                <a:gd name="connsiteY29" fmla="*/ 296265 h 296265"/>
                <a:gd name="connsiteX30" fmla="*/ 50660 w 139111"/>
                <a:gd name="connsiteY30" fmla="*/ 296099 h 296265"/>
                <a:gd name="connsiteX31" fmla="*/ 44697 w 139111"/>
                <a:gd name="connsiteY31" fmla="*/ 294685 h 296265"/>
                <a:gd name="connsiteX32" fmla="*/ 6733 w 139111"/>
                <a:gd name="connsiteY32" fmla="*/ 294971 h 296265"/>
                <a:gd name="connsiteX33" fmla="*/ 143 w 139111"/>
                <a:gd name="connsiteY33" fmla="*/ 288238 h 296265"/>
                <a:gd name="connsiteX34" fmla="*/ 10315 w 139111"/>
                <a:gd name="connsiteY34" fmla="*/ 266749 h 296265"/>
                <a:gd name="connsiteX35" fmla="*/ 9885 w 139111"/>
                <a:gd name="connsiteY35" fmla="*/ 242395 h 296265"/>
                <a:gd name="connsiteX36" fmla="*/ 0 w 139111"/>
                <a:gd name="connsiteY36" fmla="*/ 222912 h 296265"/>
                <a:gd name="connsiteX37" fmla="*/ 143 w 139111"/>
                <a:gd name="connsiteY37" fmla="*/ 45413 h 296265"/>
                <a:gd name="connsiteX38" fmla="*/ 33666 w 139111"/>
                <a:gd name="connsiteY38" fmla="*/ 1003 h 296265"/>
                <a:gd name="connsiteX39" fmla="*/ 34526 w 139111"/>
                <a:gd name="connsiteY39" fmla="*/ 0 h 296265"/>
                <a:gd name="connsiteX40" fmla="*/ 69194 w 139111"/>
                <a:gd name="connsiteY40" fmla="*/ 0 h 296265"/>
                <a:gd name="connsiteX41" fmla="*/ 69338 w 139111"/>
                <a:gd name="connsiteY41" fmla="*/ 0 h 296265"/>
                <a:gd name="connsiteX42" fmla="*/ 104006 w 139111"/>
                <a:gd name="connsiteY42" fmla="*/ 0 h 296265"/>
                <a:gd name="connsiteX43" fmla="*/ 105009 w 139111"/>
                <a:gd name="connsiteY43" fmla="*/ 1003 h 296265"/>
                <a:gd name="connsiteX44" fmla="*/ 138532 w 139111"/>
                <a:gd name="connsiteY44" fmla="*/ 45413 h 296265"/>
                <a:gd name="connsiteX45" fmla="*/ 138675 w 139111"/>
                <a:gd name="connsiteY45" fmla="*/ 222912 h 296265"/>
                <a:gd name="connsiteX46" fmla="*/ 128790 w 139111"/>
                <a:gd name="connsiteY46" fmla="*/ 242395 h 296265"/>
                <a:gd name="connsiteX47" fmla="*/ 128360 w 139111"/>
                <a:gd name="connsiteY47" fmla="*/ 266749 h 296265"/>
                <a:gd name="connsiteX48" fmla="*/ 139104 w 139111"/>
                <a:gd name="connsiteY48" fmla="*/ 288238 h 296265"/>
                <a:gd name="connsiteX49" fmla="*/ 132515 w 139111"/>
                <a:gd name="connsiteY49" fmla="*/ 294971 h 296265"/>
                <a:gd name="connsiteX50" fmla="*/ 94551 w 139111"/>
                <a:gd name="connsiteY50" fmla="*/ 294685 h 296265"/>
                <a:gd name="connsiteX51" fmla="*/ 88588 w 139111"/>
                <a:gd name="connsiteY51" fmla="*/ 296099 h 2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111" h="296265">
                  <a:moveTo>
                    <a:pt x="26163" y="222208"/>
                  </a:moveTo>
                  <a:cubicBezTo>
                    <a:pt x="30038" y="222208"/>
                    <a:pt x="33180" y="219066"/>
                    <a:pt x="33180" y="215191"/>
                  </a:cubicBezTo>
                  <a:lnTo>
                    <a:pt x="33180" y="34393"/>
                  </a:lnTo>
                  <a:cubicBezTo>
                    <a:pt x="33180" y="30518"/>
                    <a:pt x="30038" y="27376"/>
                    <a:pt x="26163" y="27376"/>
                  </a:cubicBezTo>
                  <a:cubicBezTo>
                    <a:pt x="22288" y="27376"/>
                    <a:pt x="19146" y="30518"/>
                    <a:pt x="19146" y="34393"/>
                  </a:cubicBezTo>
                  <a:lnTo>
                    <a:pt x="19146" y="215191"/>
                  </a:lnTo>
                  <a:cubicBezTo>
                    <a:pt x="19146" y="219066"/>
                    <a:pt x="22288" y="222208"/>
                    <a:pt x="26163" y="222208"/>
                  </a:cubicBezTo>
                  <a:close/>
                  <a:moveTo>
                    <a:pt x="55041" y="222208"/>
                  </a:moveTo>
                  <a:cubicBezTo>
                    <a:pt x="58916" y="222208"/>
                    <a:pt x="62058" y="219066"/>
                    <a:pt x="62058" y="215191"/>
                  </a:cubicBezTo>
                  <a:lnTo>
                    <a:pt x="62058" y="34393"/>
                  </a:lnTo>
                  <a:cubicBezTo>
                    <a:pt x="62058" y="30518"/>
                    <a:pt x="58916" y="27376"/>
                    <a:pt x="55041" y="27376"/>
                  </a:cubicBezTo>
                  <a:cubicBezTo>
                    <a:pt x="51166" y="27376"/>
                    <a:pt x="48024" y="30518"/>
                    <a:pt x="48024" y="34393"/>
                  </a:cubicBezTo>
                  <a:lnTo>
                    <a:pt x="48024" y="215191"/>
                  </a:lnTo>
                  <a:cubicBezTo>
                    <a:pt x="48024" y="219066"/>
                    <a:pt x="51166" y="222208"/>
                    <a:pt x="55041" y="222208"/>
                  </a:cubicBezTo>
                  <a:close/>
                  <a:moveTo>
                    <a:pt x="83918" y="222208"/>
                  </a:moveTo>
                  <a:cubicBezTo>
                    <a:pt x="87793" y="222208"/>
                    <a:pt x="90935" y="219066"/>
                    <a:pt x="90935" y="215191"/>
                  </a:cubicBezTo>
                  <a:lnTo>
                    <a:pt x="90935" y="34393"/>
                  </a:lnTo>
                  <a:cubicBezTo>
                    <a:pt x="90935" y="30518"/>
                    <a:pt x="87793" y="27376"/>
                    <a:pt x="83918" y="27376"/>
                  </a:cubicBezTo>
                  <a:cubicBezTo>
                    <a:pt x="80043" y="27376"/>
                    <a:pt x="76901" y="30518"/>
                    <a:pt x="76901" y="34393"/>
                  </a:cubicBezTo>
                  <a:lnTo>
                    <a:pt x="76901" y="215191"/>
                  </a:lnTo>
                  <a:cubicBezTo>
                    <a:pt x="76901" y="219066"/>
                    <a:pt x="80043" y="222208"/>
                    <a:pt x="83918" y="222208"/>
                  </a:cubicBezTo>
                  <a:close/>
                  <a:moveTo>
                    <a:pt x="112796" y="222208"/>
                  </a:moveTo>
                  <a:cubicBezTo>
                    <a:pt x="116671" y="222208"/>
                    <a:pt x="119813" y="219066"/>
                    <a:pt x="119813" y="215191"/>
                  </a:cubicBezTo>
                  <a:lnTo>
                    <a:pt x="119813" y="34393"/>
                  </a:lnTo>
                  <a:cubicBezTo>
                    <a:pt x="119813" y="30518"/>
                    <a:pt x="116671" y="27376"/>
                    <a:pt x="112796" y="27376"/>
                  </a:cubicBezTo>
                  <a:cubicBezTo>
                    <a:pt x="108921" y="27376"/>
                    <a:pt x="105779" y="30518"/>
                    <a:pt x="105779" y="34393"/>
                  </a:cubicBezTo>
                  <a:lnTo>
                    <a:pt x="105779" y="215191"/>
                  </a:lnTo>
                  <a:cubicBezTo>
                    <a:pt x="105779" y="219066"/>
                    <a:pt x="108921" y="222208"/>
                    <a:pt x="112796" y="222208"/>
                  </a:cubicBezTo>
                  <a:close/>
                  <a:moveTo>
                    <a:pt x="88513" y="296265"/>
                  </a:moveTo>
                  <a:lnTo>
                    <a:pt x="50735" y="296265"/>
                  </a:lnTo>
                  <a:lnTo>
                    <a:pt x="50660" y="296099"/>
                  </a:lnTo>
                  <a:cubicBezTo>
                    <a:pt x="49603" y="294935"/>
                    <a:pt x="47777" y="294541"/>
                    <a:pt x="44697" y="294685"/>
                  </a:cubicBezTo>
                  <a:cubicBezTo>
                    <a:pt x="32090" y="295114"/>
                    <a:pt x="19340" y="294541"/>
                    <a:pt x="6733" y="294971"/>
                  </a:cubicBezTo>
                  <a:cubicBezTo>
                    <a:pt x="1146" y="295258"/>
                    <a:pt x="430" y="293252"/>
                    <a:pt x="143" y="288238"/>
                  </a:cubicBezTo>
                  <a:cubicBezTo>
                    <a:pt x="-573" y="278926"/>
                    <a:pt x="1289" y="272336"/>
                    <a:pt x="10315" y="266749"/>
                  </a:cubicBezTo>
                  <a:cubicBezTo>
                    <a:pt x="23065" y="258726"/>
                    <a:pt x="22778" y="250274"/>
                    <a:pt x="9885" y="242395"/>
                  </a:cubicBezTo>
                  <a:cubicBezTo>
                    <a:pt x="1719" y="237381"/>
                    <a:pt x="0" y="231650"/>
                    <a:pt x="0" y="222912"/>
                  </a:cubicBezTo>
                  <a:cubicBezTo>
                    <a:pt x="287" y="163746"/>
                    <a:pt x="143" y="104579"/>
                    <a:pt x="143" y="45413"/>
                  </a:cubicBezTo>
                  <a:cubicBezTo>
                    <a:pt x="143" y="22349"/>
                    <a:pt x="11318" y="7593"/>
                    <a:pt x="33666" y="1003"/>
                  </a:cubicBezTo>
                  <a:cubicBezTo>
                    <a:pt x="34096" y="860"/>
                    <a:pt x="34239" y="287"/>
                    <a:pt x="34526" y="0"/>
                  </a:cubicBezTo>
                  <a:cubicBezTo>
                    <a:pt x="46130" y="0"/>
                    <a:pt x="57590" y="0"/>
                    <a:pt x="69194" y="0"/>
                  </a:cubicBezTo>
                  <a:cubicBezTo>
                    <a:pt x="69194" y="0"/>
                    <a:pt x="69338" y="0"/>
                    <a:pt x="69338" y="0"/>
                  </a:cubicBezTo>
                  <a:cubicBezTo>
                    <a:pt x="80942" y="0"/>
                    <a:pt x="92402" y="0"/>
                    <a:pt x="104006" y="0"/>
                  </a:cubicBezTo>
                  <a:cubicBezTo>
                    <a:pt x="104293" y="287"/>
                    <a:pt x="104436" y="860"/>
                    <a:pt x="105009" y="1003"/>
                  </a:cubicBezTo>
                  <a:cubicBezTo>
                    <a:pt x="127357" y="7593"/>
                    <a:pt x="138532" y="22349"/>
                    <a:pt x="138532" y="45413"/>
                  </a:cubicBezTo>
                  <a:cubicBezTo>
                    <a:pt x="138532" y="104579"/>
                    <a:pt x="138245" y="163746"/>
                    <a:pt x="138675" y="222912"/>
                  </a:cubicBezTo>
                  <a:cubicBezTo>
                    <a:pt x="138675" y="231794"/>
                    <a:pt x="136812" y="237381"/>
                    <a:pt x="128790" y="242395"/>
                  </a:cubicBezTo>
                  <a:cubicBezTo>
                    <a:pt x="115753" y="250274"/>
                    <a:pt x="115610" y="258870"/>
                    <a:pt x="128360" y="266749"/>
                  </a:cubicBezTo>
                  <a:cubicBezTo>
                    <a:pt x="137385" y="272336"/>
                    <a:pt x="139248" y="278783"/>
                    <a:pt x="139104" y="288238"/>
                  </a:cubicBezTo>
                  <a:cubicBezTo>
                    <a:pt x="138818" y="293252"/>
                    <a:pt x="138102" y="295258"/>
                    <a:pt x="132515" y="294971"/>
                  </a:cubicBezTo>
                  <a:cubicBezTo>
                    <a:pt x="119908" y="294541"/>
                    <a:pt x="107158" y="295258"/>
                    <a:pt x="94551" y="294685"/>
                  </a:cubicBezTo>
                  <a:cubicBezTo>
                    <a:pt x="91471" y="294541"/>
                    <a:pt x="89644" y="294935"/>
                    <a:pt x="88588" y="296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96C799-CB5D-4260-9F92-856D31EEE635}"/>
                </a:ext>
              </a:extLst>
            </p:cNvPr>
            <p:cNvSpPr/>
            <p:nvPr/>
          </p:nvSpPr>
          <p:spPr>
            <a:xfrm rot="10800000">
              <a:off x="2436518" y="1345118"/>
              <a:ext cx="43837" cy="451435"/>
            </a:xfrm>
            <a:custGeom>
              <a:avLst/>
              <a:gdLst>
                <a:gd name="connsiteX0" fmla="*/ 18337 w 43837"/>
                <a:gd name="connsiteY0" fmla="*/ 434244 h 451435"/>
                <a:gd name="connsiteX1" fmla="*/ 18337 w 43837"/>
                <a:gd name="connsiteY1" fmla="*/ 433957 h 451435"/>
                <a:gd name="connsiteX2" fmla="*/ 18051 w 43837"/>
                <a:gd name="connsiteY2" fmla="*/ 433957 h 451435"/>
                <a:gd name="connsiteX3" fmla="*/ 18337 w 43837"/>
                <a:gd name="connsiteY3" fmla="*/ 434244 h 451435"/>
                <a:gd name="connsiteX4" fmla="*/ 24784 w 43837"/>
                <a:gd name="connsiteY4" fmla="*/ 434244 h 451435"/>
                <a:gd name="connsiteX5" fmla="*/ 25070 w 43837"/>
                <a:gd name="connsiteY5" fmla="*/ 433957 h 451435"/>
                <a:gd name="connsiteX6" fmla="*/ 24784 w 43837"/>
                <a:gd name="connsiteY6" fmla="*/ 433957 h 451435"/>
                <a:gd name="connsiteX7" fmla="*/ 24784 w 43837"/>
                <a:gd name="connsiteY7" fmla="*/ 434244 h 451435"/>
                <a:gd name="connsiteX8" fmla="*/ 22429 w 43837"/>
                <a:gd name="connsiteY8" fmla="*/ 449669 h 451435"/>
                <a:gd name="connsiteX9" fmla="*/ 28960 w 43837"/>
                <a:gd name="connsiteY9" fmla="*/ 394301 h 451435"/>
                <a:gd name="connsiteX10" fmla="*/ 15898 w 43837"/>
                <a:gd name="connsiteY10" fmla="*/ 394301 h 451435"/>
                <a:gd name="connsiteX11" fmla="*/ 22062 w 43837"/>
                <a:gd name="connsiteY11" fmla="*/ 451435 h 451435"/>
                <a:gd name="connsiteX12" fmla="*/ 21919 w 43837"/>
                <a:gd name="connsiteY12" fmla="*/ 451435 h 451435"/>
                <a:gd name="connsiteX13" fmla="*/ 21775 w 43837"/>
                <a:gd name="connsiteY13" fmla="*/ 451435 h 451435"/>
                <a:gd name="connsiteX14" fmla="*/ 18451 w 43837"/>
                <a:gd name="connsiteY14" fmla="*/ 448425 h 451435"/>
                <a:gd name="connsiteX15" fmla="*/ 10582 w 43837"/>
                <a:gd name="connsiteY15" fmla="*/ 394301 h 451435"/>
                <a:gd name="connsiteX16" fmla="*/ 3632 w 43837"/>
                <a:gd name="connsiteY16" fmla="*/ 394301 h 451435"/>
                <a:gd name="connsiteX17" fmla="*/ 18412 w 43837"/>
                <a:gd name="connsiteY17" fmla="*/ 448389 h 451435"/>
                <a:gd name="connsiteX18" fmla="*/ 14183 w 43837"/>
                <a:gd name="connsiteY18" fmla="*/ 444559 h 451435"/>
                <a:gd name="connsiteX19" fmla="*/ 0 w 43837"/>
                <a:gd name="connsiteY19" fmla="*/ 392412 h 451435"/>
                <a:gd name="connsiteX20" fmla="*/ 4155 w 43837"/>
                <a:gd name="connsiteY20" fmla="*/ 353016 h 451435"/>
                <a:gd name="connsiteX21" fmla="*/ 4298 w 43837"/>
                <a:gd name="connsiteY21" fmla="*/ 4323 h 451435"/>
                <a:gd name="connsiteX22" fmla="*/ 4023 w 43837"/>
                <a:gd name="connsiteY22" fmla="*/ 641 h 451435"/>
                <a:gd name="connsiteX23" fmla="*/ 3732 w 43837"/>
                <a:gd name="connsiteY23" fmla="*/ 0 h 451435"/>
                <a:gd name="connsiteX24" fmla="*/ 40105 w 43837"/>
                <a:gd name="connsiteY24" fmla="*/ 0 h 451435"/>
                <a:gd name="connsiteX25" fmla="*/ 39815 w 43837"/>
                <a:gd name="connsiteY25" fmla="*/ 641 h 451435"/>
                <a:gd name="connsiteX26" fmla="*/ 39539 w 43837"/>
                <a:gd name="connsiteY26" fmla="*/ 4323 h 451435"/>
                <a:gd name="connsiteX27" fmla="*/ 39683 w 43837"/>
                <a:gd name="connsiteY27" fmla="*/ 353016 h 451435"/>
                <a:gd name="connsiteX28" fmla="*/ 43837 w 43837"/>
                <a:gd name="connsiteY28" fmla="*/ 392412 h 451435"/>
                <a:gd name="connsiteX29" fmla="*/ 29655 w 43837"/>
                <a:gd name="connsiteY29" fmla="*/ 444559 h 451435"/>
                <a:gd name="connsiteX30" fmla="*/ 26784 w 43837"/>
                <a:gd name="connsiteY30" fmla="*/ 447159 h 451435"/>
                <a:gd name="connsiteX31" fmla="*/ 40848 w 43837"/>
                <a:gd name="connsiteY31" fmla="*/ 394301 h 451435"/>
                <a:gd name="connsiteX32" fmla="*/ 34282 w 43837"/>
                <a:gd name="connsiteY32" fmla="*/ 394301 h 451435"/>
                <a:gd name="connsiteX33" fmla="*/ 26568 w 43837"/>
                <a:gd name="connsiteY33" fmla="*/ 447354 h 4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37" h="451435">
                  <a:moveTo>
                    <a:pt x="18337" y="434244"/>
                  </a:moveTo>
                  <a:cubicBezTo>
                    <a:pt x="18337" y="434244"/>
                    <a:pt x="18337" y="434101"/>
                    <a:pt x="18337" y="433957"/>
                  </a:cubicBezTo>
                  <a:cubicBezTo>
                    <a:pt x="18194" y="433957"/>
                    <a:pt x="18194" y="433957"/>
                    <a:pt x="18051" y="433957"/>
                  </a:cubicBezTo>
                  <a:cubicBezTo>
                    <a:pt x="18194" y="434101"/>
                    <a:pt x="18194" y="434101"/>
                    <a:pt x="18337" y="434244"/>
                  </a:cubicBezTo>
                  <a:close/>
                  <a:moveTo>
                    <a:pt x="24784" y="434244"/>
                  </a:moveTo>
                  <a:cubicBezTo>
                    <a:pt x="24927" y="434244"/>
                    <a:pt x="25070" y="434101"/>
                    <a:pt x="25070" y="433957"/>
                  </a:cubicBezTo>
                  <a:cubicBezTo>
                    <a:pt x="24927" y="433957"/>
                    <a:pt x="24927" y="433957"/>
                    <a:pt x="24784" y="433957"/>
                  </a:cubicBezTo>
                  <a:cubicBezTo>
                    <a:pt x="24784" y="434101"/>
                    <a:pt x="24784" y="434101"/>
                    <a:pt x="24784" y="434244"/>
                  </a:cubicBezTo>
                  <a:close/>
                  <a:moveTo>
                    <a:pt x="22429" y="449669"/>
                  </a:moveTo>
                  <a:lnTo>
                    <a:pt x="28960" y="394301"/>
                  </a:lnTo>
                  <a:lnTo>
                    <a:pt x="15898" y="394301"/>
                  </a:lnTo>
                  <a:close/>
                  <a:moveTo>
                    <a:pt x="22062" y="451435"/>
                  </a:moveTo>
                  <a:cubicBezTo>
                    <a:pt x="21919" y="451435"/>
                    <a:pt x="21919" y="451435"/>
                    <a:pt x="21919" y="451435"/>
                  </a:cubicBezTo>
                  <a:cubicBezTo>
                    <a:pt x="21775" y="451435"/>
                    <a:pt x="21775" y="451435"/>
                    <a:pt x="21775" y="451435"/>
                  </a:cubicBezTo>
                  <a:lnTo>
                    <a:pt x="18451" y="448425"/>
                  </a:lnTo>
                  <a:lnTo>
                    <a:pt x="10582" y="394301"/>
                  </a:lnTo>
                  <a:lnTo>
                    <a:pt x="3632" y="394301"/>
                  </a:lnTo>
                  <a:lnTo>
                    <a:pt x="18412" y="448389"/>
                  </a:lnTo>
                  <a:lnTo>
                    <a:pt x="14183" y="444559"/>
                  </a:lnTo>
                  <a:cubicBezTo>
                    <a:pt x="12464" y="439545"/>
                    <a:pt x="2292" y="402727"/>
                    <a:pt x="0" y="392412"/>
                  </a:cubicBezTo>
                  <a:cubicBezTo>
                    <a:pt x="2579" y="380522"/>
                    <a:pt x="4011" y="366339"/>
                    <a:pt x="4155" y="353016"/>
                  </a:cubicBezTo>
                  <a:cubicBezTo>
                    <a:pt x="5874" y="237406"/>
                    <a:pt x="4155" y="119790"/>
                    <a:pt x="4298" y="4323"/>
                  </a:cubicBezTo>
                  <a:cubicBezTo>
                    <a:pt x="4298" y="2854"/>
                    <a:pt x="4226" y="1637"/>
                    <a:pt x="4023" y="641"/>
                  </a:cubicBezTo>
                  <a:lnTo>
                    <a:pt x="3732" y="0"/>
                  </a:lnTo>
                  <a:lnTo>
                    <a:pt x="40105" y="0"/>
                  </a:lnTo>
                  <a:lnTo>
                    <a:pt x="39815" y="641"/>
                  </a:lnTo>
                  <a:cubicBezTo>
                    <a:pt x="39611" y="1637"/>
                    <a:pt x="39539" y="2854"/>
                    <a:pt x="39539" y="4323"/>
                  </a:cubicBezTo>
                  <a:cubicBezTo>
                    <a:pt x="39683" y="119933"/>
                    <a:pt x="37820" y="237549"/>
                    <a:pt x="39683" y="353016"/>
                  </a:cubicBezTo>
                  <a:cubicBezTo>
                    <a:pt x="39826" y="366339"/>
                    <a:pt x="41258" y="380522"/>
                    <a:pt x="43837" y="392412"/>
                  </a:cubicBezTo>
                  <a:cubicBezTo>
                    <a:pt x="41545" y="402727"/>
                    <a:pt x="31374" y="439545"/>
                    <a:pt x="29655" y="444559"/>
                  </a:cubicBezTo>
                  <a:lnTo>
                    <a:pt x="26784" y="447159"/>
                  </a:lnTo>
                  <a:lnTo>
                    <a:pt x="40848" y="394301"/>
                  </a:lnTo>
                  <a:lnTo>
                    <a:pt x="34282" y="394301"/>
                  </a:lnTo>
                  <a:lnTo>
                    <a:pt x="26568" y="4473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181CE4-3352-4E52-873F-BAF6034A14A3}"/>
              </a:ext>
            </a:extLst>
          </p:cNvPr>
          <p:cNvSpPr/>
          <p:nvPr/>
        </p:nvSpPr>
        <p:spPr>
          <a:xfrm>
            <a:off x="6002302" y="3111846"/>
            <a:ext cx="245744" cy="244379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EFC4ECB-1255-4B27-BE3E-095010A24221}"/>
              </a:ext>
            </a:extLst>
          </p:cNvPr>
          <p:cNvSpPr/>
          <p:nvPr/>
        </p:nvSpPr>
        <p:spPr>
          <a:xfrm>
            <a:off x="6851285" y="2260748"/>
            <a:ext cx="244018" cy="243363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DE259C0-62EC-40DF-9D27-F8B5663A335B}"/>
              </a:ext>
            </a:extLst>
          </p:cNvPr>
          <p:cNvSpPr/>
          <p:nvPr/>
        </p:nvSpPr>
        <p:spPr>
          <a:xfrm>
            <a:off x="5757523" y="2736937"/>
            <a:ext cx="421078" cy="420803"/>
          </a:xfrm>
          <a:custGeom>
            <a:avLst/>
            <a:gdLst>
              <a:gd name="connsiteX0" fmla="*/ 494462 w 988147"/>
              <a:gd name="connsiteY0" fmla="*/ 416074 h 987501"/>
              <a:gd name="connsiteX1" fmla="*/ 417459 w 988147"/>
              <a:gd name="connsiteY1" fmla="*/ 492745 h 987501"/>
              <a:gd name="connsiteX2" fmla="*/ 494129 w 988147"/>
              <a:gd name="connsiteY2" fmla="*/ 570081 h 987501"/>
              <a:gd name="connsiteX3" fmla="*/ 571299 w 988147"/>
              <a:gd name="connsiteY3" fmla="*/ 493244 h 987501"/>
              <a:gd name="connsiteX4" fmla="*/ 494462 w 988147"/>
              <a:gd name="connsiteY4" fmla="*/ 416074 h 987501"/>
              <a:gd name="connsiteX5" fmla="*/ 494795 w 988147"/>
              <a:gd name="connsiteY5" fmla="*/ 187060 h 987501"/>
              <a:gd name="connsiteX6" fmla="*/ 800480 w 988147"/>
              <a:gd name="connsiteY6" fmla="*/ 493576 h 987501"/>
              <a:gd name="connsiteX7" fmla="*/ 493630 w 988147"/>
              <a:gd name="connsiteY7" fmla="*/ 798929 h 987501"/>
              <a:gd name="connsiteX8" fmla="*/ 188444 w 988147"/>
              <a:gd name="connsiteY8" fmla="*/ 492579 h 987501"/>
              <a:gd name="connsiteX9" fmla="*/ 494795 w 988147"/>
              <a:gd name="connsiteY9" fmla="*/ 187060 h 987501"/>
              <a:gd name="connsiteX10" fmla="*/ 494464 w 988147"/>
              <a:gd name="connsiteY10" fmla="*/ 132604 h 987501"/>
              <a:gd name="connsiteX11" fmla="*/ 133489 w 988147"/>
              <a:gd name="connsiteY11" fmla="*/ 491485 h 987501"/>
              <a:gd name="connsiteX12" fmla="*/ 493893 w 988147"/>
              <a:gd name="connsiteY12" fmla="*/ 853411 h 987501"/>
              <a:gd name="connsiteX13" fmla="*/ 854867 w 988147"/>
              <a:gd name="connsiteY13" fmla="*/ 492817 h 987501"/>
              <a:gd name="connsiteX14" fmla="*/ 494464 w 988147"/>
              <a:gd name="connsiteY14" fmla="*/ 132604 h 987501"/>
              <a:gd name="connsiteX15" fmla="*/ 553293 w 988147"/>
              <a:gd name="connsiteY15" fmla="*/ 95 h 987501"/>
              <a:gd name="connsiteX16" fmla="*/ 558434 w 988147"/>
              <a:gd name="connsiteY16" fmla="*/ 285 h 987501"/>
              <a:gd name="connsiteX17" fmla="*/ 580519 w 988147"/>
              <a:gd name="connsiteY17" fmla="*/ 24083 h 987501"/>
              <a:gd name="connsiteX18" fmla="*/ 581851 w 988147"/>
              <a:gd name="connsiteY18" fmla="*/ 68444 h 987501"/>
              <a:gd name="connsiteX19" fmla="*/ 589657 w 988147"/>
              <a:gd name="connsiteY19" fmla="*/ 81390 h 987501"/>
              <a:gd name="connsiteX20" fmla="*/ 617835 w 988147"/>
              <a:gd name="connsiteY20" fmla="*/ 88815 h 987501"/>
              <a:gd name="connsiteX21" fmla="*/ 631162 w 988147"/>
              <a:gd name="connsiteY21" fmla="*/ 81771 h 987501"/>
              <a:gd name="connsiteX22" fmla="*/ 656483 w 988147"/>
              <a:gd name="connsiteY22" fmla="*/ 41218 h 987501"/>
              <a:gd name="connsiteX23" fmla="*/ 681043 w 988147"/>
              <a:gd name="connsiteY23" fmla="*/ 32651 h 987501"/>
              <a:gd name="connsiteX24" fmla="*/ 685422 w 988147"/>
              <a:gd name="connsiteY24" fmla="*/ 34174 h 987501"/>
              <a:gd name="connsiteX25" fmla="*/ 699320 w 988147"/>
              <a:gd name="connsiteY25" fmla="*/ 61400 h 987501"/>
              <a:gd name="connsiteX26" fmla="*/ 689420 w 988147"/>
              <a:gd name="connsiteY26" fmla="*/ 104046 h 987501"/>
              <a:gd name="connsiteX27" fmla="*/ 696274 w 988147"/>
              <a:gd name="connsiteY27" fmla="*/ 122514 h 987501"/>
              <a:gd name="connsiteX28" fmla="*/ 718359 w 988147"/>
              <a:gd name="connsiteY28" fmla="*/ 134699 h 987501"/>
              <a:gd name="connsiteX29" fmla="*/ 733019 w 988147"/>
              <a:gd name="connsiteY29" fmla="*/ 131272 h 987501"/>
              <a:gd name="connsiteX30" fmla="*/ 768050 w 988147"/>
              <a:gd name="connsiteY30" fmla="*/ 98715 h 987501"/>
              <a:gd name="connsiteX31" fmla="*/ 793943 w 988147"/>
              <a:gd name="connsiteY31" fmla="*/ 96621 h 987501"/>
              <a:gd name="connsiteX32" fmla="*/ 795275 w 988147"/>
              <a:gd name="connsiteY32" fmla="*/ 97573 h 987501"/>
              <a:gd name="connsiteX33" fmla="*/ 803462 w 988147"/>
              <a:gd name="connsiteY33" fmla="*/ 130510 h 987501"/>
              <a:gd name="connsiteX34" fmla="*/ 783091 w 988147"/>
              <a:gd name="connsiteY34" fmla="*/ 168587 h 987501"/>
              <a:gd name="connsiteX35" fmla="*/ 784804 w 988147"/>
              <a:gd name="connsiteY35" fmla="*/ 186674 h 987501"/>
              <a:gd name="connsiteX36" fmla="*/ 801939 w 988147"/>
              <a:gd name="connsiteY36" fmla="*/ 203619 h 987501"/>
              <a:gd name="connsiteX37" fmla="*/ 819074 w 988147"/>
              <a:gd name="connsiteY37" fmla="*/ 205142 h 987501"/>
              <a:gd name="connsiteX38" fmla="*/ 862292 w 988147"/>
              <a:gd name="connsiteY38" fmla="*/ 182295 h 987501"/>
              <a:gd name="connsiteX39" fmla="*/ 885900 w 988147"/>
              <a:gd name="connsiteY39" fmla="*/ 187246 h 987501"/>
              <a:gd name="connsiteX40" fmla="*/ 893135 w 988147"/>
              <a:gd name="connsiteY40" fmla="*/ 196955 h 987501"/>
              <a:gd name="connsiteX41" fmla="*/ 891231 w 988147"/>
              <a:gd name="connsiteY41" fmla="*/ 218279 h 987501"/>
              <a:gd name="connsiteX42" fmla="*/ 856771 w 988147"/>
              <a:gd name="connsiteY42" fmla="*/ 255404 h 987501"/>
              <a:gd name="connsiteX43" fmla="*/ 853725 w 988147"/>
              <a:gd name="connsiteY43" fmla="*/ 270635 h 987501"/>
              <a:gd name="connsiteX44" fmla="*/ 866861 w 988147"/>
              <a:gd name="connsiteY44" fmla="*/ 293481 h 987501"/>
              <a:gd name="connsiteX45" fmla="*/ 883615 w 988147"/>
              <a:gd name="connsiteY45" fmla="*/ 299003 h 987501"/>
              <a:gd name="connsiteX46" fmla="*/ 932354 w 988147"/>
              <a:gd name="connsiteY46" fmla="*/ 287960 h 987501"/>
              <a:gd name="connsiteX47" fmla="*/ 950441 w 988147"/>
              <a:gd name="connsiteY47" fmla="*/ 296337 h 987501"/>
              <a:gd name="connsiteX48" fmla="*/ 956153 w 988147"/>
              <a:gd name="connsiteY48" fmla="*/ 309474 h 987501"/>
              <a:gd name="connsiteX49" fmla="*/ 948347 w 988147"/>
              <a:gd name="connsiteY49" fmla="*/ 330798 h 987501"/>
              <a:gd name="connsiteX50" fmla="*/ 908175 w 988147"/>
              <a:gd name="connsiteY50" fmla="*/ 355738 h 987501"/>
              <a:gd name="connsiteX51" fmla="*/ 899608 w 988147"/>
              <a:gd name="connsiteY51" fmla="*/ 374396 h 987501"/>
              <a:gd name="connsiteX52" fmla="*/ 905510 w 988147"/>
              <a:gd name="connsiteY52" fmla="*/ 396100 h 987501"/>
              <a:gd name="connsiteX53" fmla="*/ 919789 w 988147"/>
              <a:gd name="connsiteY53" fmla="*/ 406191 h 987501"/>
              <a:gd name="connsiteX54" fmla="*/ 969861 w 988147"/>
              <a:gd name="connsiteY54" fmla="*/ 408095 h 987501"/>
              <a:gd name="connsiteX55" fmla="*/ 986044 w 988147"/>
              <a:gd name="connsiteY55" fmla="*/ 420851 h 987501"/>
              <a:gd name="connsiteX56" fmla="*/ 988138 w 988147"/>
              <a:gd name="connsiteY56" fmla="*/ 436272 h 987501"/>
              <a:gd name="connsiteX57" fmla="*/ 975763 w 988147"/>
              <a:gd name="connsiteY57" fmla="*/ 453788 h 987501"/>
              <a:gd name="connsiteX58" fmla="*/ 930641 w 988147"/>
              <a:gd name="connsiteY58" fmla="*/ 467686 h 987501"/>
              <a:gd name="connsiteX59" fmla="*/ 916552 w 988147"/>
              <a:gd name="connsiteY59" fmla="*/ 485582 h 987501"/>
              <a:gd name="connsiteX60" fmla="*/ 917504 w 988147"/>
              <a:gd name="connsiteY60" fmla="*/ 509191 h 987501"/>
              <a:gd name="connsiteX61" fmla="*/ 927214 w 988147"/>
              <a:gd name="connsiteY61" fmla="*/ 519471 h 987501"/>
              <a:gd name="connsiteX62" fmla="*/ 974620 w 988147"/>
              <a:gd name="connsiteY62" fmla="*/ 533941 h 987501"/>
              <a:gd name="connsiteX63" fmla="*/ 988138 w 988147"/>
              <a:gd name="connsiteY63" fmla="*/ 552789 h 987501"/>
              <a:gd name="connsiteX64" fmla="*/ 988138 w 988147"/>
              <a:gd name="connsiteY64" fmla="*/ 556216 h 987501"/>
              <a:gd name="connsiteX65" fmla="*/ 963768 w 988147"/>
              <a:gd name="connsiteY65" fmla="*/ 580395 h 987501"/>
              <a:gd name="connsiteX66" fmla="*/ 918837 w 988147"/>
              <a:gd name="connsiteY66" fmla="*/ 581728 h 987501"/>
              <a:gd name="connsiteX67" fmla="*/ 906843 w 988147"/>
              <a:gd name="connsiteY67" fmla="*/ 589153 h 987501"/>
              <a:gd name="connsiteX68" fmla="*/ 899227 w 988147"/>
              <a:gd name="connsiteY68" fmla="*/ 617330 h 987501"/>
              <a:gd name="connsiteX69" fmla="*/ 906652 w 988147"/>
              <a:gd name="connsiteY69" fmla="*/ 631038 h 987501"/>
              <a:gd name="connsiteX70" fmla="*/ 946253 w 988147"/>
              <a:gd name="connsiteY70" fmla="*/ 655789 h 987501"/>
              <a:gd name="connsiteX71" fmla="*/ 955201 w 988147"/>
              <a:gd name="connsiteY71" fmla="*/ 681110 h 987501"/>
              <a:gd name="connsiteX72" fmla="*/ 948918 w 988147"/>
              <a:gd name="connsiteY72" fmla="*/ 694057 h 987501"/>
              <a:gd name="connsiteX73" fmla="*/ 936734 w 988147"/>
              <a:gd name="connsiteY73" fmla="*/ 700149 h 987501"/>
              <a:gd name="connsiteX74" fmla="*/ 906462 w 988147"/>
              <a:gd name="connsiteY74" fmla="*/ 693485 h 987501"/>
              <a:gd name="connsiteX75" fmla="*/ 881711 w 988147"/>
              <a:gd name="connsiteY75" fmla="*/ 687774 h 987501"/>
              <a:gd name="connsiteX76" fmla="*/ 868765 w 988147"/>
              <a:gd name="connsiteY76" fmla="*/ 691772 h 987501"/>
              <a:gd name="connsiteX77" fmla="*/ 853154 w 988147"/>
              <a:gd name="connsiteY77" fmla="*/ 719759 h 987501"/>
              <a:gd name="connsiteX78" fmla="*/ 856961 w 988147"/>
              <a:gd name="connsiteY78" fmla="*/ 731753 h 987501"/>
              <a:gd name="connsiteX79" fmla="*/ 890279 w 988147"/>
              <a:gd name="connsiteY79" fmla="*/ 767546 h 987501"/>
              <a:gd name="connsiteX80" fmla="*/ 892373 w 988147"/>
              <a:gd name="connsiteY80" fmla="*/ 792106 h 987501"/>
              <a:gd name="connsiteX81" fmla="*/ 891040 w 988147"/>
              <a:gd name="connsiteY81" fmla="*/ 794010 h 987501"/>
              <a:gd name="connsiteX82" fmla="*/ 857532 w 988147"/>
              <a:gd name="connsiteY82" fmla="*/ 802387 h 987501"/>
              <a:gd name="connsiteX83" fmla="*/ 818884 w 988147"/>
              <a:gd name="connsiteY83" fmla="*/ 781825 h 987501"/>
              <a:gd name="connsiteX84" fmla="*/ 803843 w 988147"/>
              <a:gd name="connsiteY84" fmla="*/ 782396 h 987501"/>
              <a:gd name="connsiteX85" fmla="*/ 784233 w 988147"/>
              <a:gd name="connsiteY85" fmla="*/ 801625 h 987501"/>
              <a:gd name="connsiteX86" fmla="*/ 783281 w 988147"/>
              <a:gd name="connsiteY86" fmla="*/ 818189 h 987501"/>
              <a:gd name="connsiteX87" fmla="*/ 806128 w 988147"/>
              <a:gd name="connsiteY87" fmla="*/ 861407 h 987501"/>
              <a:gd name="connsiteX88" fmla="*/ 802320 w 988147"/>
              <a:gd name="connsiteY88" fmla="*/ 883873 h 987501"/>
              <a:gd name="connsiteX89" fmla="*/ 798512 w 988147"/>
              <a:gd name="connsiteY89" fmla="*/ 887300 h 987501"/>
              <a:gd name="connsiteX90" fmla="*/ 765766 w 988147"/>
              <a:gd name="connsiteY90" fmla="*/ 886157 h 987501"/>
              <a:gd name="connsiteX91" fmla="*/ 733781 w 988147"/>
              <a:gd name="connsiteY91" fmla="*/ 856266 h 987501"/>
              <a:gd name="connsiteX92" fmla="*/ 717407 w 988147"/>
              <a:gd name="connsiteY92" fmla="*/ 853030 h 987501"/>
              <a:gd name="connsiteX93" fmla="*/ 694941 w 988147"/>
              <a:gd name="connsiteY93" fmla="*/ 865786 h 987501"/>
              <a:gd name="connsiteX94" fmla="*/ 689420 w 988147"/>
              <a:gd name="connsiteY94" fmla="*/ 882540 h 987501"/>
              <a:gd name="connsiteX95" fmla="*/ 700844 w 988147"/>
              <a:gd name="connsiteY95" fmla="*/ 932421 h 987501"/>
              <a:gd name="connsiteX96" fmla="*/ 693418 w 988147"/>
              <a:gd name="connsiteY96" fmla="*/ 948985 h 987501"/>
              <a:gd name="connsiteX97" fmla="*/ 679330 w 988147"/>
              <a:gd name="connsiteY97" fmla="*/ 955268 h 987501"/>
              <a:gd name="connsiteX98" fmla="*/ 657816 w 988147"/>
              <a:gd name="connsiteY98" fmla="*/ 947653 h 987501"/>
              <a:gd name="connsiteX99" fmla="*/ 632875 w 988147"/>
              <a:gd name="connsiteY99" fmla="*/ 907481 h 987501"/>
              <a:gd name="connsiteX100" fmla="*/ 614217 w 988147"/>
              <a:gd name="connsiteY100" fmla="*/ 898723 h 987501"/>
              <a:gd name="connsiteX101" fmla="*/ 594226 w 988147"/>
              <a:gd name="connsiteY101" fmla="*/ 904054 h 987501"/>
              <a:gd name="connsiteX102" fmla="*/ 582042 w 988147"/>
              <a:gd name="connsiteY102" fmla="*/ 920617 h 987501"/>
              <a:gd name="connsiteX103" fmla="*/ 580709 w 988147"/>
              <a:gd name="connsiteY103" fmla="*/ 965549 h 987501"/>
              <a:gd name="connsiteX104" fmla="*/ 563384 w 988147"/>
              <a:gd name="connsiteY104" fmla="*/ 986111 h 987501"/>
              <a:gd name="connsiteX105" fmla="*/ 552532 w 988147"/>
              <a:gd name="connsiteY105" fmla="*/ 987443 h 987501"/>
              <a:gd name="connsiteX106" fmla="*/ 535016 w 988147"/>
              <a:gd name="connsiteY106" fmla="*/ 975639 h 987501"/>
              <a:gd name="connsiteX107" fmla="*/ 520356 w 988147"/>
              <a:gd name="connsiteY107" fmla="*/ 927852 h 987501"/>
              <a:gd name="connsiteX108" fmla="*/ 506648 w 988147"/>
              <a:gd name="connsiteY108" fmla="*/ 916048 h 987501"/>
              <a:gd name="connsiteX109" fmla="*/ 481517 w 988147"/>
              <a:gd name="connsiteY109" fmla="*/ 916238 h 987501"/>
              <a:gd name="connsiteX110" fmla="*/ 469332 w 988147"/>
              <a:gd name="connsiteY110" fmla="*/ 926710 h 987501"/>
              <a:gd name="connsiteX111" fmla="*/ 455434 w 988147"/>
              <a:gd name="connsiteY111" fmla="*/ 971832 h 987501"/>
              <a:gd name="connsiteX112" fmla="*/ 432017 w 988147"/>
              <a:gd name="connsiteY112" fmla="*/ 986872 h 987501"/>
              <a:gd name="connsiteX113" fmla="*/ 408409 w 988147"/>
              <a:gd name="connsiteY113" fmla="*/ 960218 h 987501"/>
              <a:gd name="connsiteX114" fmla="*/ 407266 w 988147"/>
              <a:gd name="connsiteY114" fmla="*/ 919285 h 987501"/>
              <a:gd name="connsiteX115" fmla="*/ 398699 w 988147"/>
              <a:gd name="connsiteY115" fmla="*/ 905577 h 987501"/>
              <a:gd name="connsiteX116" fmla="*/ 370902 w 988147"/>
              <a:gd name="connsiteY116" fmla="*/ 898532 h 987501"/>
              <a:gd name="connsiteX117" fmla="*/ 357575 w 988147"/>
              <a:gd name="connsiteY117" fmla="*/ 905577 h 987501"/>
              <a:gd name="connsiteX118" fmla="*/ 332254 w 988147"/>
              <a:gd name="connsiteY118" fmla="*/ 946129 h 987501"/>
              <a:gd name="connsiteX119" fmla="*/ 308645 w 988147"/>
              <a:gd name="connsiteY119" fmla="*/ 954697 h 987501"/>
              <a:gd name="connsiteX120" fmla="*/ 306932 w 988147"/>
              <a:gd name="connsiteY120" fmla="*/ 954126 h 987501"/>
              <a:gd name="connsiteX121" fmla="*/ 289797 w 988147"/>
              <a:gd name="connsiteY121" fmla="*/ 924235 h 987501"/>
              <a:gd name="connsiteX122" fmla="*/ 299507 w 988147"/>
              <a:gd name="connsiteY122" fmla="*/ 882159 h 987501"/>
              <a:gd name="connsiteX123" fmla="*/ 293224 w 988147"/>
              <a:gd name="connsiteY123" fmla="*/ 865024 h 987501"/>
              <a:gd name="connsiteX124" fmla="*/ 272853 w 988147"/>
              <a:gd name="connsiteY124" fmla="*/ 853220 h 987501"/>
              <a:gd name="connsiteX125" fmla="*/ 254385 w 988147"/>
              <a:gd name="connsiteY125" fmla="*/ 856647 h 987501"/>
              <a:gd name="connsiteX126" fmla="*/ 219925 w 988147"/>
              <a:gd name="connsiteY126" fmla="*/ 888823 h 987501"/>
              <a:gd name="connsiteX127" fmla="*/ 195746 w 988147"/>
              <a:gd name="connsiteY127" fmla="*/ 891107 h 987501"/>
              <a:gd name="connsiteX128" fmla="*/ 192319 w 988147"/>
              <a:gd name="connsiteY128" fmla="*/ 888823 h 987501"/>
              <a:gd name="connsiteX129" fmla="*/ 184703 w 988147"/>
              <a:gd name="connsiteY129" fmla="*/ 857028 h 987501"/>
              <a:gd name="connsiteX130" fmla="*/ 205265 w 988147"/>
              <a:gd name="connsiteY130" fmla="*/ 818379 h 987501"/>
              <a:gd name="connsiteX131" fmla="*/ 203742 w 988147"/>
              <a:gd name="connsiteY131" fmla="*/ 800293 h 987501"/>
              <a:gd name="connsiteX132" fmla="*/ 186607 w 988147"/>
              <a:gd name="connsiteY132" fmla="*/ 783348 h 987501"/>
              <a:gd name="connsiteX133" fmla="*/ 168901 w 988147"/>
              <a:gd name="connsiteY133" fmla="*/ 782015 h 987501"/>
              <a:gd name="connsiteX134" fmla="*/ 126064 w 988147"/>
              <a:gd name="connsiteY134" fmla="*/ 804672 h 987501"/>
              <a:gd name="connsiteX135" fmla="*/ 102647 w 988147"/>
              <a:gd name="connsiteY135" fmla="*/ 800293 h 987501"/>
              <a:gd name="connsiteX136" fmla="*/ 101123 w 988147"/>
              <a:gd name="connsiteY136" fmla="*/ 798579 h 987501"/>
              <a:gd name="connsiteX137" fmla="*/ 102075 w 988147"/>
              <a:gd name="connsiteY137" fmla="*/ 763548 h 987501"/>
              <a:gd name="connsiteX138" fmla="*/ 130824 w 988147"/>
              <a:gd name="connsiteY138" fmla="*/ 732895 h 987501"/>
              <a:gd name="connsiteX139" fmla="*/ 134251 w 988147"/>
              <a:gd name="connsiteY139" fmla="*/ 716141 h 987501"/>
              <a:gd name="connsiteX140" fmla="*/ 121114 w 988147"/>
              <a:gd name="connsiteY140" fmla="*/ 693295 h 987501"/>
              <a:gd name="connsiteX141" fmla="*/ 104551 w 988147"/>
              <a:gd name="connsiteY141" fmla="*/ 688535 h 987501"/>
              <a:gd name="connsiteX142" fmla="*/ 63046 w 988147"/>
              <a:gd name="connsiteY142" fmla="*/ 698055 h 987501"/>
              <a:gd name="connsiteX143" fmla="*/ 57525 w 988147"/>
              <a:gd name="connsiteY143" fmla="*/ 699387 h 987501"/>
              <a:gd name="connsiteX144" fmla="*/ 36963 w 988147"/>
              <a:gd name="connsiteY144" fmla="*/ 689297 h 987501"/>
              <a:gd name="connsiteX145" fmla="*/ 32203 w 988147"/>
              <a:gd name="connsiteY145" fmla="*/ 678255 h 987501"/>
              <a:gd name="connsiteX146" fmla="*/ 39819 w 988147"/>
              <a:gd name="connsiteY146" fmla="*/ 656741 h 987501"/>
              <a:gd name="connsiteX147" fmla="*/ 78848 w 988147"/>
              <a:gd name="connsiteY147" fmla="*/ 632371 h 987501"/>
              <a:gd name="connsiteX148" fmla="*/ 88177 w 988147"/>
              <a:gd name="connsiteY148" fmla="*/ 610477 h 987501"/>
              <a:gd name="connsiteX149" fmla="*/ 82275 w 988147"/>
              <a:gd name="connsiteY149" fmla="*/ 590676 h 987501"/>
              <a:gd name="connsiteX150" fmla="*/ 67996 w 988147"/>
              <a:gd name="connsiteY150" fmla="*/ 581157 h 987501"/>
              <a:gd name="connsiteX151" fmla="*/ 21922 w 988147"/>
              <a:gd name="connsiteY151" fmla="*/ 579824 h 987501"/>
              <a:gd name="connsiteX152" fmla="*/ 1360 w 988147"/>
              <a:gd name="connsiteY152" fmla="*/ 562499 h 987501"/>
              <a:gd name="connsiteX153" fmla="*/ 599 w 988147"/>
              <a:gd name="connsiteY153" fmla="*/ 558501 h 987501"/>
              <a:gd name="connsiteX154" fmla="*/ 17924 w 988147"/>
              <a:gd name="connsiteY154" fmla="*/ 532227 h 987501"/>
              <a:gd name="connsiteX155" fmla="*/ 59238 w 988147"/>
              <a:gd name="connsiteY155" fmla="*/ 519662 h 987501"/>
              <a:gd name="connsiteX156" fmla="*/ 71614 w 988147"/>
              <a:gd name="connsiteY156" fmla="*/ 505763 h 987501"/>
              <a:gd name="connsiteX157" fmla="*/ 71042 w 988147"/>
              <a:gd name="connsiteY157" fmla="*/ 479300 h 987501"/>
              <a:gd name="connsiteX158" fmla="*/ 61333 w 988147"/>
              <a:gd name="connsiteY158" fmla="*/ 468447 h 987501"/>
              <a:gd name="connsiteX159" fmla="*/ 17353 w 988147"/>
              <a:gd name="connsiteY159" fmla="*/ 454930 h 987501"/>
              <a:gd name="connsiteX160" fmla="*/ 599 w 988147"/>
              <a:gd name="connsiteY160" fmla="*/ 430560 h 987501"/>
              <a:gd name="connsiteX161" fmla="*/ 2312 w 988147"/>
              <a:gd name="connsiteY161" fmla="*/ 420470 h 987501"/>
              <a:gd name="connsiteX162" fmla="*/ 18115 w 988147"/>
              <a:gd name="connsiteY162" fmla="*/ 407904 h 987501"/>
              <a:gd name="connsiteX163" fmla="*/ 60761 w 988147"/>
              <a:gd name="connsiteY163" fmla="*/ 406572 h 987501"/>
              <a:gd name="connsiteX164" fmla="*/ 67044 w 988147"/>
              <a:gd name="connsiteY164" fmla="*/ 406381 h 987501"/>
              <a:gd name="connsiteX165" fmla="*/ 83989 w 988147"/>
              <a:gd name="connsiteY165" fmla="*/ 393054 h 987501"/>
              <a:gd name="connsiteX166" fmla="*/ 88938 w 988147"/>
              <a:gd name="connsiteY166" fmla="*/ 374206 h 987501"/>
              <a:gd name="connsiteX167" fmla="*/ 80943 w 988147"/>
              <a:gd name="connsiteY167" fmla="*/ 356309 h 987501"/>
              <a:gd name="connsiteX168" fmla="*/ 41913 w 988147"/>
              <a:gd name="connsiteY168" fmla="*/ 331940 h 987501"/>
              <a:gd name="connsiteX169" fmla="*/ 33155 w 988147"/>
              <a:gd name="connsiteY169" fmla="*/ 306999 h 987501"/>
              <a:gd name="connsiteX170" fmla="*/ 38676 w 988147"/>
              <a:gd name="connsiteY170" fmla="*/ 295005 h 987501"/>
              <a:gd name="connsiteX171" fmla="*/ 55811 w 988147"/>
              <a:gd name="connsiteY171" fmla="*/ 287770 h 987501"/>
              <a:gd name="connsiteX172" fmla="*/ 104551 w 988147"/>
              <a:gd name="connsiteY172" fmla="*/ 299003 h 987501"/>
              <a:gd name="connsiteX173" fmla="*/ 122256 w 988147"/>
              <a:gd name="connsiteY173" fmla="*/ 293101 h 987501"/>
              <a:gd name="connsiteX174" fmla="*/ 134251 w 988147"/>
              <a:gd name="connsiteY174" fmla="*/ 272158 h 987501"/>
              <a:gd name="connsiteX175" fmla="*/ 130824 w 988147"/>
              <a:gd name="connsiteY175" fmla="*/ 254262 h 987501"/>
              <a:gd name="connsiteX176" fmla="*/ 98458 w 988147"/>
              <a:gd name="connsiteY176" fmla="*/ 219802 h 987501"/>
              <a:gd name="connsiteX177" fmla="*/ 96554 w 988147"/>
              <a:gd name="connsiteY177" fmla="*/ 195242 h 987501"/>
              <a:gd name="connsiteX178" fmla="*/ 99791 w 988147"/>
              <a:gd name="connsiteY178" fmla="*/ 190482 h 987501"/>
              <a:gd name="connsiteX179" fmla="*/ 129110 w 988147"/>
              <a:gd name="connsiteY179" fmla="*/ 184009 h 987501"/>
              <a:gd name="connsiteX180" fmla="*/ 168711 w 988147"/>
              <a:gd name="connsiteY180" fmla="*/ 205142 h 987501"/>
              <a:gd name="connsiteX181" fmla="*/ 187369 w 988147"/>
              <a:gd name="connsiteY181" fmla="*/ 203428 h 987501"/>
              <a:gd name="connsiteX182" fmla="*/ 203361 w 988147"/>
              <a:gd name="connsiteY182" fmla="*/ 187626 h 987501"/>
              <a:gd name="connsiteX183" fmla="*/ 205456 w 988147"/>
              <a:gd name="connsiteY183" fmla="*/ 168587 h 987501"/>
              <a:gd name="connsiteX184" fmla="*/ 182419 w 988147"/>
              <a:gd name="connsiteY184" fmla="*/ 125370 h 987501"/>
              <a:gd name="connsiteX185" fmla="*/ 186417 w 988147"/>
              <a:gd name="connsiteY185" fmla="*/ 103475 h 987501"/>
              <a:gd name="connsiteX186" fmla="*/ 198411 w 988147"/>
              <a:gd name="connsiteY186" fmla="*/ 94527 h 987501"/>
              <a:gd name="connsiteX187" fmla="*/ 217831 w 988147"/>
              <a:gd name="connsiteY187" fmla="*/ 96621 h 987501"/>
              <a:gd name="connsiteX188" fmla="*/ 250768 w 988147"/>
              <a:gd name="connsiteY188" fmla="*/ 127273 h 987501"/>
              <a:gd name="connsiteX189" fmla="*/ 278564 w 988147"/>
              <a:gd name="connsiteY189" fmla="*/ 131272 h 987501"/>
              <a:gd name="connsiteX190" fmla="*/ 294176 w 988147"/>
              <a:gd name="connsiteY190" fmla="*/ 121562 h 987501"/>
              <a:gd name="connsiteX191" fmla="*/ 299507 w 988147"/>
              <a:gd name="connsiteY191" fmla="*/ 105189 h 987501"/>
              <a:gd name="connsiteX192" fmla="*/ 288465 w 988147"/>
              <a:gd name="connsiteY192" fmla="*/ 57592 h 987501"/>
              <a:gd name="connsiteX193" fmla="*/ 297794 w 988147"/>
              <a:gd name="connsiteY193" fmla="*/ 37220 h 987501"/>
              <a:gd name="connsiteX194" fmla="*/ 310549 w 988147"/>
              <a:gd name="connsiteY194" fmla="*/ 31889 h 987501"/>
              <a:gd name="connsiteX195" fmla="*/ 330731 w 988147"/>
              <a:gd name="connsiteY195" fmla="*/ 39124 h 987501"/>
              <a:gd name="connsiteX196" fmla="*/ 356243 w 988147"/>
              <a:gd name="connsiteY196" fmla="*/ 80248 h 987501"/>
              <a:gd name="connsiteX197" fmla="*/ 373949 w 988147"/>
              <a:gd name="connsiteY197" fmla="*/ 88815 h 987501"/>
              <a:gd name="connsiteX198" fmla="*/ 397747 w 988147"/>
              <a:gd name="connsiteY198" fmla="*/ 82152 h 987501"/>
              <a:gd name="connsiteX199" fmla="*/ 406505 w 988147"/>
              <a:gd name="connsiteY199" fmla="*/ 69396 h 987501"/>
              <a:gd name="connsiteX200" fmla="*/ 408409 w 988147"/>
              <a:gd name="connsiteY200" fmla="*/ 19895 h 987501"/>
              <a:gd name="connsiteX201" fmla="*/ 422497 w 988147"/>
              <a:gd name="connsiteY201" fmla="*/ 1808 h 987501"/>
              <a:gd name="connsiteX202" fmla="*/ 427638 w 988147"/>
              <a:gd name="connsiteY202" fmla="*/ 666 h 987501"/>
              <a:gd name="connsiteX203" fmla="*/ 456005 w 988147"/>
              <a:gd name="connsiteY203" fmla="*/ 17991 h 987501"/>
              <a:gd name="connsiteX204" fmla="*/ 468571 w 988147"/>
              <a:gd name="connsiteY204" fmla="*/ 59876 h 987501"/>
              <a:gd name="connsiteX205" fmla="*/ 480946 w 988147"/>
              <a:gd name="connsiteY205" fmla="*/ 71109 h 987501"/>
              <a:gd name="connsiteX206" fmla="*/ 507981 w 988147"/>
              <a:gd name="connsiteY206" fmla="*/ 71109 h 987501"/>
              <a:gd name="connsiteX207" fmla="*/ 519975 w 988147"/>
              <a:gd name="connsiteY207" fmla="*/ 60257 h 987501"/>
              <a:gd name="connsiteX208" fmla="*/ 534064 w 988147"/>
              <a:gd name="connsiteY208" fmla="*/ 13993 h 987501"/>
              <a:gd name="connsiteX209" fmla="*/ 553293 w 988147"/>
              <a:gd name="connsiteY209" fmla="*/ 95 h 98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88147" h="987501">
                <a:moveTo>
                  <a:pt x="494462" y="416074"/>
                </a:moveTo>
                <a:cubicBezTo>
                  <a:pt x="448227" y="416074"/>
                  <a:pt x="417292" y="453994"/>
                  <a:pt x="417459" y="492745"/>
                </a:cubicBezTo>
                <a:cubicBezTo>
                  <a:pt x="417625" y="535654"/>
                  <a:pt x="451387" y="570081"/>
                  <a:pt x="494129" y="570081"/>
                </a:cubicBezTo>
                <a:cubicBezTo>
                  <a:pt x="536872" y="570081"/>
                  <a:pt x="571133" y="536153"/>
                  <a:pt x="571299" y="493244"/>
                </a:cubicBezTo>
                <a:cubicBezTo>
                  <a:pt x="571466" y="450501"/>
                  <a:pt x="537870" y="416074"/>
                  <a:pt x="494462" y="416074"/>
                </a:cubicBezTo>
                <a:close/>
                <a:moveTo>
                  <a:pt x="494795" y="187060"/>
                </a:moveTo>
                <a:cubicBezTo>
                  <a:pt x="662938" y="187393"/>
                  <a:pt x="800813" y="324934"/>
                  <a:pt x="800480" y="493576"/>
                </a:cubicBezTo>
                <a:cubicBezTo>
                  <a:pt x="800147" y="660389"/>
                  <a:pt x="664768" y="799262"/>
                  <a:pt x="493630" y="798929"/>
                </a:cubicBezTo>
                <a:cubicBezTo>
                  <a:pt x="321163" y="798430"/>
                  <a:pt x="187113" y="657728"/>
                  <a:pt x="188444" y="492579"/>
                </a:cubicBezTo>
                <a:cubicBezTo>
                  <a:pt x="187446" y="325100"/>
                  <a:pt x="325819" y="186727"/>
                  <a:pt x="494795" y="187060"/>
                </a:cubicBezTo>
                <a:close/>
                <a:moveTo>
                  <a:pt x="494464" y="132604"/>
                </a:moveTo>
                <a:cubicBezTo>
                  <a:pt x="293795" y="132414"/>
                  <a:pt x="134251" y="293291"/>
                  <a:pt x="133489" y="491485"/>
                </a:cubicBezTo>
                <a:cubicBezTo>
                  <a:pt x="132728" y="694437"/>
                  <a:pt x="297413" y="853982"/>
                  <a:pt x="493893" y="853411"/>
                </a:cubicBezTo>
                <a:cubicBezTo>
                  <a:pt x="689801" y="854172"/>
                  <a:pt x="855057" y="696531"/>
                  <a:pt x="854867" y="492817"/>
                </a:cubicBezTo>
                <a:cubicBezTo>
                  <a:pt x="854677" y="292530"/>
                  <a:pt x="693990" y="132795"/>
                  <a:pt x="494464" y="132604"/>
                </a:cubicBezTo>
                <a:close/>
                <a:moveTo>
                  <a:pt x="553293" y="95"/>
                </a:moveTo>
                <a:cubicBezTo>
                  <a:pt x="555007" y="95"/>
                  <a:pt x="556720" y="95"/>
                  <a:pt x="558434" y="285"/>
                </a:cubicBezTo>
                <a:cubicBezTo>
                  <a:pt x="575378" y="1999"/>
                  <a:pt x="580138" y="7139"/>
                  <a:pt x="580519" y="24083"/>
                </a:cubicBezTo>
                <a:cubicBezTo>
                  <a:pt x="580900" y="38934"/>
                  <a:pt x="581471" y="53594"/>
                  <a:pt x="581851" y="68444"/>
                </a:cubicBezTo>
                <a:cubicBezTo>
                  <a:pt x="582042" y="74346"/>
                  <a:pt x="584136" y="78915"/>
                  <a:pt x="589657" y="81390"/>
                </a:cubicBezTo>
                <a:cubicBezTo>
                  <a:pt x="598606" y="85388"/>
                  <a:pt x="607934" y="88054"/>
                  <a:pt x="617835" y="88815"/>
                </a:cubicBezTo>
                <a:cubicBezTo>
                  <a:pt x="623927" y="89196"/>
                  <a:pt x="628116" y="86721"/>
                  <a:pt x="631162" y="81771"/>
                </a:cubicBezTo>
                <a:cubicBezTo>
                  <a:pt x="639539" y="68253"/>
                  <a:pt x="648106" y="54736"/>
                  <a:pt x="656483" y="41218"/>
                </a:cubicBezTo>
                <a:cubicBezTo>
                  <a:pt x="663718" y="29795"/>
                  <a:pt x="668097" y="28272"/>
                  <a:pt x="681043" y="32651"/>
                </a:cubicBezTo>
                <a:cubicBezTo>
                  <a:pt x="682566" y="33222"/>
                  <a:pt x="683899" y="33603"/>
                  <a:pt x="685422" y="34174"/>
                </a:cubicBezTo>
                <a:cubicBezTo>
                  <a:pt x="700463" y="40647"/>
                  <a:pt x="702938" y="45407"/>
                  <a:pt x="699320" y="61400"/>
                </a:cubicBezTo>
                <a:cubicBezTo>
                  <a:pt x="696084" y="75678"/>
                  <a:pt x="692847" y="89767"/>
                  <a:pt x="689420" y="104046"/>
                </a:cubicBezTo>
                <a:cubicBezTo>
                  <a:pt x="687516" y="111852"/>
                  <a:pt x="689420" y="117944"/>
                  <a:pt x="696274" y="122514"/>
                </a:cubicBezTo>
                <a:cubicBezTo>
                  <a:pt x="703319" y="127273"/>
                  <a:pt x="710363" y="131652"/>
                  <a:pt x="718359" y="134699"/>
                </a:cubicBezTo>
                <a:cubicBezTo>
                  <a:pt x="724071" y="136793"/>
                  <a:pt x="728640" y="135460"/>
                  <a:pt x="733019" y="131272"/>
                </a:cubicBezTo>
                <a:cubicBezTo>
                  <a:pt x="744632" y="120229"/>
                  <a:pt x="756246" y="109567"/>
                  <a:pt x="768050" y="98715"/>
                </a:cubicBezTo>
                <a:cubicBezTo>
                  <a:pt x="777760" y="89577"/>
                  <a:pt x="783091" y="89196"/>
                  <a:pt x="793943" y="96621"/>
                </a:cubicBezTo>
                <a:cubicBezTo>
                  <a:pt x="794514" y="97002"/>
                  <a:pt x="794895" y="97192"/>
                  <a:pt x="795275" y="97573"/>
                </a:cubicBezTo>
                <a:cubicBezTo>
                  <a:pt x="813743" y="110900"/>
                  <a:pt x="811078" y="116612"/>
                  <a:pt x="803462" y="130510"/>
                </a:cubicBezTo>
                <a:cubicBezTo>
                  <a:pt x="796609" y="143076"/>
                  <a:pt x="790135" y="156022"/>
                  <a:pt x="783091" y="168587"/>
                </a:cubicBezTo>
                <a:cubicBezTo>
                  <a:pt x="779474" y="175251"/>
                  <a:pt x="780235" y="180963"/>
                  <a:pt x="784804" y="186674"/>
                </a:cubicBezTo>
                <a:cubicBezTo>
                  <a:pt x="789945" y="192957"/>
                  <a:pt x="795657" y="198669"/>
                  <a:pt x="801939" y="203619"/>
                </a:cubicBezTo>
                <a:cubicBezTo>
                  <a:pt x="807270" y="207807"/>
                  <a:pt x="812791" y="208378"/>
                  <a:pt x="819074" y="205142"/>
                </a:cubicBezTo>
                <a:cubicBezTo>
                  <a:pt x="833353" y="197336"/>
                  <a:pt x="847822" y="189721"/>
                  <a:pt x="862292" y="182295"/>
                </a:cubicBezTo>
                <a:cubicBezTo>
                  <a:pt x="872573" y="176965"/>
                  <a:pt x="878475" y="178107"/>
                  <a:pt x="885900" y="187246"/>
                </a:cubicBezTo>
                <a:cubicBezTo>
                  <a:pt x="888565" y="190291"/>
                  <a:pt x="891040" y="193528"/>
                  <a:pt x="893135" y="196955"/>
                </a:cubicBezTo>
                <a:cubicBezTo>
                  <a:pt x="898465" y="205332"/>
                  <a:pt x="897894" y="210853"/>
                  <a:pt x="891231" y="218279"/>
                </a:cubicBezTo>
                <a:cubicBezTo>
                  <a:pt x="879807" y="230654"/>
                  <a:pt x="868384" y="243219"/>
                  <a:pt x="856771" y="255404"/>
                </a:cubicBezTo>
                <a:cubicBezTo>
                  <a:pt x="852392" y="259973"/>
                  <a:pt x="851440" y="264924"/>
                  <a:pt x="853725" y="270635"/>
                </a:cubicBezTo>
                <a:cubicBezTo>
                  <a:pt x="857151" y="278822"/>
                  <a:pt x="861340" y="286437"/>
                  <a:pt x="866861" y="293481"/>
                </a:cubicBezTo>
                <a:cubicBezTo>
                  <a:pt x="871240" y="299193"/>
                  <a:pt x="876571" y="300716"/>
                  <a:pt x="883615" y="299003"/>
                </a:cubicBezTo>
                <a:cubicBezTo>
                  <a:pt x="899798" y="295005"/>
                  <a:pt x="916172" y="291387"/>
                  <a:pt x="932354" y="287960"/>
                </a:cubicBezTo>
                <a:cubicBezTo>
                  <a:pt x="940922" y="286056"/>
                  <a:pt x="946063" y="288532"/>
                  <a:pt x="950441" y="296337"/>
                </a:cubicBezTo>
                <a:cubicBezTo>
                  <a:pt x="952726" y="300526"/>
                  <a:pt x="954630" y="304905"/>
                  <a:pt x="956153" y="309474"/>
                </a:cubicBezTo>
                <a:cubicBezTo>
                  <a:pt x="959389" y="319945"/>
                  <a:pt x="957676" y="324896"/>
                  <a:pt x="948347" y="330798"/>
                </a:cubicBezTo>
                <a:cubicBezTo>
                  <a:pt x="935020" y="339175"/>
                  <a:pt x="921883" y="347932"/>
                  <a:pt x="908175" y="355738"/>
                </a:cubicBezTo>
                <a:cubicBezTo>
                  <a:pt x="900369" y="360307"/>
                  <a:pt x="898275" y="366400"/>
                  <a:pt x="899608" y="374396"/>
                </a:cubicBezTo>
                <a:cubicBezTo>
                  <a:pt x="900750" y="381821"/>
                  <a:pt x="902845" y="389056"/>
                  <a:pt x="905510" y="396100"/>
                </a:cubicBezTo>
                <a:cubicBezTo>
                  <a:pt x="907985" y="402573"/>
                  <a:pt x="912364" y="406001"/>
                  <a:pt x="919789" y="406191"/>
                </a:cubicBezTo>
                <a:cubicBezTo>
                  <a:pt x="936543" y="406381"/>
                  <a:pt x="953107" y="407524"/>
                  <a:pt x="969861" y="408095"/>
                </a:cubicBezTo>
                <a:cubicBezTo>
                  <a:pt x="978999" y="408476"/>
                  <a:pt x="983569" y="412093"/>
                  <a:pt x="986044" y="420851"/>
                </a:cubicBezTo>
                <a:cubicBezTo>
                  <a:pt x="987567" y="425801"/>
                  <a:pt x="988138" y="430941"/>
                  <a:pt x="988138" y="436272"/>
                </a:cubicBezTo>
                <a:cubicBezTo>
                  <a:pt x="988138" y="446553"/>
                  <a:pt x="985282" y="450742"/>
                  <a:pt x="975763" y="453788"/>
                </a:cubicBezTo>
                <a:cubicBezTo>
                  <a:pt x="960722" y="458548"/>
                  <a:pt x="945681" y="463117"/>
                  <a:pt x="930641" y="467686"/>
                </a:cubicBezTo>
                <a:cubicBezTo>
                  <a:pt x="919789" y="470923"/>
                  <a:pt x="916933" y="474350"/>
                  <a:pt x="916552" y="485582"/>
                </a:cubicBezTo>
                <a:cubicBezTo>
                  <a:pt x="916362" y="493388"/>
                  <a:pt x="915791" y="501384"/>
                  <a:pt x="917504" y="509191"/>
                </a:cubicBezTo>
                <a:cubicBezTo>
                  <a:pt x="918647" y="514521"/>
                  <a:pt x="921883" y="517758"/>
                  <a:pt x="927214" y="519471"/>
                </a:cubicBezTo>
                <a:cubicBezTo>
                  <a:pt x="943016" y="524231"/>
                  <a:pt x="958818" y="528991"/>
                  <a:pt x="974620" y="533941"/>
                </a:cubicBezTo>
                <a:cubicBezTo>
                  <a:pt x="985663" y="537368"/>
                  <a:pt x="988329" y="541176"/>
                  <a:pt x="988138" y="552789"/>
                </a:cubicBezTo>
                <a:cubicBezTo>
                  <a:pt x="988138" y="553931"/>
                  <a:pt x="988138" y="555074"/>
                  <a:pt x="988138" y="556216"/>
                </a:cubicBezTo>
                <a:cubicBezTo>
                  <a:pt x="987377" y="574113"/>
                  <a:pt x="981665" y="579824"/>
                  <a:pt x="963768" y="580395"/>
                </a:cubicBezTo>
                <a:cubicBezTo>
                  <a:pt x="948728" y="580776"/>
                  <a:pt x="933878" y="581538"/>
                  <a:pt x="918837" y="581728"/>
                </a:cubicBezTo>
                <a:cubicBezTo>
                  <a:pt x="913125" y="581918"/>
                  <a:pt x="909127" y="584394"/>
                  <a:pt x="906843" y="589153"/>
                </a:cubicBezTo>
                <a:cubicBezTo>
                  <a:pt x="902654" y="598101"/>
                  <a:pt x="899989" y="607430"/>
                  <a:pt x="899227" y="617330"/>
                </a:cubicBezTo>
                <a:cubicBezTo>
                  <a:pt x="898656" y="623613"/>
                  <a:pt x="901321" y="627802"/>
                  <a:pt x="906652" y="631038"/>
                </a:cubicBezTo>
                <a:cubicBezTo>
                  <a:pt x="919979" y="639225"/>
                  <a:pt x="933116" y="647412"/>
                  <a:pt x="946253" y="655789"/>
                </a:cubicBezTo>
                <a:cubicBezTo>
                  <a:pt x="958247" y="663214"/>
                  <a:pt x="959770" y="667783"/>
                  <a:pt x="955201" y="681110"/>
                </a:cubicBezTo>
                <a:cubicBezTo>
                  <a:pt x="953678" y="685680"/>
                  <a:pt x="951584" y="690058"/>
                  <a:pt x="948918" y="694057"/>
                </a:cubicBezTo>
                <a:cubicBezTo>
                  <a:pt x="946443" y="697674"/>
                  <a:pt x="942445" y="700149"/>
                  <a:pt x="936734" y="700149"/>
                </a:cubicBezTo>
                <a:cubicBezTo>
                  <a:pt x="926643" y="697864"/>
                  <a:pt x="916552" y="695579"/>
                  <a:pt x="906462" y="693485"/>
                </a:cubicBezTo>
                <a:cubicBezTo>
                  <a:pt x="898275" y="691581"/>
                  <a:pt x="889898" y="689868"/>
                  <a:pt x="881711" y="687774"/>
                </a:cubicBezTo>
                <a:cubicBezTo>
                  <a:pt x="876381" y="686441"/>
                  <a:pt x="872192" y="687964"/>
                  <a:pt x="868765" y="691772"/>
                </a:cubicBezTo>
                <a:cubicBezTo>
                  <a:pt x="861721" y="699959"/>
                  <a:pt x="856199" y="709288"/>
                  <a:pt x="853154" y="719759"/>
                </a:cubicBezTo>
                <a:cubicBezTo>
                  <a:pt x="851630" y="724709"/>
                  <a:pt x="853915" y="728326"/>
                  <a:pt x="856961" y="731753"/>
                </a:cubicBezTo>
                <a:cubicBezTo>
                  <a:pt x="868004" y="743748"/>
                  <a:pt x="879236" y="755742"/>
                  <a:pt x="890279" y="767546"/>
                </a:cubicBezTo>
                <a:cubicBezTo>
                  <a:pt x="898656" y="776494"/>
                  <a:pt x="899037" y="781825"/>
                  <a:pt x="892373" y="792106"/>
                </a:cubicBezTo>
                <a:cubicBezTo>
                  <a:pt x="891992" y="792677"/>
                  <a:pt x="891612" y="793439"/>
                  <a:pt x="891040" y="794010"/>
                </a:cubicBezTo>
                <a:cubicBezTo>
                  <a:pt x="878475" y="810954"/>
                  <a:pt x="872954" y="811145"/>
                  <a:pt x="857532" y="802387"/>
                </a:cubicBezTo>
                <a:cubicBezTo>
                  <a:pt x="844966" y="795152"/>
                  <a:pt x="831640" y="788679"/>
                  <a:pt x="818884" y="781825"/>
                </a:cubicBezTo>
                <a:cubicBezTo>
                  <a:pt x="813553" y="778969"/>
                  <a:pt x="808603" y="778969"/>
                  <a:pt x="803843" y="782396"/>
                </a:cubicBezTo>
                <a:cubicBezTo>
                  <a:pt x="796227" y="787727"/>
                  <a:pt x="789754" y="794200"/>
                  <a:pt x="784233" y="801625"/>
                </a:cubicBezTo>
                <a:cubicBezTo>
                  <a:pt x="780235" y="806956"/>
                  <a:pt x="780045" y="812287"/>
                  <a:pt x="783281" y="818189"/>
                </a:cubicBezTo>
                <a:cubicBezTo>
                  <a:pt x="791087" y="832468"/>
                  <a:pt x="798703" y="846937"/>
                  <a:pt x="806128" y="861407"/>
                </a:cubicBezTo>
                <a:cubicBezTo>
                  <a:pt x="811268" y="871498"/>
                  <a:pt x="810507" y="876067"/>
                  <a:pt x="802320" y="883873"/>
                </a:cubicBezTo>
                <a:cubicBezTo>
                  <a:pt x="800987" y="885015"/>
                  <a:pt x="799845" y="886348"/>
                  <a:pt x="798512" y="887300"/>
                </a:cubicBezTo>
                <a:cubicBezTo>
                  <a:pt x="786328" y="896248"/>
                  <a:pt x="780045" y="900627"/>
                  <a:pt x="765766" y="886157"/>
                </a:cubicBezTo>
                <a:cubicBezTo>
                  <a:pt x="755485" y="875686"/>
                  <a:pt x="744442" y="866357"/>
                  <a:pt x="733781" y="856266"/>
                </a:cubicBezTo>
                <a:cubicBezTo>
                  <a:pt x="728830" y="851507"/>
                  <a:pt x="723500" y="850555"/>
                  <a:pt x="717407" y="853030"/>
                </a:cubicBezTo>
                <a:cubicBezTo>
                  <a:pt x="709411" y="856266"/>
                  <a:pt x="701796" y="860455"/>
                  <a:pt x="694941" y="865786"/>
                </a:cubicBezTo>
                <a:cubicBezTo>
                  <a:pt x="689230" y="870165"/>
                  <a:pt x="687707" y="875686"/>
                  <a:pt x="689420" y="882540"/>
                </a:cubicBezTo>
                <a:cubicBezTo>
                  <a:pt x="693418" y="899104"/>
                  <a:pt x="697226" y="915858"/>
                  <a:pt x="700844" y="932421"/>
                </a:cubicBezTo>
                <a:cubicBezTo>
                  <a:pt x="702367" y="939656"/>
                  <a:pt x="699892" y="945177"/>
                  <a:pt x="693418" y="948985"/>
                </a:cubicBezTo>
                <a:cubicBezTo>
                  <a:pt x="689039" y="951651"/>
                  <a:pt x="684280" y="953745"/>
                  <a:pt x="679330" y="955268"/>
                </a:cubicBezTo>
                <a:cubicBezTo>
                  <a:pt x="669239" y="958504"/>
                  <a:pt x="663528" y="956600"/>
                  <a:pt x="657816" y="947653"/>
                </a:cubicBezTo>
                <a:cubicBezTo>
                  <a:pt x="649439" y="934325"/>
                  <a:pt x="640872" y="921189"/>
                  <a:pt x="632875" y="907481"/>
                </a:cubicBezTo>
                <a:cubicBezTo>
                  <a:pt x="628496" y="900056"/>
                  <a:pt x="622785" y="897200"/>
                  <a:pt x="614217" y="898723"/>
                </a:cubicBezTo>
                <a:cubicBezTo>
                  <a:pt x="607363" y="900056"/>
                  <a:pt x="600700" y="901769"/>
                  <a:pt x="594226" y="904054"/>
                </a:cubicBezTo>
                <a:cubicBezTo>
                  <a:pt x="585279" y="907290"/>
                  <a:pt x="582423" y="911098"/>
                  <a:pt x="582042" y="920617"/>
                </a:cubicBezTo>
                <a:cubicBezTo>
                  <a:pt x="581471" y="935658"/>
                  <a:pt x="581090" y="950508"/>
                  <a:pt x="580709" y="965549"/>
                </a:cubicBezTo>
                <a:cubicBezTo>
                  <a:pt x="580328" y="979257"/>
                  <a:pt x="576902" y="983636"/>
                  <a:pt x="563384" y="986111"/>
                </a:cubicBezTo>
                <a:cubicBezTo>
                  <a:pt x="559767" y="986872"/>
                  <a:pt x="556149" y="987253"/>
                  <a:pt x="552532" y="987443"/>
                </a:cubicBezTo>
                <a:cubicBezTo>
                  <a:pt x="543584" y="988015"/>
                  <a:pt x="537872" y="984397"/>
                  <a:pt x="535016" y="975639"/>
                </a:cubicBezTo>
                <a:cubicBezTo>
                  <a:pt x="529876" y="959647"/>
                  <a:pt x="524925" y="943845"/>
                  <a:pt x="520356" y="927852"/>
                </a:cubicBezTo>
                <a:cubicBezTo>
                  <a:pt x="518262" y="920617"/>
                  <a:pt x="513883" y="917190"/>
                  <a:pt x="506648" y="916048"/>
                </a:cubicBezTo>
                <a:cubicBezTo>
                  <a:pt x="498271" y="914906"/>
                  <a:pt x="489894" y="914906"/>
                  <a:pt x="481517" y="916238"/>
                </a:cubicBezTo>
                <a:cubicBezTo>
                  <a:pt x="475235" y="917190"/>
                  <a:pt x="471236" y="920427"/>
                  <a:pt x="469332" y="926710"/>
                </a:cubicBezTo>
                <a:cubicBezTo>
                  <a:pt x="464954" y="941750"/>
                  <a:pt x="460194" y="956791"/>
                  <a:pt x="455434" y="971832"/>
                </a:cubicBezTo>
                <a:cubicBezTo>
                  <a:pt x="451246" y="985349"/>
                  <a:pt x="445915" y="988776"/>
                  <a:pt x="432017" y="986872"/>
                </a:cubicBezTo>
                <a:cubicBezTo>
                  <a:pt x="411074" y="984016"/>
                  <a:pt x="408599" y="981160"/>
                  <a:pt x="408409" y="960218"/>
                </a:cubicBezTo>
                <a:cubicBezTo>
                  <a:pt x="408218" y="946510"/>
                  <a:pt x="407647" y="932992"/>
                  <a:pt x="407266" y="919285"/>
                </a:cubicBezTo>
                <a:cubicBezTo>
                  <a:pt x="407076" y="913002"/>
                  <a:pt x="404601" y="908052"/>
                  <a:pt x="398699" y="905577"/>
                </a:cubicBezTo>
                <a:cubicBezTo>
                  <a:pt x="389751" y="901769"/>
                  <a:pt x="380612" y="899104"/>
                  <a:pt x="370902" y="898532"/>
                </a:cubicBezTo>
                <a:cubicBezTo>
                  <a:pt x="365000" y="898152"/>
                  <a:pt x="360812" y="900436"/>
                  <a:pt x="357575" y="905577"/>
                </a:cubicBezTo>
                <a:cubicBezTo>
                  <a:pt x="349389" y="919285"/>
                  <a:pt x="340631" y="932612"/>
                  <a:pt x="332254" y="946129"/>
                </a:cubicBezTo>
                <a:cubicBezTo>
                  <a:pt x="325590" y="956791"/>
                  <a:pt x="320450" y="958695"/>
                  <a:pt x="308645" y="954697"/>
                </a:cubicBezTo>
                <a:cubicBezTo>
                  <a:pt x="308074" y="954506"/>
                  <a:pt x="307503" y="954316"/>
                  <a:pt x="306932" y="954126"/>
                </a:cubicBezTo>
                <a:cubicBezTo>
                  <a:pt x="288655" y="946701"/>
                  <a:pt x="285038" y="942512"/>
                  <a:pt x="289797" y="924235"/>
                </a:cubicBezTo>
                <a:cubicBezTo>
                  <a:pt x="293415" y="910336"/>
                  <a:pt x="296080" y="896248"/>
                  <a:pt x="299507" y="882159"/>
                </a:cubicBezTo>
                <a:cubicBezTo>
                  <a:pt x="301220" y="874924"/>
                  <a:pt x="299316" y="869403"/>
                  <a:pt x="293224" y="865024"/>
                </a:cubicBezTo>
                <a:cubicBezTo>
                  <a:pt x="286751" y="860455"/>
                  <a:pt x="280088" y="856457"/>
                  <a:pt x="272853" y="853220"/>
                </a:cubicBezTo>
                <a:cubicBezTo>
                  <a:pt x="265999" y="850174"/>
                  <a:pt x="260097" y="851316"/>
                  <a:pt x="254385" y="856647"/>
                </a:cubicBezTo>
                <a:cubicBezTo>
                  <a:pt x="242962" y="867499"/>
                  <a:pt x="231348" y="878161"/>
                  <a:pt x="219925" y="888823"/>
                </a:cubicBezTo>
                <a:cubicBezTo>
                  <a:pt x="211358" y="897010"/>
                  <a:pt x="205837" y="897390"/>
                  <a:pt x="195746" y="891107"/>
                </a:cubicBezTo>
                <a:cubicBezTo>
                  <a:pt x="194604" y="890346"/>
                  <a:pt x="193461" y="889584"/>
                  <a:pt x="192319" y="888823"/>
                </a:cubicBezTo>
                <a:cubicBezTo>
                  <a:pt x="177659" y="878352"/>
                  <a:pt x="176326" y="872830"/>
                  <a:pt x="184703" y="857028"/>
                </a:cubicBezTo>
                <a:cubicBezTo>
                  <a:pt x="191557" y="844082"/>
                  <a:pt x="198221" y="831135"/>
                  <a:pt x="205265" y="818379"/>
                </a:cubicBezTo>
                <a:cubicBezTo>
                  <a:pt x="208883" y="811716"/>
                  <a:pt x="208312" y="806004"/>
                  <a:pt x="203742" y="800293"/>
                </a:cubicBezTo>
                <a:cubicBezTo>
                  <a:pt x="198792" y="794010"/>
                  <a:pt x="193080" y="788298"/>
                  <a:pt x="186607" y="783348"/>
                </a:cubicBezTo>
                <a:cubicBezTo>
                  <a:pt x="180896" y="778969"/>
                  <a:pt x="175184" y="778589"/>
                  <a:pt x="168901" y="782015"/>
                </a:cubicBezTo>
                <a:cubicBezTo>
                  <a:pt x="154812" y="789631"/>
                  <a:pt x="140533" y="797246"/>
                  <a:pt x="126064" y="804672"/>
                </a:cubicBezTo>
                <a:cubicBezTo>
                  <a:pt x="115974" y="810002"/>
                  <a:pt x="110072" y="808670"/>
                  <a:pt x="102647" y="800293"/>
                </a:cubicBezTo>
                <a:cubicBezTo>
                  <a:pt x="102075" y="799721"/>
                  <a:pt x="101695" y="799150"/>
                  <a:pt x="101123" y="798579"/>
                </a:cubicBezTo>
                <a:cubicBezTo>
                  <a:pt x="87986" y="783348"/>
                  <a:pt x="88177" y="778017"/>
                  <a:pt x="102075" y="763548"/>
                </a:cubicBezTo>
                <a:cubicBezTo>
                  <a:pt x="111785" y="753267"/>
                  <a:pt x="120924" y="742796"/>
                  <a:pt x="130824" y="732895"/>
                </a:cubicBezTo>
                <a:cubicBezTo>
                  <a:pt x="135774" y="727755"/>
                  <a:pt x="136726" y="722424"/>
                  <a:pt x="134251" y="716141"/>
                </a:cubicBezTo>
                <a:cubicBezTo>
                  <a:pt x="131014" y="707955"/>
                  <a:pt x="126445" y="700339"/>
                  <a:pt x="121114" y="693295"/>
                </a:cubicBezTo>
                <a:cubicBezTo>
                  <a:pt x="116735" y="687583"/>
                  <a:pt x="110833" y="687012"/>
                  <a:pt x="104551" y="688535"/>
                </a:cubicBezTo>
                <a:cubicBezTo>
                  <a:pt x="90652" y="691772"/>
                  <a:pt x="76944" y="695008"/>
                  <a:pt x="63046" y="698055"/>
                </a:cubicBezTo>
                <a:cubicBezTo>
                  <a:pt x="61142" y="698435"/>
                  <a:pt x="59238" y="699007"/>
                  <a:pt x="57525" y="699387"/>
                </a:cubicBezTo>
                <a:cubicBezTo>
                  <a:pt x="47053" y="701291"/>
                  <a:pt x="41723" y="698816"/>
                  <a:pt x="36963" y="689297"/>
                </a:cubicBezTo>
                <a:cubicBezTo>
                  <a:pt x="35249" y="685680"/>
                  <a:pt x="33536" y="682062"/>
                  <a:pt x="32203" y="678255"/>
                </a:cubicBezTo>
                <a:cubicBezTo>
                  <a:pt x="28776" y="668164"/>
                  <a:pt x="30680" y="662452"/>
                  <a:pt x="39819" y="656741"/>
                </a:cubicBezTo>
                <a:cubicBezTo>
                  <a:pt x="52765" y="648554"/>
                  <a:pt x="65902" y="640367"/>
                  <a:pt x="78848" y="632371"/>
                </a:cubicBezTo>
                <a:cubicBezTo>
                  <a:pt x="89129" y="625898"/>
                  <a:pt x="90652" y="622280"/>
                  <a:pt x="88177" y="610477"/>
                </a:cubicBezTo>
                <a:cubicBezTo>
                  <a:pt x="86654" y="603813"/>
                  <a:pt x="84940" y="596959"/>
                  <a:pt x="82275" y="590676"/>
                </a:cubicBezTo>
                <a:cubicBezTo>
                  <a:pt x="79609" y="584394"/>
                  <a:pt x="75040" y="581347"/>
                  <a:pt x="67996" y="581157"/>
                </a:cubicBezTo>
                <a:cubicBezTo>
                  <a:pt x="52575" y="580966"/>
                  <a:pt x="37344" y="580395"/>
                  <a:pt x="21922" y="579824"/>
                </a:cubicBezTo>
                <a:cubicBezTo>
                  <a:pt x="8024" y="579443"/>
                  <a:pt x="3836" y="575826"/>
                  <a:pt x="1360" y="562499"/>
                </a:cubicBezTo>
                <a:cubicBezTo>
                  <a:pt x="1170" y="561166"/>
                  <a:pt x="789" y="559834"/>
                  <a:pt x="599" y="558501"/>
                </a:cubicBezTo>
                <a:cubicBezTo>
                  <a:pt x="-1496" y="541556"/>
                  <a:pt x="1360" y="537177"/>
                  <a:pt x="17924" y="532227"/>
                </a:cubicBezTo>
                <a:cubicBezTo>
                  <a:pt x="31632" y="528039"/>
                  <a:pt x="45340" y="523469"/>
                  <a:pt x="59238" y="519662"/>
                </a:cubicBezTo>
                <a:cubicBezTo>
                  <a:pt x="66854" y="517568"/>
                  <a:pt x="70852" y="513189"/>
                  <a:pt x="71614" y="505763"/>
                </a:cubicBezTo>
                <a:cubicBezTo>
                  <a:pt x="72375" y="497006"/>
                  <a:pt x="72756" y="488057"/>
                  <a:pt x="71042" y="479300"/>
                </a:cubicBezTo>
                <a:cubicBezTo>
                  <a:pt x="70090" y="473588"/>
                  <a:pt x="66854" y="470161"/>
                  <a:pt x="61333" y="468447"/>
                </a:cubicBezTo>
                <a:cubicBezTo>
                  <a:pt x="46673" y="464069"/>
                  <a:pt x="32013" y="459500"/>
                  <a:pt x="17353" y="454930"/>
                </a:cubicBezTo>
                <a:cubicBezTo>
                  <a:pt x="1360" y="449980"/>
                  <a:pt x="-353" y="447315"/>
                  <a:pt x="599" y="430560"/>
                </a:cubicBezTo>
                <a:cubicBezTo>
                  <a:pt x="789" y="427133"/>
                  <a:pt x="1551" y="423707"/>
                  <a:pt x="2312" y="420470"/>
                </a:cubicBezTo>
                <a:cubicBezTo>
                  <a:pt x="4597" y="412093"/>
                  <a:pt x="9357" y="408285"/>
                  <a:pt x="18115" y="407904"/>
                </a:cubicBezTo>
                <a:cubicBezTo>
                  <a:pt x="32393" y="407333"/>
                  <a:pt x="46482" y="406953"/>
                  <a:pt x="60761" y="406572"/>
                </a:cubicBezTo>
                <a:cubicBezTo>
                  <a:pt x="62856" y="406572"/>
                  <a:pt x="64950" y="406381"/>
                  <a:pt x="67044" y="406381"/>
                </a:cubicBezTo>
                <a:cubicBezTo>
                  <a:pt x="76563" y="406762"/>
                  <a:pt x="81513" y="401431"/>
                  <a:pt x="83989" y="393054"/>
                </a:cubicBezTo>
                <a:cubicBezTo>
                  <a:pt x="85892" y="386771"/>
                  <a:pt x="87606" y="380489"/>
                  <a:pt x="88938" y="374206"/>
                </a:cubicBezTo>
                <a:cubicBezTo>
                  <a:pt x="90652" y="365448"/>
                  <a:pt x="88558" y="361259"/>
                  <a:pt x="80943" y="356309"/>
                </a:cubicBezTo>
                <a:cubicBezTo>
                  <a:pt x="67996" y="348123"/>
                  <a:pt x="54859" y="339936"/>
                  <a:pt x="41913" y="331940"/>
                </a:cubicBezTo>
                <a:cubicBezTo>
                  <a:pt x="30300" y="324705"/>
                  <a:pt x="28586" y="320136"/>
                  <a:pt x="33155" y="306999"/>
                </a:cubicBezTo>
                <a:cubicBezTo>
                  <a:pt x="34488" y="302811"/>
                  <a:pt x="36201" y="298622"/>
                  <a:pt x="38676" y="295005"/>
                </a:cubicBezTo>
                <a:cubicBezTo>
                  <a:pt x="42674" y="288912"/>
                  <a:pt x="48196" y="285866"/>
                  <a:pt x="55811" y="287770"/>
                </a:cubicBezTo>
                <a:cubicBezTo>
                  <a:pt x="71994" y="291578"/>
                  <a:pt x="88368" y="295005"/>
                  <a:pt x="104551" y="299003"/>
                </a:cubicBezTo>
                <a:cubicBezTo>
                  <a:pt x="111975" y="300907"/>
                  <a:pt x="117687" y="299193"/>
                  <a:pt x="122256" y="293101"/>
                </a:cubicBezTo>
                <a:cubicBezTo>
                  <a:pt x="127016" y="286628"/>
                  <a:pt x="131205" y="279583"/>
                  <a:pt x="134251" y="272158"/>
                </a:cubicBezTo>
                <a:cubicBezTo>
                  <a:pt x="136916" y="265495"/>
                  <a:pt x="136155" y="259783"/>
                  <a:pt x="130824" y="254262"/>
                </a:cubicBezTo>
                <a:cubicBezTo>
                  <a:pt x="119781" y="243029"/>
                  <a:pt x="109310" y="231415"/>
                  <a:pt x="98458" y="219802"/>
                </a:cubicBezTo>
                <a:cubicBezTo>
                  <a:pt x="90081" y="210663"/>
                  <a:pt x="89700" y="205523"/>
                  <a:pt x="96554" y="195242"/>
                </a:cubicBezTo>
                <a:cubicBezTo>
                  <a:pt x="97696" y="193719"/>
                  <a:pt x="98648" y="192005"/>
                  <a:pt x="99791" y="190482"/>
                </a:cubicBezTo>
                <a:cubicBezTo>
                  <a:pt x="109500" y="177726"/>
                  <a:pt x="114831" y="176584"/>
                  <a:pt x="129110" y="184009"/>
                </a:cubicBezTo>
                <a:cubicBezTo>
                  <a:pt x="142437" y="191053"/>
                  <a:pt x="155764" y="197907"/>
                  <a:pt x="168711" y="205142"/>
                </a:cubicBezTo>
                <a:cubicBezTo>
                  <a:pt x="175565" y="208950"/>
                  <a:pt x="181657" y="208188"/>
                  <a:pt x="187369" y="203428"/>
                </a:cubicBezTo>
                <a:cubicBezTo>
                  <a:pt x="193080" y="198669"/>
                  <a:pt x="198411" y="193338"/>
                  <a:pt x="203361" y="187626"/>
                </a:cubicBezTo>
                <a:cubicBezTo>
                  <a:pt x="208312" y="181724"/>
                  <a:pt x="209454" y="175822"/>
                  <a:pt x="205456" y="168587"/>
                </a:cubicBezTo>
                <a:cubicBezTo>
                  <a:pt x="197459" y="154309"/>
                  <a:pt x="190034" y="139839"/>
                  <a:pt x="182419" y="125370"/>
                </a:cubicBezTo>
                <a:cubicBezTo>
                  <a:pt x="177469" y="115850"/>
                  <a:pt x="178611" y="110710"/>
                  <a:pt x="186417" y="103475"/>
                </a:cubicBezTo>
                <a:cubicBezTo>
                  <a:pt x="190034" y="100048"/>
                  <a:pt x="194032" y="97192"/>
                  <a:pt x="198411" y="94527"/>
                </a:cubicBezTo>
                <a:cubicBezTo>
                  <a:pt x="206027" y="90148"/>
                  <a:pt x="211358" y="90719"/>
                  <a:pt x="217831" y="96621"/>
                </a:cubicBezTo>
                <a:cubicBezTo>
                  <a:pt x="228873" y="106711"/>
                  <a:pt x="239916" y="116992"/>
                  <a:pt x="250768" y="127273"/>
                </a:cubicBezTo>
                <a:cubicBezTo>
                  <a:pt x="262191" y="138126"/>
                  <a:pt x="264666" y="138506"/>
                  <a:pt x="278564" y="131272"/>
                </a:cubicBezTo>
                <a:cubicBezTo>
                  <a:pt x="284086" y="128416"/>
                  <a:pt x="289226" y="125370"/>
                  <a:pt x="294176" y="121562"/>
                </a:cubicBezTo>
                <a:cubicBezTo>
                  <a:pt x="299507" y="117183"/>
                  <a:pt x="301220" y="112043"/>
                  <a:pt x="299507" y="105189"/>
                </a:cubicBezTo>
                <a:cubicBezTo>
                  <a:pt x="295509" y="89386"/>
                  <a:pt x="292082" y="73394"/>
                  <a:pt x="288465" y="57592"/>
                </a:cubicBezTo>
                <a:cubicBezTo>
                  <a:pt x="286180" y="47311"/>
                  <a:pt x="288655" y="42170"/>
                  <a:pt x="297794" y="37220"/>
                </a:cubicBezTo>
                <a:cubicBezTo>
                  <a:pt x="301982" y="35126"/>
                  <a:pt x="306170" y="33412"/>
                  <a:pt x="310549" y="31889"/>
                </a:cubicBezTo>
                <a:cubicBezTo>
                  <a:pt x="319878" y="29034"/>
                  <a:pt x="325209" y="30747"/>
                  <a:pt x="330731" y="39124"/>
                </a:cubicBezTo>
                <a:cubicBezTo>
                  <a:pt x="339488" y="52642"/>
                  <a:pt x="348246" y="66159"/>
                  <a:pt x="356243" y="80248"/>
                </a:cubicBezTo>
                <a:cubicBezTo>
                  <a:pt x="360431" y="87483"/>
                  <a:pt x="366142" y="89957"/>
                  <a:pt x="373949" y="88815"/>
                </a:cubicBezTo>
                <a:cubicBezTo>
                  <a:pt x="382135" y="87483"/>
                  <a:pt x="390132" y="85388"/>
                  <a:pt x="397747" y="82152"/>
                </a:cubicBezTo>
                <a:cubicBezTo>
                  <a:pt x="403268" y="79677"/>
                  <a:pt x="406314" y="75869"/>
                  <a:pt x="406505" y="69396"/>
                </a:cubicBezTo>
                <a:cubicBezTo>
                  <a:pt x="406886" y="52832"/>
                  <a:pt x="407837" y="36459"/>
                  <a:pt x="408409" y="19895"/>
                </a:cubicBezTo>
                <a:cubicBezTo>
                  <a:pt x="408789" y="9233"/>
                  <a:pt x="412216" y="4664"/>
                  <a:pt x="422497" y="1808"/>
                </a:cubicBezTo>
                <a:cubicBezTo>
                  <a:pt x="424210" y="1427"/>
                  <a:pt x="425924" y="856"/>
                  <a:pt x="427638" y="666"/>
                </a:cubicBezTo>
                <a:cubicBezTo>
                  <a:pt x="446486" y="-1429"/>
                  <a:pt x="451056" y="666"/>
                  <a:pt x="456005" y="17991"/>
                </a:cubicBezTo>
                <a:cubicBezTo>
                  <a:pt x="460003" y="32080"/>
                  <a:pt x="464763" y="45788"/>
                  <a:pt x="468571" y="59876"/>
                </a:cubicBezTo>
                <a:cubicBezTo>
                  <a:pt x="470475" y="66540"/>
                  <a:pt x="474473" y="70157"/>
                  <a:pt x="480946" y="71109"/>
                </a:cubicBezTo>
                <a:cubicBezTo>
                  <a:pt x="489894" y="72252"/>
                  <a:pt x="499033" y="72252"/>
                  <a:pt x="507981" y="71109"/>
                </a:cubicBezTo>
                <a:cubicBezTo>
                  <a:pt x="514264" y="70348"/>
                  <a:pt x="518071" y="66540"/>
                  <a:pt x="519975" y="60257"/>
                </a:cubicBezTo>
                <a:cubicBezTo>
                  <a:pt x="524545" y="44836"/>
                  <a:pt x="529304" y="29415"/>
                  <a:pt x="534064" y="13993"/>
                </a:cubicBezTo>
                <a:cubicBezTo>
                  <a:pt x="537682" y="2570"/>
                  <a:pt x="541299" y="-96"/>
                  <a:pt x="553293" y="9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AC3B1C-618D-48A7-AA66-DDC0E9FE0087}"/>
              </a:ext>
            </a:extLst>
          </p:cNvPr>
          <p:cNvSpPr/>
          <p:nvPr/>
        </p:nvSpPr>
        <p:spPr>
          <a:xfrm>
            <a:off x="6929767" y="2941438"/>
            <a:ext cx="233656" cy="23785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1859FC-33AA-43EE-87B2-98C8577F6687}"/>
              </a:ext>
            </a:extLst>
          </p:cNvPr>
          <p:cNvSpPr/>
          <p:nvPr/>
        </p:nvSpPr>
        <p:spPr>
          <a:xfrm>
            <a:off x="1583820" y="4034174"/>
            <a:ext cx="9024359" cy="140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405146-E4E1-47FE-B209-8E3C245A2B20}"/>
              </a:ext>
            </a:extLst>
          </p:cNvPr>
          <p:cNvSpPr txBox="1"/>
          <p:nvPr/>
        </p:nvSpPr>
        <p:spPr>
          <a:xfrm>
            <a:off x="3058910" y="4037127"/>
            <a:ext cx="60741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Task 02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795E75-FC5F-4526-B249-F371D7AF87B5}"/>
              </a:ext>
            </a:extLst>
          </p:cNvPr>
          <p:cNvSpPr txBox="1"/>
          <p:nvPr/>
        </p:nvSpPr>
        <p:spPr>
          <a:xfrm>
            <a:off x="3058846" y="4963964"/>
            <a:ext cx="6074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ď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vysk</a:t>
            </a:r>
            <a:r>
              <a:rPr lang="sk-SK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úš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ť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č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sme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pr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á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videli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9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D2E3C83-C960-4DEC-A800-5A385069899B}"/>
              </a:ext>
            </a:extLst>
          </p:cNvPr>
          <p:cNvSpPr/>
          <p:nvPr/>
        </p:nvSpPr>
        <p:spPr>
          <a:xfrm>
            <a:off x="687567" y="1691730"/>
            <a:ext cx="3545978" cy="3539146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20131E-1E49-496C-84C2-3E337DB1DE2E}"/>
              </a:ext>
            </a:extLst>
          </p:cNvPr>
          <p:cNvSpPr/>
          <p:nvPr/>
        </p:nvSpPr>
        <p:spPr>
          <a:xfrm>
            <a:off x="4257941" y="2767112"/>
            <a:ext cx="6711957" cy="1216096"/>
          </a:xfrm>
          <a:custGeom>
            <a:avLst/>
            <a:gdLst>
              <a:gd name="connsiteX0" fmla="*/ 6506984 w 6742275"/>
              <a:gd name="connsiteY0" fmla="*/ 136630 h 1196581"/>
              <a:gd name="connsiteX1" fmla="*/ 6102755 w 6742275"/>
              <a:gd name="connsiteY1" fmla="*/ 105182 h 1196581"/>
              <a:gd name="connsiteX2" fmla="*/ 6102755 w 6742275"/>
              <a:gd name="connsiteY2" fmla="*/ 105182 h 1196581"/>
              <a:gd name="connsiteX3" fmla="*/ 6102755 w 6742275"/>
              <a:gd name="connsiteY3" fmla="*/ 105182 h 1196581"/>
              <a:gd name="connsiteX4" fmla="*/ 4977508 w 6742275"/>
              <a:gd name="connsiteY4" fmla="*/ 43051 h 1196581"/>
              <a:gd name="connsiteX5" fmla="*/ 2995479 w 6742275"/>
              <a:gd name="connsiteY5" fmla="*/ 97 h 1196581"/>
              <a:gd name="connsiteX6" fmla="*/ 339221 w 6742275"/>
              <a:gd name="connsiteY6" fmla="*/ 72199 h 1196581"/>
              <a:gd name="connsiteX7" fmla="*/ 339221 w 6742275"/>
              <a:gd name="connsiteY7" fmla="*/ 72199 h 1196581"/>
              <a:gd name="connsiteX8" fmla="*/ 99905 w 6742275"/>
              <a:gd name="connsiteY8" fmla="*/ 77568 h 1196581"/>
              <a:gd name="connsiteX9" fmla="*/ 8627 w 6742275"/>
              <a:gd name="connsiteY9" fmla="*/ 203363 h 1196581"/>
              <a:gd name="connsiteX10" fmla="*/ 262517 w 6742275"/>
              <a:gd name="connsiteY10" fmla="*/ 1114605 h 1196581"/>
              <a:gd name="connsiteX11" fmla="*/ 363000 w 6742275"/>
              <a:gd name="connsiteY11" fmla="*/ 1193610 h 1196581"/>
              <a:gd name="connsiteX12" fmla="*/ 658310 w 6742275"/>
              <a:gd name="connsiteY12" fmla="*/ 1192843 h 1196581"/>
              <a:gd name="connsiteX13" fmla="*/ 658310 w 6742275"/>
              <a:gd name="connsiteY13" fmla="*/ 1192843 h 1196581"/>
              <a:gd name="connsiteX14" fmla="*/ 6221646 w 6742275"/>
              <a:gd name="connsiteY14" fmla="*/ 1152957 h 1196581"/>
              <a:gd name="connsiteX15" fmla="*/ 6436417 w 6742275"/>
              <a:gd name="connsiteY15" fmla="*/ 998782 h 1196581"/>
              <a:gd name="connsiteX16" fmla="*/ 6719454 w 6742275"/>
              <a:gd name="connsiteY16" fmla="*/ 465690 h 1196581"/>
              <a:gd name="connsiteX17" fmla="*/ 6743233 w 6742275"/>
              <a:gd name="connsiteY17" fmla="*/ 316884 h 1196581"/>
              <a:gd name="connsiteX18" fmla="*/ 6506984 w 6742275"/>
              <a:gd name="connsiteY18" fmla="*/ 136630 h 11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2275" h="1196581">
                <a:moveTo>
                  <a:pt x="6506984" y="136630"/>
                </a:moveTo>
                <a:cubicBezTo>
                  <a:pt x="6373519" y="118988"/>
                  <a:pt x="6237754" y="111318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5727673" y="78335"/>
                  <a:pt x="5352590" y="58392"/>
                  <a:pt x="4977508" y="43051"/>
                </a:cubicBezTo>
                <a:cubicBezTo>
                  <a:pt x="4317087" y="16205"/>
                  <a:pt x="3656667" y="2398"/>
                  <a:pt x="2995479" y="97"/>
                </a:cubicBezTo>
                <a:cubicBezTo>
                  <a:pt x="2213099" y="-2971"/>
                  <a:pt x="442772" y="67597"/>
                  <a:pt x="339221" y="72199"/>
                </a:cubicBezTo>
                <a:lnTo>
                  <a:pt x="339221" y="72199"/>
                </a:lnTo>
                <a:cubicBezTo>
                  <a:pt x="259449" y="71432"/>
                  <a:pt x="179677" y="70665"/>
                  <a:pt x="99905" y="77568"/>
                </a:cubicBezTo>
                <a:cubicBezTo>
                  <a:pt x="8627" y="85239"/>
                  <a:pt x="-15151" y="117454"/>
                  <a:pt x="8627" y="203363"/>
                </a:cubicBezTo>
                <a:cubicBezTo>
                  <a:pt x="10929" y="209499"/>
                  <a:pt x="235671" y="992646"/>
                  <a:pt x="262517" y="1114605"/>
                </a:cubicBezTo>
                <a:cubicBezTo>
                  <a:pt x="278625" y="1163696"/>
                  <a:pt x="313142" y="1189775"/>
                  <a:pt x="363000" y="1193610"/>
                </a:cubicBezTo>
                <a:cubicBezTo>
                  <a:pt x="461181" y="1200514"/>
                  <a:pt x="560129" y="1201281"/>
                  <a:pt x="658310" y="1192843"/>
                </a:cubicBezTo>
                <a:cubicBezTo>
                  <a:pt x="658310" y="1192843"/>
                  <a:pt x="658310" y="1192843"/>
                  <a:pt x="658310" y="1192843"/>
                </a:cubicBezTo>
                <a:cubicBezTo>
                  <a:pt x="1439156" y="1189008"/>
                  <a:pt x="6221646" y="1152957"/>
                  <a:pt x="6221646" y="1152957"/>
                </a:cubicBezTo>
                <a:cubicBezTo>
                  <a:pt x="6320593" y="1139917"/>
                  <a:pt x="6388093" y="1082389"/>
                  <a:pt x="6436417" y="998782"/>
                </a:cubicBezTo>
                <a:cubicBezTo>
                  <a:pt x="6536132" y="823897"/>
                  <a:pt x="6627409" y="645177"/>
                  <a:pt x="6719454" y="465690"/>
                </a:cubicBezTo>
                <a:cubicBezTo>
                  <a:pt x="6726357" y="451883"/>
                  <a:pt x="6743233" y="352168"/>
                  <a:pt x="6743233" y="316884"/>
                </a:cubicBezTo>
                <a:cubicBezTo>
                  <a:pt x="6698744" y="213334"/>
                  <a:pt x="6617438" y="151204"/>
                  <a:pt x="6506984" y="136630"/>
                </a:cubicBezTo>
                <a:close/>
              </a:path>
            </a:pathLst>
          </a:custGeom>
          <a:solidFill>
            <a:schemeClr val="tx1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E0F4A2D-3058-46C0-83B6-155D4BFCB221}"/>
              </a:ext>
            </a:extLst>
          </p:cNvPr>
          <p:cNvSpPr/>
          <p:nvPr/>
        </p:nvSpPr>
        <p:spPr>
          <a:xfrm>
            <a:off x="5120295" y="2852530"/>
            <a:ext cx="5872099" cy="1133879"/>
          </a:xfrm>
          <a:custGeom>
            <a:avLst/>
            <a:gdLst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4132980 w 5100325"/>
              <a:gd name="connsiteY10" fmla="*/ 657160 h 1089896"/>
              <a:gd name="connsiteX11" fmla="*/ 4401923 w 5100325"/>
              <a:gd name="connsiteY11" fmla="*/ 445122 h 1089896"/>
              <a:gd name="connsiteX12" fmla="*/ 4586097 w 5100325"/>
              <a:gd name="connsiteY12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4132980 w 5100325"/>
              <a:gd name="connsiteY9" fmla="*/ 657160 h 1089896"/>
              <a:gd name="connsiteX10" fmla="*/ 4401923 w 5100325"/>
              <a:gd name="connsiteY10" fmla="*/ 445122 h 1089896"/>
              <a:gd name="connsiteX11" fmla="*/ 4586097 w 5100325"/>
              <a:gd name="connsiteY11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0 w 5100325"/>
              <a:gd name="connsiteY6" fmla="*/ 1083574 h 1089896"/>
              <a:gd name="connsiteX7" fmla="*/ 0 w 5100325"/>
              <a:gd name="connsiteY7" fmla="*/ 658988 h 1089896"/>
              <a:gd name="connsiteX8" fmla="*/ 4132980 w 5100325"/>
              <a:gd name="connsiteY8" fmla="*/ 657160 h 1089896"/>
              <a:gd name="connsiteX9" fmla="*/ 4401923 w 5100325"/>
              <a:gd name="connsiteY9" fmla="*/ 445122 h 1089896"/>
              <a:gd name="connsiteX10" fmla="*/ 4586097 w 5100325"/>
              <a:gd name="connsiteY10" fmla="*/ 0 h 1089896"/>
              <a:gd name="connsiteX0" fmla="*/ 4586097 w 5100325"/>
              <a:gd name="connsiteY0" fmla="*/ 0 h 1118400"/>
              <a:gd name="connsiteX1" fmla="*/ 4907487 w 5100325"/>
              <a:gd name="connsiteY1" fmla="*/ 31962 h 1118400"/>
              <a:gd name="connsiteX2" fmla="*/ 5096539 w 5100325"/>
              <a:gd name="connsiteY2" fmla="*/ 215935 h 1118400"/>
              <a:gd name="connsiteX3" fmla="*/ 4852601 w 5100325"/>
              <a:gd name="connsiteY3" fmla="*/ 908955 h 1118400"/>
              <a:gd name="connsiteX4" fmla="*/ 4681843 w 5100325"/>
              <a:gd name="connsiteY4" fmla="*/ 1073440 h 1118400"/>
              <a:gd name="connsiteX5" fmla="*/ 0 w 5100325"/>
              <a:gd name="connsiteY5" fmla="*/ 1083574 h 1118400"/>
              <a:gd name="connsiteX6" fmla="*/ 0 w 5100325"/>
              <a:gd name="connsiteY6" fmla="*/ 658988 h 1118400"/>
              <a:gd name="connsiteX7" fmla="*/ 4132980 w 5100325"/>
              <a:gd name="connsiteY7" fmla="*/ 657160 h 1118400"/>
              <a:gd name="connsiteX8" fmla="*/ 4401923 w 5100325"/>
              <a:gd name="connsiteY8" fmla="*/ 445122 h 1118400"/>
              <a:gd name="connsiteX9" fmla="*/ 4586097 w 5100325"/>
              <a:gd name="connsiteY9" fmla="*/ 0 h 1118400"/>
              <a:gd name="connsiteX0" fmla="*/ 4586097 w 5100325"/>
              <a:gd name="connsiteY0" fmla="*/ 0 h 1137140"/>
              <a:gd name="connsiteX1" fmla="*/ 4907487 w 5100325"/>
              <a:gd name="connsiteY1" fmla="*/ 31962 h 1137140"/>
              <a:gd name="connsiteX2" fmla="*/ 5096539 w 5100325"/>
              <a:gd name="connsiteY2" fmla="*/ 215935 h 1137140"/>
              <a:gd name="connsiteX3" fmla="*/ 4852601 w 5100325"/>
              <a:gd name="connsiteY3" fmla="*/ 908955 h 1137140"/>
              <a:gd name="connsiteX4" fmla="*/ 4681843 w 5100325"/>
              <a:gd name="connsiteY4" fmla="*/ 1073440 h 1137140"/>
              <a:gd name="connsiteX5" fmla="*/ 272077 w 5100325"/>
              <a:gd name="connsiteY5" fmla="*/ 1108818 h 1137140"/>
              <a:gd name="connsiteX6" fmla="*/ 0 w 5100325"/>
              <a:gd name="connsiteY6" fmla="*/ 658988 h 1137140"/>
              <a:gd name="connsiteX7" fmla="*/ 4132980 w 5100325"/>
              <a:gd name="connsiteY7" fmla="*/ 657160 h 1137140"/>
              <a:gd name="connsiteX8" fmla="*/ 4401923 w 5100325"/>
              <a:gd name="connsiteY8" fmla="*/ 445122 h 1137140"/>
              <a:gd name="connsiteX9" fmla="*/ 4586097 w 5100325"/>
              <a:gd name="connsiteY9" fmla="*/ 0 h 1137140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445851 w 4960079"/>
              <a:gd name="connsiteY0" fmla="*/ 0 h 1108818"/>
              <a:gd name="connsiteX1" fmla="*/ 4767241 w 4960079"/>
              <a:gd name="connsiteY1" fmla="*/ 31962 h 1108818"/>
              <a:gd name="connsiteX2" fmla="*/ 4956293 w 4960079"/>
              <a:gd name="connsiteY2" fmla="*/ 215935 h 1108818"/>
              <a:gd name="connsiteX3" fmla="*/ 4712355 w 4960079"/>
              <a:gd name="connsiteY3" fmla="*/ 908955 h 1108818"/>
              <a:gd name="connsiteX4" fmla="*/ 4541597 w 4960079"/>
              <a:gd name="connsiteY4" fmla="*/ 1073440 h 1108818"/>
              <a:gd name="connsiteX5" fmla="*/ 131831 w 4960079"/>
              <a:gd name="connsiteY5" fmla="*/ 1108818 h 1108818"/>
              <a:gd name="connsiteX6" fmla="*/ 0 w 4960079"/>
              <a:gd name="connsiteY6" fmla="*/ 667403 h 1108818"/>
              <a:gd name="connsiteX7" fmla="*/ 3992734 w 4960079"/>
              <a:gd name="connsiteY7" fmla="*/ 657160 h 1108818"/>
              <a:gd name="connsiteX8" fmla="*/ 4261677 w 4960079"/>
              <a:gd name="connsiteY8" fmla="*/ 445122 h 1108818"/>
              <a:gd name="connsiteX9" fmla="*/ 4445851 w 496007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4598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41644"/>
              <a:gd name="connsiteX1" fmla="*/ 4756021 w 4948859"/>
              <a:gd name="connsiteY1" fmla="*/ 61983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48859"/>
              <a:gd name="connsiteY0" fmla="*/ 0 h 1141644"/>
              <a:gd name="connsiteX1" fmla="*/ 4785797 w 4948859"/>
              <a:gd name="connsiteY1" fmla="*/ 41968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58500"/>
              <a:gd name="connsiteY0" fmla="*/ 0 h 1141644"/>
              <a:gd name="connsiteX1" fmla="*/ 4785797 w 4958500"/>
              <a:gd name="connsiteY1" fmla="*/ 41968 h 1141644"/>
              <a:gd name="connsiteX2" fmla="*/ 4954998 w 4958500"/>
              <a:gd name="connsiteY2" fmla="*/ 235949 h 1141644"/>
              <a:gd name="connsiteX3" fmla="*/ 4701135 w 4958500"/>
              <a:gd name="connsiteY3" fmla="*/ 938976 h 1141644"/>
              <a:gd name="connsiteX4" fmla="*/ 4530377 w 4958500"/>
              <a:gd name="connsiteY4" fmla="*/ 1103461 h 1141644"/>
              <a:gd name="connsiteX5" fmla="*/ 100976 w 4958500"/>
              <a:gd name="connsiteY5" fmla="*/ 1141644 h 1141644"/>
              <a:gd name="connsiteX6" fmla="*/ 0 w 4958500"/>
              <a:gd name="connsiteY6" fmla="*/ 694619 h 1141644"/>
              <a:gd name="connsiteX7" fmla="*/ 3981514 w 4958500"/>
              <a:gd name="connsiteY7" fmla="*/ 687181 h 1141644"/>
              <a:gd name="connsiteX8" fmla="*/ 4250457 w 4958500"/>
              <a:gd name="connsiteY8" fmla="*/ 475143 h 1141644"/>
              <a:gd name="connsiteX9" fmla="*/ 4434631 w 4958500"/>
              <a:gd name="connsiteY9" fmla="*/ 0 h 11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500" h="1141644">
                <a:moveTo>
                  <a:pt x="4434631" y="0"/>
                </a:moveTo>
                <a:cubicBezTo>
                  <a:pt x="4541965" y="6236"/>
                  <a:pt x="4699069" y="2643"/>
                  <a:pt x="4785797" y="41968"/>
                </a:cubicBezTo>
                <a:cubicBezTo>
                  <a:pt x="4872525" y="81293"/>
                  <a:pt x="4918408" y="129931"/>
                  <a:pt x="4954998" y="235949"/>
                </a:cubicBezTo>
                <a:cubicBezTo>
                  <a:pt x="4988541" y="343527"/>
                  <a:pt x="4771905" y="794391"/>
                  <a:pt x="4701135" y="938976"/>
                </a:cubicBezTo>
                <a:cubicBezTo>
                  <a:pt x="4630365" y="1083561"/>
                  <a:pt x="4609048" y="1090208"/>
                  <a:pt x="4530377" y="1103461"/>
                </a:cubicBezTo>
                <a:cubicBezTo>
                  <a:pt x="3721610" y="1132564"/>
                  <a:pt x="990675" y="1132181"/>
                  <a:pt x="100976" y="1141644"/>
                </a:cubicBezTo>
                <a:lnTo>
                  <a:pt x="0" y="694619"/>
                </a:lnTo>
                <a:lnTo>
                  <a:pt x="3981514" y="687181"/>
                </a:lnTo>
                <a:cubicBezTo>
                  <a:pt x="4125439" y="680945"/>
                  <a:pt x="4180325" y="669251"/>
                  <a:pt x="4250457" y="475143"/>
                </a:cubicBezTo>
                <a:cubicBezTo>
                  <a:pt x="4303515" y="335604"/>
                  <a:pt x="4424264" y="6236"/>
                  <a:pt x="4434631" y="0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34CDA4-8587-4ABF-A143-80B8B3F43B36}"/>
              </a:ext>
            </a:extLst>
          </p:cNvPr>
          <p:cNvSpPr/>
          <p:nvPr/>
        </p:nvSpPr>
        <p:spPr>
          <a:xfrm>
            <a:off x="4122497" y="2843729"/>
            <a:ext cx="518370" cy="1156263"/>
          </a:xfrm>
          <a:custGeom>
            <a:avLst/>
            <a:gdLst>
              <a:gd name="connsiteX0" fmla="*/ 262518 w 651983"/>
              <a:gd name="connsiteY0" fmla="*/ 1042891 h 1127547"/>
              <a:gd name="connsiteX1" fmla="*/ 8627 w 651983"/>
              <a:gd name="connsiteY1" fmla="*/ 131649 h 1127547"/>
              <a:gd name="connsiteX2" fmla="*/ 99905 w 651983"/>
              <a:gd name="connsiteY2" fmla="*/ 5854 h 1127547"/>
              <a:gd name="connsiteX3" fmla="*/ 339221 w 651983"/>
              <a:gd name="connsiteY3" fmla="*/ 485 h 1127547"/>
              <a:gd name="connsiteX4" fmla="*/ 659077 w 651983"/>
              <a:gd name="connsiteY4" fmla="*/ 1121897 h 1127547"/>
              <a:gd name="connsiteX5" fmla="*/ 363767 w 651983"/>
              <a:gd name="connsiteY5" fmla="*/ 1122663 h 1127547"/>
              <a:gd name="connsiteX6" fmla="*/ 262518 w 651983"/>
              <a:gd name="connsiteY6" fmla="*/ 1042891 h 11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83" h="1127547">
                <a:moveTo>
                  <a:pt x="262518" y="1042891"/>
                </a:moveTo>
                <a:cubicBezTo>
                  <a:pt x="235671" y="920932"/>
                  <a:pt x="10929" y="137785"/>
                  <a:pt x="8627" y="131649"/>
                </a:cubicBezTo>
                <a:cubicBezTo>
                  <a:pt x="-15151" y="45740"/>
                  <a:pt x="8627" y="13525"/>
                  <a:pt x="99905" y="5854"/>
                </a:cubicBezTo>
                <a:cubicBezTo>
                  <a:pt x="179677" y="-1049"/>
                  <a:pt x="259449" y="-282"/>
                  <a:pt x="339221" y="485"/>
                </a:cubicBezTo>
                <a:cubicBezTo>
                  <a:pt x="364534" y="90229"/>
                  <a:pt x="642969" y="1066670"/>
                  <a:pt x="659077" y="1121897"/>
                </a:cubicBezTo>
                <a:cubicBezTo>
                  <a:pt x="560896" y="1130334"/>
                  <a:pt x="461948" y="1129567"/>
                  <a:pt x="363767" y="1122663"/>
                </a:cubicBezTo>
                <a:cubicBezTo>
                  <a:pt x="313142" y="1118061"/>
                  <a:pt x="278625" y="1091215"/>
                  <a:pt x="262518" y="1042891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1A3D325-BDB1-4E5C-B87F-21741C139934}"/>
              </a:ext>
            </a:extLst>
          </p:cNvPr>
          <p:cNvSpPr/>
          <p:nvPr/>
        </p:nvSpPr>
        <p:spPr>
          <a:xfrm>
            <a:off x="10418887" y="3115311"/>
            <a:ext cx="292727" cy="514503"/>
          </a:xfrm>
          <a:custGeom>
            <a:avLst/>
            <a:gdLst>
              <a:gd name="connsiteX0" fmla="*/ 120248 w 368178"/>
              <a:gd name="connsiteY0" fmla="*/ 507364 h 506245"/>
              <a:gd name="connsiteX1" fmla="*/ 9794 w 368178"/>
              <a:gd name="connsiteY1" fmla="*/ 350121 h 506245"/>
              <a:gd name="connsiteX2" fmla="*/ 152463 w 368178"/>
              <a:gd name="connsiteY2" fmla="*/ 57879 h 506245"/>
              <a:gd name="connsiteX3" fmla="*/ 301269 w 368178"/>
              <a:gd name="connsiteY3" fmla="*/ 11857 h 506245"/>
              <a:gd name="connsiteX4" fmla="*/ 360332 w 368178"/>
              <a:gd name="connsiteY4" fmla="*/ 159896 h 506245"/>
              <a:gd name="connsiteX5" fmla="*/ 217662 w 368178"/>
              <a:gd name="connsiteY5" fmla="*/ 452137 h 506245"/>
              <a:gd name="connsiteX6" fmla="*/ 120248 w 368178"/>
              <a:gd name="connsiteY6" fmla="*/ 507364 h 5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78" h="506245">
                <a:moveTo>
                  <a:pt x="120248" y="507364"/>
                </a:moveTo>
                <a:cubicBezTo>
                  <a:pt x="33572" y="506597"/>
                  <a:pt x="-23956" y="426058"/>
                  <a:pt x="9794" y="350121"/>
                </a:cubicBezTo>
                <a:cubicBezTo>
                  <a:pt x="53516" y="251173"/>
                  <a:pt x="102606" y="153759"/>
                  <a:pt x="152463" y="57879"/>
                </a:cubicBezTo>
                <a:cubicBezTo>
                  <a:pt x="180845" y="3420"/>
                  <a:pt x="246810" y="-14222"/>
                  <a:pt x="301269" y="11857"/>
                </a:cubicBezTo>
                <a:cubicBezTo>
                  <a:pt x="358030" y="38703"/>
                  <a:pt x="386410" y="101601"/>
                  <a:pt x="360332" y="159896"/>
                </a:cubicBezTo>
                <a:cubicBezTo>
                  <a:pt x="315843" y="258844"/>
                  <a:pt x="267519" y="355491"/>
                  <a:pt x="217662" y="452137"/>
                </a:cubicBezTo>
                <a:cubicBezTo>
                  <a:pt x="198486" y="491257"/>
                  <a:pt x="162435" y="510432"/>
                  <a:pt x="120248" y="507364"/>
                </a:cubicBezTo>
                <a:close/>
              </a:path>
            </a:pathLst>
          </a:custGeom>
          <a:solidFill>
            <a:srgbClr val="FEFEFE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BE1B90A-C98B-4B00-8B14-F0DA9A57D232}"/>
              </a:ext>
            </a:extLst>
          </p:cNvPr>
          <p:cNvSpPr/>
          <p:nvPr/>
        </p:nvSpPr>
        <p:spPr>
          <a:xfrm rot="4263804">
            <a:off x="1595495" y="3094418"/>
            <a:ext cx="697498" cy="809097"/>
          </a:xfrm>
          <a:custGeom>
            <a:avLst/>
            <a:gdLst>
              <a:gd name="connsiteX0" fmla="*/ 317660 w 1235637"/>
              <a:gd name="connsiteY0" fmla="*/ 716670 h 1433339"/>
              <a:gd name="connsiteX1" fmla="*/ 405575 w 1235637"/>
              <a:gd name="connsiteY1" fmla="*/ 928912 h 1433339"/>
              <a:gd name="connsiteX2" fmla="*/ 830061 w 1235637"/>
              <a:gd name="connsiteY2" fmla="*/ 928914 h 1433339"/>
              <a:gd name="connsiteX3" fmla="*/ 830061 w 1235637"/>
              <a:gd name="connsiteY3" fmla="*/ 504428 h 1433339"/>
              <a:gd name="connsiteX4" fmla="*/ 405575 w 1235637"/>
              <a:gd name="connsiteY4" fmla="*/ 504428 h 1433339"/>
              <a:gd name="connsiteX5" fmla="*/ 317660 w 1235637"/>
              <a:gd name="connsiteY5" fmla="*/ 716670 h 1433339"/>
              <a:gd name="connsiteX6" fmla="*/ 0 w 1235637"/>
              <a:gd name="connsiteY6" fmla="*/ 1124430 h 1433339"/>
              <a:gd name="connsiteX7" fmla="*/ 0 w 1235637"/>
              <a:gd name="connsiteY7" fmla="*/ 308909 h 1433339"/>
              <a:gd name="connsiteX8" fmla="*/ 617819 w 1235637"/>
              <a:gd name="connsiteY8" fmla="*/ 0 h 1433339"/>
              <a:gd name="connsiteX9" fmla="*/ 1235637 w 1235637"/>
              <a:gd name="connsiteY9" fmla="*/ 308908 h 1433339"/>
              <a:gd name="connsiteX10" fmla="*/ 1235637 w 1235637"/>
              <a:gd name="connsiteY10" fmla="*/ 1124428 h 1433339"/>
              <a:gd name="connsiteX11" fmla="*/ 617819 w 1235637"/>
              <a:gd name="connsiteY11" fmla="*/ 1433339 h 14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5637" h="1433339">
                <a:moveTo>
                  <a:pt x="317660" y="716670"/>
                </a:moveTo>
                <a:cubicBezTo>
                  <a:pt x="317660" y="793486"/>
                  <a:pt x="346965" y="870302"/>
                  <a:pt x="405575" y="928912"/>
                </a:cubicBezTo>
                <a:cubicBezTo>
                  <a:pt x="522794" y="1046132"/>
                  <a:pt x="712841" y="1046133"/>
                  <a:pt x="830061" y="928914"/>
                </a:cubicBezTo>
                <a:cubicBezTo>
                  <a:pt x="947280" y="811695"/>
                  <a:pt x="947280" y="621648"/>
                  <a:pt x="830061" y="504428"/>
                </a:cubicBezTo>
                <a:cubicBezTo>
                  <a:pt x="712841" y="387210"/>
                  <a:pt x="522794" y="387210"/>
                  <a:pt x="405575" y="504428"/>
                </a:cubicBezTo>
                <a:cubicBezTo>
                  <a:pt x="346965" y="563038"/>
                  <a:pt x="317660" y="639854"/>
                  <a:pt x="317660" y="716670"/>
                </a:cubicBezTo>
                <a:close/>
                <a:moveTo>
                  <a:pt x="0" y="1124430"/>
                </a:moveTo>
                <a:lnTo>
                  <a:pt x="0" y="308909"/>
                </a:lnTo>
                <a:lnTo>
                  <a:pt x="617819" y="0"/>
                </a:lnTo>
                <a:lnTo>
                  <a:pt x="1235637" y="308908"/>
                </a:lnTo>
                <a:lnTo>
                  <a:pt x="1235637" y="1124428"/>
                </a:lnTo>
                <a:lnTo>
                  <a:pt x="617819" y="14333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3DE168-2F4A-48C9-9A45-E7F5097F2D6A}"/>
              </a:ext>
            </a:extLst>
          </p:cNvPr>
          <p:cNvGrpSpPr/>
          <p:nvPr/>
        </p:nvGrpSpPr>
        <p:grpSpPr>
          <a:xfrm rot="221306">
            <a:off x="1480717" y="2462778"/>
            <a:ext cx="2853773" cy="2084091"/>
            <a:chOff x="3799566" y="2619240"/>
            <a:chExt cx="2435582" cy="17786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CCA920-3D2D-4043-ABE3-F48EB0D80D80}"/>
                </a:ext>
              </a:extLst>
            </p:cNvPr>
            <p:cNvSpPr/>
            <p:nvPr/>
          </p:nvSpPr>
          <p:spPr>
            <a:xfrm>
              <a:off x="3799566" y="2619240"/>
              <a:ext cx="1532581" cy="1778689"/>
            </a:xfrm>
            <a:custGeom>
              <a:avLst/>
              <a:gdLst>
                <a:gd name="connsiteX0" fmla="*/ 137300 w 2101687"/>
                <a:gd name="connsiteY0" fmla="*/ 537924 h 2439184"/>
                <a:gd name="connsiteX1" fmla="*/ 388122 w 2101687"/>
                <a:gd name="connsiteY1" fmla="*/ 233409 h 2439184"/>
                <a:gd name="connsiteX2" fmla="*/ 1069253 w 2101687"/>
                <a:gd name="connsiteY2" fmla="*/ 229 h 2439184"/>
                <a:gd name="connsiteX3" fmla="*/ 1275586 w 2101687"/>
                <a:gd name="connsiteY3" fmla="*/ 7900 h 2439184"/>
                <a:gd name="connsiteX4" fmla="*/ 1304734 w 2101687"/>
                <a:gd name="connsiteY4" fmla="*/ 15570 h 2439184"/>
                <a:gd name="connsiteX5" fmla="*/ 1302433 w 2101687"/>
                <a:gd name="connsiteY5" fmla="*/ 70797 h 2439184"/>
                <a:gd name="connsiteX6" fmla="*/ 1581635 w 2101687"/>
                <a:gd name="connsiteY6" fmla="*/ 757297 h 2439184"/>
                <a:gd name="connsiteX7" fmla="*/ 1635328 w 2101687"/>
                <a:gd name="connsiteY7" fmla="*/ 887694 h 2439184"/>
                <a:gd name="connsiteX8" fmla="*/ 1646833 w 2101687"/>
                <a:gd name="connsiteY8" fmla="*/ 935250 h 2439184"/>
                <a:gd name="connsiteX9" fmla="*/ 1622288 w 2101687"/>
                <a:gd name="connsiteY9" fmla="*/ 956727 h 2439184"/>
                <a:gd name="connsiteX10" fmla="*/ 1524874 w 2101687"/>
                <a:gd name="connsiteY10" fmla="*/ 1011954 h 2439184"/>
                <a:gd name="connsiteX11" fmla="*/ 1518738 w 2101687"/>
                <a:gd name="connsiteY11" fmla="*/ 1019625 h 2439184"/>
                <a:gd name="connsiteX12" fmla="*/ 1517971 w 2101687"/>
                <a:gd name="connsiteY12" fmla="*/ 1042636 h 2439184"/>
                <a:gd name="connsiteX13" fmla="*/ 1528709 w 2101687"/>
                <a:gd name="connsiteY13" fmla="*/ 1053374 h 2439184"/>
                <a:gd name="connsiteX14" fmla="*/ 1727372 w 2101687"/>
                <a:gd name="connsiteY14" fmla="*/ 1551183 h 2439184"/>
                <a:gd name="connsiteX15" fmla="*/ 1743480 w 2101687"/>
                <a:gd name="connsiteY15" fmla="*/ 1590302 h 2439184"/>
                <a:gd name="connsiteX16" fmla="*/ 1825554 w 2101687"/>
                <a:gd name="connsiteY16" fmla="*/ 1626353 h 2439184"/>
                <a:gd name="connsiteX17" fmla="*/ 1878479 w 2101687"/>
                <a:gd name="connsiteY17" fmla="*/ 1604875 h 2439184"/>
                <a:gd name="connsiteX18" fmla="*/ 1919132 w 2101687"/>
                <a:gd name="connsiteY18" fmla="*/ 1601040 h 2439184"/>
                <a:gd name="connsiteX19" fmla="*/ 1959785 w 2101687"/>
                <a:gd name="connsiteY19" fmla="*/ 1683113 h 2439184"/>
                <a:gd name="connsiteX20" fmla="*/ 2094017 w 2101687"/>
                <a:gd name="connsiteY20" fmla="*/ 2012940 h 2439184"/>
                <a:gd name="connsiteX21" fmla="*/ 2102455 w 2101687"/>
                <a:gd name="connsiteY21" fmla="*/ 2056662 h 2439184"/>
                <a:gd name="connsiteX22" fmla="*/ 1854701 w 2101687"/>
                <a:gd name="connsiteY22" fmla="*/ 2338165 h 2439184"/>
                <a:gd name="connsiteX23" fmla="*/ 1775696 w 2101687"/>
                <a:gd name="connsiteY23" fmla="*/ 2442482 h 2439184"/>
                <a:gd name="connsiteX24" fmla="*/ 1634561 w 2101687"/>
                <a:gd name="connsiteY24" fmla="*/ 2097315 h 2439184"/>
                <a:gd name="connsiteX25" fmla="*/ 1561692 w 2101687"/>
                <a:gd name="connsiteY25" fmla="*/ 2057429 h 2439184"/>
                <a:gd name="connsiteX26" fmla="*/ 645847 w 2101687"/>
                <a:gd name="connsiteY26" fmla="*/ 2009872 h 2439184"/>
                <a:gd name="connsiteX27" fmla="*/ 330594 w 2101687"/>
                <a:gd name="connsiteY27" fmla="*/ 1848027 h 2439184"/>
                <a:gd name="connsiteX28" fmla="*/ 330594 w 2101687"/>
                <a:gd name="connsiteY28" fmla="*/ 1826550 h 2439184"/>
                <a:gd name="connsiteX29" fmla="*/ 869823 w 2101687"/>
                <a:gd name="connsiteY29" fmla="*/ 1604109 h 2439184"/>
                <a:gd name="connsiteX30" fmla="*/ 1109906 w 2101687"/>
                <a:gd name="connsiteY30" fmla="*/ 1505927 h 2439184"/>
                <a:gd name="connsiteX31" fmla="*/ 1152093 w 2101687"/>
                <a:gd name="connsiteY31" fmla="*/ 1505160 h 2439184"/>
                <a:gd name="connsiteX32" fmla="*/ 1229564 w 2101687"/>
                <a:gd name="connsiteY32" fmla="*/ 1545813 h 2439184"/>
                <a:gd name="connsiteX33" fmla="*/ 1457375 w 2101687"/>
                <a:gd name="connsiteY33" fmla="*/ 1692318 h 2439184"/>
                <a:gd name="connsiteX34" fmla="*/ 1377603 w 2101687"/>
                <a:gd name="connsiteY34" fmla="*/ 1485984 h 2439184"/>
                <a:gd name="connsiteX35" fmla="*/ 1366097 w 2101687"/>
                <a:gd name="connsiteY35" fmla="*/ 1451468 h 2439184"/>
                <a:gd name="connsiteX36" fmla="*/ 1296296 w 2101687"/>
                <a:gd name="connsiteY36" fmla="*/ 1294992 h 2439184"/>
                <a:gd name="connsiteX37" fmla="*/ 1282490 w 2101687"/>
                <a:gd name="connsiteY37" fmla="*/ 1290389 h 2439184"/>
                <a:gd name="connsiteX38" fmla="*/ 1201184 w 2101687"/>
                <a:gd name="connsiteY38" fmla="*/ 1045704 h 2439184"/>
                <a:gd name="connsiteX39" fmla="*/ 1178172 w 2101687"/>
                <a:gd name="connsiteY39" fmla="*/ 988943 h 2439184"/>
                <a:gd name="connsiteX40" fmla="*/ 1010191 w 2101687"/>
                <a:gd name="connsiteY40" fmla="*/ 782609 h 2439184"/>
                <a:gd name="connsiteX41" fmla="*/ 891300 w 2101687"/>
                <a:gd name="connsiteY41" fmla="*/ 699002 h 2439184"/>
                <a:gd name="connsiteX42" fmla="*/ 836073 w 2101687"/>
                <a:gd name="connsiteY42" fmla="*/ 693633 h 2439184"/>
                <a:gd name="connsiteX43" fmla="*/ 0 w 2101687"/>
                <a:gd name="connsiteY43" fmla="*/ 1067181 h 2439184"/>
                <a:gd name="connsiteX44" fmla="*/ 0 w 2101687"/>
                <a:gd name="connsiteY44" fmla="*/ 998148 h 2439184"/>
                <a:gd name="connsiteX45" fmla="*/ 6903 w 2101687"/>
                <a:gd name="connsiteY45" fmla="*/ 952125 h 2439184"/>
                <a:gd name="connsiteX46" fmla="*/ 123493 w 2101687"/>
                <a:gd name="connsiteY46" fmla="*/ 561702 h 2439184"/>
                <a:gd name="connsiteX47" fmla="*/ 137300 w 2101687"/>
                <a:gd name="connsiteY47" fmla="*/ 537924 h 24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01687" h="2439184">
                  <a:moveTo>
                    <a:pt x="137300" y="537924"/>
                  </a:moveTo>
                  <a:cubicBezTo>
                    <a:pt x="197896" y="417499"/>
                    <a:pt x="283038" y="316250"/>
                    <a:pt x="388122" y="233409"/>
                  </a:cubicBezTo>
                  <a:cubicBezTo>
                    <a:pt x="588319" y="76933"/>
                    <a:pt x="816130" y="997"/>
                    <a:pt x="1069253" y="229"/>
                  </a:cubicBezTo>
                  <a:cubicBezTo>
                    <a:pt x="1138286" y="229"/>
                    <a:pt x="1207320" y="-2072"/>
                    <a:pt x="1275586" y="7900"/>
                  </a:cubicBezTo>
                  <a:cubicBezTo>
                    <a:pt x="1285558" y="9434"/>
                    <a:pt x="1296296" y="7900"/>
                    <a:pt x="1304734" y="15570"/>
                  </a:cubicBezTo>
                  <a:cubicBezTo>
                    <a:pt x="1284791" y="33212"/>
                    <a:pt x="1294762" y="51621"/>
                    <a:pt x="1302433" y="70797"/>
                  </a:cubicBezTo>
                  <a:cubicBezTo>
                    <a:pt x="1394477" y="300142"/>
                    <a:pt x="1488823" y="527952"/>
                    <a:pt x="1581635" y="757297"/>
                  </a:cubicBezTo>
                  <a:cubicBezTo>
                    <a:pt x="1599277" y="801018"/>
                    <a:pt x="1618453" y="843973"/>
                    <a:pt x="1635328" y="887694"/>
                  </a:cubicBezTo>
                  <a:cubicBezTo>
                    <a:pt x="1641464" y="903035"/>
                    <a:pt x="1649134" y="917608"/>
                    <a:pt x="1646833" y="935250"/>
                  </a:cubicBezTo>
                  <a:cubicBezTo>
                    <a:pt x="1643765" y="948290"/>
                    <a:pt x="1633027" y="952125"/>
                    <a:pt x="1622288" y="956727"/>
                  </a:cubicBezTo>
                  <a:cubicBezTo>
                    <a:pt x="1589305" y="974369"/>
                    <a:pt x="1548652" y="978971"/>
                    <a:pt x="1524874" y="1011954"/>
                  </a:cubicBezTo>
                  <a:cubicBezTo>
                    <a:pt x="1522573" y="1014255"/>
                    <a:pt x="1520272" y="1017324"/>
                    <a:pt x="1518738" y="1019625"/>
                  </a:cubicBezTo>
                  <a:cubicBezTo>
                    <a:pt x="1514903" y="1027295"/>
                    <a:pt x="1506465" y="1034965"/>
                    <a:pt x="1517971" y="1042636"/>
                  </a:cubicBezTo>
                  <a:cubicBezTo>
                    <a:pt x="1522573" y="1044937"/>
                    <a:pt x="1526408" y="1048772"/>
                    <a:pt x="1528709" y="1053374"/>
                  </a:cubicBezTo>
                  <a:cubicBezTo>
                    <a:pt x="1596209" y="1219055"/>
                    <a:pt x="1659873" y="1385502"/>
                    <a:pt x="1727372" y="1551183"/>
                  </a:cubicBezTo>
                  <a:cubicBezTo>
                    <a:pt x="1732742" y="1564222"/>
                    <a:pt x="1737344" y="1577262"/>
                    <a:pt x="1743480" y="1590302"/>
                  </a:cubicBezTo>
                  <a:cubicBezTo>
                    <a:pt x="1762656" y="1632489"/>
                    <a:pt x="1782599" y="1641693"/>
                    <a:pt x="1825554" y="1626353"/>
                  </a:cubicBezTo>
                  <a:cubicBezTo>
                    <a:pt x="1843962" y="1620216"/>
                    <a:pt x="1861604" y="1612546"/>
                    <a:pt x="1878479" y="1604875"/>
                  </a:cubicBezTo>
                  <a:cubicBezTo>
                    <a:pt x="1891519" y="1601040"/>
                    <a:pt x="1904559" y="1594904"/>
                    <a:pt x="1919132" y="1601040"/>
                  </a:cubicBezTo>
                  <a:cubicBezTo>
                    <a:pt x="1941376" y="1624051"/>
                    <a:pt x="1948280" y="1654733"/>
                    <a:pt x="1959785" y="1683113"/>
                  </a:cubicBezTo>
                  <a:cubicBezTo>
                    <a:pt x="2004274" y="1792800"/>
                    <a:pt x="2049529" y="1903254"/>
                    <a:pt x="2094017" y="2012940"/>
                  </a:cubicBezTo>
                  <a:cubicBezTo>
                    <a:pt x="2099387" y="2026747"/>
                    <a:pt x="2108591" y="2040554"/>
                    <a:pt x="2102455" y="2056662"/>
                  </a:cubicBezTo>
                  <a:cubicBezTo>
                    <a:pt x="2017313" y="2147939"/>
                    <a:pt x="1929871" y="2237683"/>
                    <a:pt x="1854701" y="2338165"/>
                  </a:cubicBezTo>
                  <a:cubicBezTo>
                    <a:pt x="1829389" y="2371148"/>
                    <a:pt x="1804843" y="2404897"/>
                    <a:pt x="1775696" y="2442482"/>
                  </a:cubicBezTo>
                  <a:cubicBezTo>
                    <a:pt x="1726605" y="2323591"/>
                    <a:pt x="1677515" y="2211603"/>
                    <a:pt x="1634561" y="2097315"/>
                  </a:cubicBezTo>
                  <a:cubicBezTo>
                    <a:pt x="1619220" y="2056662"/>
                    <a:pt x="1598510" y="2052059"/>
                    <a:pt x="1561692" y="2057429"/>
                  </a:cubicBezTo>
                  <a:cubicBezTo>
                    <a:pt x="1253342" y="2103451"/>
                    <a:pt x="946526" y="2106519"/>
                    <a:pt x="645847" y="2009872"/>
                  </a:cubicBezTo>
                  <a:cubicBezTo>
                    <a:pt x="532325" y="1973054"/>
                    <a:pt x="424940" y="1922430"/>
                    <a:pt x="330594" y="1848027"/>
                  </a:cubicBezTo>
                  <a:cubicBezTo>
                    <a:pt x="324458" y="1841124"/>
                    <a:pt x="323691" y="1834220"/>
                    <a:pt x="330594" y="1826550"/>
                  </a:cubicBezTo>
                  <a:cubicBezTo>
                    <a:pt x="510081" y="1752147"/>
                    <a:pt x="690335" y="1677744"/>
                    <a:pt x="869823" y="1604109"/>
                  </a:cubicBezTo>
                  <a:cubicBezTo>
                    <a:pt x="949595" y="1571126"/>
                    <a:pt x="1030134" y="1538143"/>
                    <a:pt x="1109906" y="1505927"/>
                  </a:cubicBezTo>
                  <a:cubicBezTo>
                    <a:pt x="1123713" y="1500558"/>
                    <a:pt x="1137519" y="1490587"/>
                    <a:pt x="1152093" y="1505160"/>
                  </a:cubicBezTo>
                  <a:cubicBezTo>
                    <a:pt x="1180473" y="1513598"/>
                    <a:pt x="1205019" y="1528939"/>
                    <a:pt x="1229564" y="1545813"/>
                  </a:cubicBezTo>
                  <a:cubicBezTo>
                    <a:pt x="1303200" y="1595671"/>
                    <a:pt x="1378370" y="1642460"/>
                    <a:pt x="1457375" y="1692318"/>
                  </a:cubicBezTo>
                  <a:cubicBezTo>
                    <a:pt x="1432829" y="1619449"/>
                    <a:pt x="1396012" y="1556552"/>
                    <a:pt x="1377603" y="1485984"/>
                  </a:cubicBezTo>
                  <a:cubicBezTo>
                    <a:pt x="1373000" y="1474479"/>
                    <a:pt x="1389875" y="1456837"/>
                    <a:pt x="1366097" y="1451468"/>
                  </a:cubicBezTo>
                  <a:cubicBezTo>
                    <a:pt x="1333881" y="1403144"/>
                    <a:pt x="1317006" y="1347917"/>
                    <a:pt x="1296296" y="1294992"/>
                  </a:cubicBezTo>
                  <a:cubicBezTo>
                    <a:pt x="1290927" y="1279651"/>
                    <a:pt x="1286325" y="1294225"/>
                    <a:pt x="1282490" y="1290389"/>
                  </a:cubicBezTo>
                  <a:cubicBezTo>
                    <a:pt x="1283257" y="1199879"/>
                    <a:pt x="1228030" y="1127777"/>
                    <a:pt x="1201184" y="1045704"/>
                  </a:cubicBezTo>
                  <a:cubicBezTo>
                    <a:pt x="1195047" y="1026528"/>
                    <a:pt x="1182775" y="1008886"/>
                    <a:pt x="1178172" y="988943"/>
                  </a:cubicBezTo>
                  <a:cubicBezTo>
                    <a:pt x="1155161" y="893063"/>
                    <a:pt x="1093798" y="830166"/>
                    <a:pt x="1010191" y="782609"/>
                  </a:cubicBezTo>
                  <a:cubicBezTo>
                    <a:pt x="968004" y="758831"/>
                    <a:pt x="929652" y="728150"/>
                    <a:pt x="891300" y="699002"/>
                  </a:cubicBezTo>
                  <a:cubicBezTo>
                    <a:pt x="872891" y="685196"/>
                    <a:pt x="857550" y="683661"/>
                    <a:pt x="836073" y="693633"/>
                  </a:cubicBezTo>
                  <a:cubicBezTo>
                    <a:pt x="557638" y="819427"/>
                    <a:pt x="278435" y="943688"/>
                    <a:pt x="0" y="1067181"/>
                  </a:cubicBezTo>
                  <a:cubicBezTo>
                    <a:pt x="0" y="1044170"/>
                    <a:pt x="0" y="1021159"/>
                    <a:pt x="0" y="998148"/>
                  </a:cubicBezTo>
                  <a:cubicBezTo>
                    <a:pt x="9972" y="983574"/>
                    <a:pt x="-1534" y="965932"/>
                    <a:pt x="6903" y="952125"/>
                  </a:cubicBezTo>
                  <a:cubicBezTo>
                    <a:pt x="23778" y="815592"/>
                    <a:pt x="59829" y="684428"/>
                    <a:pt x="123493" y="561702"/>
                  </a:cubicBezTo>
                  <a:cubicBezTo>
                    <a:pt x="131931" y="555566"/>
                    <a:pt x="137300" y="548663"/>
                    <a:pt x="137300" y="537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7697DE-B365-4B11-8462-7B9330765BB1}"/>
                </a:ext>
              </a:extLst>
            </p:cNvPr>
            <p:cNvSpPr/>
            <p:nvPr/>
          </p:nvSpPr>
          <p:spPr>
            <a:xfrm>
              <a:off x="3799566" y="3313543"/>
              <a:ext cx="5593" cy="33560"/>
            </a:xfrm>
            <a:custGeom>
              <a:avLst/>
              <a:gdLst>
                <a:gd name="connsiteX0" fmla="*/ 6903 w 7670"/>
                <a:gd name="connsiteY0" fmla="*/ 0 h 46022"/>
                <a:gd name="connsiteX1" fmla="*/ 0 w 7670"/>
                <a:gd name="connsiteY1" fmla="*/ 46022 h 46022"/>
                <a:gd name="connsiteX2" fmla="*/ 0 w 7670"/>
                <a:gd name="connsiteY2" fmla="*/ 0 h 46022"/>
                <a:gd name="connsiteX3" fmla="*/ 6903 w 7670"/>
                <a:gd name="connsiteY3" fmla="*/ 0 h 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46022">
                  <a:moveTo>
                    <a:pt x="6903" y="0"/>
                  </a:moveTo>
                  <a:cubicBezTo>
                    <a:pt x="4602" y="15341"/>
                    <a:pt x="14574" y="32983"/>
                    <a:pt x="0" y="46022"/>
                  </a:cubicBezTo>
                  <a:cubicBezTo>
                    <a:pt x="0" y="30682"/>
                    <a:pt x="0" y="15341"/>
                    <a:pt x="0" y="0"/>
                  </a:cubicBezTo>
                  <a:cubicBezTo>
                    <a:pt x="2301" y="0"/>
                    <a:pt x="4602" y="0"/>
                    <a:pt x="6903" y="0"/>
                  </a:cubicBezTo>
                  <a:close/>
                </a:path>
              </a:pathLst>
            </a:custGeom>
            <a:solidFill>
              <a:srgbClr val="D7D7D7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085290-B33F-47EF-8273-0774168DCC71}"/>
                </a:ext>
              </a:extLst>
            </p:cNvPr>
            <p:cNvSpPr/>
            <p:nvPr/>
          </p:nvSpPr>
          <p:spPr>
            <a:xfrm>
              <a:off x="4730534" y="2630483"/>
              <a:ext cx="1504614" cy="1487834"/>
            </a:xfrm>
            <a:custGeom>
              <a:avLst/>
              <a:gdLst>
                <a:gd name="connsiteX0" fmla="*/ 366326 w 2063335"/>
                <a:gd name="connsiteY0" fmla="*/ 920599 h 2040324"/>
                <a:gd name="connsiteX1" fmla="*/ 57976 w 2063335"/>
                <a:gd name="connsiteY1" fmla="*/ 161997 h 2040324"/>
                <a:gd name="connsiteX2" fmla="*/ 5818 w 2063335"/>
                <a:gd name="connsiteY2" fmla="*/ 34669 h 2040324"/>
                <a:gd name="connsiteX3" fmla="*/ 28829 w 2063335"/>
                <a:gd name="connsiteY3" fmla="*/ 152 h 2040324"/>
                <a:gd name="connsiteX4" fmla="*/ 519734 w 2063335"/>
                <a:gd name="connsiteY4" fmla="*/ 165066 h 2040324"/>
                <a:gd name="connsiteX5" fmla="*/ 1355040 w 2063335"/>
                <a:gd name="connsiteY5" fmla="*/ 542449 h 2040324"/>
                <a:gd name="connsiteX6" fmla="*/ 1806826 w 2063335"/>
                <a:gd name="connsiteY6" fmla="*/ 616085 h 2040324"/>
                <a:gd name="connsiteX7" fmla="*/ 1829837 w 2063335"/>
                <a:gd name="connsiteY7" fmla="*/ 652902 h 2040324"/>
                <a:gd name="connsiteX8" fmla="*/ 2042307 w 2063335"/>
                <a:gd name="connsiteY8" fmla="*/ 1409203 h 2040324"/>
                <a:gd name="connsiteX9" fmla="*/ 2063017 w 2063335"/>
                <a:gd name="connsiteY9" fmla="*/ 1486674 h 2040324"/>
                <a:gd name="connsiteX10" fmla="*/ 2060716 w 2063335"/>
                <a:gd name="connsiteY10" fmla="*/ 1526560 h 2040324"/>
                <a:gd name="connsiteX11" fmla="*/ 1598191 w 2063335"/>
                <a:gd name="connsiteY11" fmla="*/ 1602497 h 2040324"/>
                <a:gd name="connsiteX12" fmla="*/ 846493 w 2063335"/>
                <a:gd name="connsiteY12" fmla="*/ 2025136 h 2040324"/>
                <a:gd name="connsiteX13" fmla="*/ 825783 w 2063335"/>
                <a:gd name="connsiteY13" fmla="*/ 2041243 h 2040324"/>
                <a:gd name="connsiteX14" fmla="*/ 640926 w 2063335"/>
                <a:gd name="connsiteY14" fmla="*/ 1587923 h 2040324"/>
                <a:gd name="connsiteX15" fmla="*/ 672375 w 2063335"/>
                <a:gd name="connsiteY15" fmla="*/ 1561844 h 2040324"/>
                <a:gd name="connsiteX16" fmla="*/ 744476 w 2063335"/>
                <a:gd name="connsiteY16" fmla="*/ 1531929 h 2040324"/>
                <a:gd name="connsiteX17" fmla="*/ 1061264 w 2063335"/>
                <a:gd name="connsiteY17" fmla="*/ 1405368 h 2040324"/>
                <a:gd name="connsiteX18" fmla="*/ 1107286 w 2063335"/>
                <a:gd name="connsiteY18" fmla="*/ 1378522 h 2040324"/>
                <a:gd name="connsiteX19" fmla="*/ 1200865 w 2063335"/>
                <a:gd name="connsiteY19" fmla="*/ 1347840 h 2040324"/>
                <a:gd name="connsiteX20" fmla="*/ 1223109 w 2063335"/>
                <a:gd name="connsiteY20" fmla="*/ 1274971 h 2040324"/>
                <a:gd name="connsiteX21" fmla="*/ 1178621 w 2063335"/>
                <a:gd name="connsiteY21" fmla="*/ 1161449 h 2040324"/>
                <a:gd name="connsiteX22" fmla="*/ 1018309 w 2063335"/>
                <a:gd name="connsiteY22" fmla="*/ 761055 h 2040324"/>
                <a:gd name="connsiteX23" fmla="*/ 913992 w 2063335"/>
                <a:gd name="connsiteY23" fmla="*/ 715800 h 2040324"/>
                <a:gd name="connsiteX24" fmla="*/ 843424 w 2063335"/>
                <a:gd name="connsiteY24" fmla="*/ 744180 h 2040324"/>
                <a:gd name="connsiteX25" fmla="*/ 489052 w 2063335"/>
                <a:gd name="connsiteY25" fmla="*/ 887616 h 2040324"/>
                <a:gd name="connsiteX26" fmla="*/ 404678 w 2063335"/>
                <a:gd name="connsiteY26" fmla="*/ 919065 h 2040324"/>
                <a:gd name="connsiteX27" fmla="*/ 366326 w 2063335"/>
                <a:gd name="connsiteY27" fmla="*/ 920599 h 204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63335" h="2040324">
                  <a:moveTo>
                    <a:pt x="366326" y="920599"/>
                  </a:moveTo>
                  <a:cubicBezTo>
                    <a:pt x="263543" y="667476"/>
                    <a:pt x="160759" y="414353"/>
                    <a:pt x="57976" y="161997"/>
                  </a:cubicBezTo>
                  <a:cubicBezTo>
                    <a:pt x="40334" y="119810"/>
                    <a:pt x="24227" y="76089"/>
                    <a:pt x="5818" y="34669"/>
                  </a:cubicBezTo>
                  <a:cubicBezTo>
                    <a:pt x="-6455" y="8590"/>
                    <a:pt x="448" y="-1382"/>
                    <a:pt x="28829" y="152"/>
                  </a:cubicBezTo>
                  <a:cubicBezTo>
                    <a:pt x="201413" y="26998"/>
                    <a:pt x="367093" y="77623"/>
                    <a:pt x="519734" y="165066"/>
                  </a:cubicBezTo>
                  <a:cubicBezTo>
                    <a:pt x="785896" y="317706"/>
                    <a:pt x="1058963" y="455773"/>
                    <a:pt x="1355040" y="542449"/>
                  </a:cubicBezTo>
                  <a:cubicBezTo>
                    <a:pt x="1502311" y="586170"/>
                    <a:pt x="1652651" y="616852"/>
                    <a:pt x="1806826" y="616085"/>
                  </a:cubicBezTo>
                  <a:cubicBezTo>
                    <a:pt x="1825235" y="621454"/>
                    <a:pt x="1826002" y="638329"/>
                    <a:pt x="1829837" y="652902"/>
                  </a:cubicBezTo>
                  <a:cubicBezTo>
                    <a:pt x="1901172" y="905258"/>
                    <a:pt x="1970972" y="1157614"/>
                    <a:pt x="2042307" y="1409203"/>
                  </a:cubicBezTo>
                  <a:cubicBezTo>
                    <a:pt x="2049977" y="1435282"/>
                    <a:pt x="2057648" y="1460595"/>
                    <a:pt x="2063017" y="1486674"/>
                  </a:cubicBezTo>
                  <a:cubicBezTo>
                    <a:pt x="2066085" y="1500481"/>
                    <a:pt x="2071454" y="1514287"/>
                    <a:pt x="2060716" y="1526560"/>
                  </a:cubicBezTo>
                  <a:cubicBezTo>
                    <a:pt x="1903473" y="1531929"/>
                    <a:pt x="1749298" y="1560310"/>
                    <a:pt x="1598191" y="1602497"/>
                  </a:cubicBezTo>
                  <a:cubicBezTo>
                    <a:pt x="1312853" y="1681502"/>
                    <a:pt x="1062798" y="1824171"/>
                    <a:pt x="846493" y="2025136"/>
                  </a:cubicBezTo>
                  <a:cubicBezTo>
                    <a:pt x="840356" y="2031272"/>
                    <a:pt x="832686" y="2035874"/>
                    <a:pt x="825783" y="2041243"/>
                  </a:cubicBezTo>
                  <a:cubicBezTo>
                    <a:pt x="764419" y="1890137"/>
                    <a:pt x="702289" y="1739030"/>
                    <a:pt x="640926" y="1587923"/>
                  </a:cubicBezTo>
                  <a:cubicBezTo>
                    <a:pt x="642460" y="1567980"/>
                    <a:pt x="660102" y="1567980"/>
                    <a:pt x="672375" y="1561844"/>
                  </a:cubicBezTo>
                  <a:cubicBezTo>
                    <a:pt x="696153" y="1551105"/>
                    <a:pt x="720698" y="1541901"/>
                    <a:pt x="744476" y="1531929"/>
                  </a:cubicBezTo>
                  <a:cubicBezTo>
                    <a:pt x="850328" y="1490509"/>
                    <a:pt x="955412" y="1447555"/>
                    <a:pt x="1061264" y="1405368"/>
                  </a:cubicBezTo>
                  <a:cubicBezTo>
                    <a:pt x="1078138" y="1398465"/>
                    <a:pt x="1093479" y="1389260"/>
                    <a:pt x="1107286" y="1378522"/>
                  </a:cubicBezTo>
                  <a:cubicBezTo>
                    <a:pt x="1141803" y="1378522"/>
                    <a:pt x="1171717" y="1362414"/>
                    <a:pt x="1200865" y="1347840"/>
                  </a:cubicBezTo>
                  <a:cubicBezTo>
                    <a:pt x="1228478" y="1334033"/>
                    <a:pt x="1234614" y="1310255"/>
                    <a:pt x="1223109" y="1274971"/>
                  </a:cubicBezTo>
                  <a:cubicBezTo>
                    <a:pt x="1210069" y="1236619"/>
                    <a:pt x="1193961" y="1199034"/>
                    <a:pt x="1178621" y="1161449"/>
                  </a:cubicBezTo>
                  <a:cubicBezTo>
                    <a:pt x="1124928" y="1027985"/>
                    <a:pt x="1071235" y="894520"/>
                    <a:pt x="1018309" y="761055"/>
                  </a:cubicBezTo>
                  <a:cubicBezTo>
                    <a:pt x="992997" y="698158"/>
                    <a:pt x="976122" y="691254"/>
                    <a:pt x="913992" y="715800"/>
                  </a:cubicBezTo>
                  <a:cubicBezTo>
                    <a:pt x="890214" y="725004"/>
                    <a:pt x="866436" y="734976"/>
                    <a:pt x="843424" y="744180"/>
                  </a:cubicBezTo>
                  <a:cubicBezTo>
                    <a:pt x="725300" y="791737"/>
                    <a:pt x="605642" y="836992"/>
                    <a:pt x="489052" y="887616"/>
                  </a:cubicBezTo>
                  <a:cubicBezTo>
                    <a:pt x="460672" y="896821"/>
                    <a:pt x="433058" y="908327"/>
                    <a:pt x="404678" y="919065"/>
                  </a:cubicBezTo>
                  <a:cubicBezTo>
                    <a:pt x="391638" y="925968"/>
                    <a:pt x="378599" y="933639"/>
                    <a:pt x="366326" y="920599"/>
                  </a:cubicBezTo>
                  <a:close/>
                </a:path>
              </a:pathLst>
            </a:custGeom>
            <a:solidFill>
              <a:srgbClr val="42433E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2A78A6-6272-473E-8F0E-33D9E511E4F1}"/>
                </a:ext>
              </a:extLst>
            </p:cNvPr>
            <p:cNvSpPr/>
            <p:nvPr/>
          </p:nvSpPr>
          <p:spPr>
            <a:xfrm>
              <a:off x="4639689" y="3543990"/>
              <a:ext cx="234921" cy="324415"/>
            </a:xfrm>
            <a:custGeom>
              <a:avLst/>
              <a:gdLst>
                <a:gd name="connsiteX0" fmla="*/ 230112 w 322156"/>
                <a:gd name="connsiteY0" fmla="*/ 213237 h 444882"/>
                <a:gd name="connsiteX1" fmla="*/ 325225 w 322156"/>
                <a:gd name="connsiteY1" fmla="*/ 450252 h 444882"/>
                <a:gd name="connsiteX2" fmla="*/ 0 w 322156"/>
                <a:gd name="connsiteY2" fmla="*/ 237782 h 444882"/>
                <a:gd name="connsiteX3" fmla="*/ 49091 w 322156"/>
                <a:gd name="connsiteY3" fmla="*/ 237782 h 444882"/>
                <a:gd name="connsiteX4" fmla="*/ 116590 w 322156"/>
                <a:gd name="connsiteY4" fmla="*/ 182555 h 444882"/>
                <a:gd name="connsiteX5" fmla="*/ 130397 w 322156"/>
                <a:gd name="connsiteY5" fmla="*/ 23011 h 444882"/>
                <a:gd name="connsiteX6" fmla="*/ 139601 w 322156"/>
                <a:gd name="connsiteY6" fmla="*/ 0 h 444882"/>
                <a:gd name="connsiteX7" fmla="*/ 219373 w 322156"/>
                <a:gd name="connsiteY7" fmla="*/ 185623 h 444882"/>
                <a:gd name="connsiteX8" fmla="*/ 230112 w 322156"/>
                <a:gd name="connsiteY8" fmla="*/ 213237 h 4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156" h="444882">
                  <a:moveTo>
                    <a:pt x="230112" y="213237"/>
                  </a:moveTo>
                  <a:cubicBezTo>
                    <a:pt x="260026" y="288407"/>
                    <a:pt x="290708" y="363577"/>
                    <a:pt x="325225" y="450252"/>
                  </a:cubicBezTo>
                  <a:cubicBezTo>
                    <a:pt x="210936" y="375082"/>
                    <a:pt x="105084" y="306816"/>
                    <a:pt x="0" y="237782"/>
                  </a:cubicBezTo>
                  <a:cubicBezTo>
                    <a:pt x="16108" y="237782"/>
                    <a:pt x="32983" y="237782"/>
                    <a:pt x="49091" y="237782"/>
                  </a:cubicBezTo>
                  <a:cubicBezTo>
                    <a:pt x="92045" y="238549"/>
                    <a:pt x="110454" y="226277"/>
                    <a:pt x="116590" y="182555"/>
                  </a:cubicBezTo>
                  <a:cubicBezTo>
                    <a:pt x="123493" y="129630"/>
                    <a:pt x="125795" y="75937"/>
                    <a:pt x="130397" y="23011"/>
                  </a:cubicBezTo>
                  <a:cubicBezTo>
                    <a:pt x="133465" y="16108"/>
                    <a:pt x="135766" y="9972"/>
                    <a:pt x="139601" y="0"/>
                  </a:cubicBezTo>
                  <a:cubicBezTo>
                    <a:pt x="167215" y="63664"/>
                    <a:pt x="193294" y="124260"/>
                    <a:pt x="219373" y="185623"/>
                  </a:cubicBezTo>
                  <a:cubicBezTo>
                    <a:pt x="228578" y="192527"/>
                    <a:pt x="230112" y="202498"/>
                    <a:pt x="230112" y="213237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786B29-38B1-4CE5-BEB1-ECD8BAEBC9D8}"/>
                </a:ext>
              </a:extLst>
            </p:cNvPr>
            <p:cNvSpPr/>
            <p:nvPr/>
          </p:nvSpPr>
          <p:spPr>
            <a:xfrm>
              <a:off x="4029974" y="3951745"/>
              <a:ext cx="5593" cy="11187"/>
            </a:xfrm>
            <a:custGeom>
              <a:avLst/>
              <a:gdLst>
                <a:gd name="connsiteX0" fmla="*/ 13860 w 7670"/>
                <a:gd name="connsiteY0" fmla="*/ 0 h 15340"/>
                <a:gd name="connsiteX1" fmla="*/ 13860 w 7670"/>
                <a:gd name="connsiteY1" fmla="*/ 21477 h 15340"/>
                <a:gd name="connsiteX2" fmla="*/ 53 w 7670"/>
                <a:gd name="connsiteY2" fmla="*/ 7670 h 15340"/>
                <a:gd name="connsiteX3" fmla="*/ 13860 w 7670"/>
                <a:gd name="connsiteY3" fmla="*/ 0 h 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15340">
                  <a:moveTo>
                    <a:pt x="13860" y="0"/>
                  </a:moveTo>
                  <a:cubicBezTo>
                    <a:pt x="13860" y="6903"/>
                    <a:pt x="13860" y="14574"/>
                    <a:pt x="13860" y="21477"/>
                  </a:cubicBezTo>
                  <a:cubicBezTo>
                    <a:pt x="6957" y="19176"/>
                    <a:pt x="-714" y="16875"/>
                    <a:pt x="53" y="7670"/>
                  </a:cubicBezTo>
                  <a:cubicBezTo>
                    <a:pt x="820" y="0"/>
                    <a:pt x="8491" y="0"/>
                    <a:pt x="13860" y="0"/>
                  </a:cubicBezTo>
                  <a:close/>
                </a:path>
              </a:pathLst>
            </a:custGeom>
            <a:solidFill>
              <a:srgbClr val="BABAB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CCB5E0-3133-468C-A457-F1EE08D61CA1}"/>
                </a:ext>
              </a:extLst>
            </p:cNvPr>
            <p:cNvSpPr/>
            <p:nvPr/>
          </p:nvSpPr>
          <p:spPr>
            <a:xfrm>
              <a:off x="3889619" y="3011501"/>
              <a:ext cx="11187" cy="16780"/>
            </a:xfrm>
            <a:custGeom>
              <a:avLst/>
              <a:gdLst>
                <a:gd name="connsiteX0" fmla="*/ 13807 w 15340"/>
                <a:gd name="connsiteY0" fmla="*/ 0 h 23011"/>
                <a:gd name="connsiteX1" fmla="*/ 0 w 15340"/>
                <a:gd name="connsiteY1" fmla="*/ 23778 h 23011"/>
                <a:gd name="connsiteX2" fmla="*/ 13807 w 1534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3807" y="0"/>
                  </a:moveTo>
                  <a:cubicBezTo>
                    <a:pt x="21477" y="15341"/>
                    <a:pt x="12273" y="19943"/>
                    <a:pt x="0" y="23778"/>
                  </a:cubicBezTo>
                  <a:cubicBezTo>
                    <a:pt x="2301" y="14574"/>
                    <a:pt x="6136" y="6136"/>
                    <a:pt x="13807" y="0"/>
                  </a:cubicBezTo>
                  <a:close/>
                </a:path>
              </a:pathLst>
            </a:custGeom>
            <a:solidFill>
              <a:srgbClr val="ABABA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6640F7-90D2-44CE-A938-D4B312322D8E}"/>
                </a:ext>
              </a:extLst>
            </p:cNvPr>
            <p:cNvSpPr/>
            <p:nvPr/>
          </p:nvSpPr>
          <p:spPr>
            <a:xfrm>
              <a:off x="4905700" y="3314662"/>
              <a:ext cx="262888" cy="503402"/>
            </a:xfrm>
            <a:custGeom>
              <a:avLst/>
              <a:gdLst>
                <a:gd name="connsiteX0" fmla="*/ 1087 w 360508"/>
                <a:gd name="connsiteY0" fmla="*/ 59829 h 690335"/>
                <a:gd name="connsiteX1" fmla="*/ 101569 w 360508"/>
                <a:gd name="connsiteY1" fmla="*/ 0 h 690335"/>
                <a:gd name="connsiteX2" fmla="*/ 127648 w 360508"/>
                <a:gd name="connsiteY2" fmla="*/ 40653 h 690335"/>
                <a:gd name="connsiteX3" fmla="*/ 351624 w 360508"/>
                <a:gd name="connsiteY3" fmla="*/ 600592 h 690335"/>
                <a:gd name="connsiteX4" fmla="*/ 363896 w 360508"/>
                <a:gd name="connsiteY4" fmla="*/ 658887 h 690335"/>
                <a:gd name="connsiteX5" fmla="*/ 360828 w 360508"/>
                <a:gd name="connsiteY5" fmla="*/ 661188 h 690335"/>
                <a:gd name="connsiteX6" fmla="*/ 201284 w 360508"/>
                <a:gd name="connsiteY6" fmla="*/ 602126 h 690335"/>
                <a:gd name="connsiteX7" fmla="*/ 3388 w 360508"/>
                <a:gd name="connsiteY7" fmla="*/ 98181 h 690335"/>
                <a:gd name="connsiteX8" fmla="*/ 1087 w 360508"/>
                <a:gd name="connsiteY8" fmla="*/ 59829 h 69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08" h="690335">
                  <a:moveTo>
                    <a:pt x="1087" y="59829"/>
                  </a:moveTo>
                  <a:cubicBezTo>
                    <a:pt x="20262" y="16108"/>
                    <a:pt x="64751" y="14574"/>
                    <a:pt x="101569" y="0"/>
                  </a:cubicBezTo>
                  <a:cubicBezTo>
                    <a:pt x="117677" y="9204"/>
                    <a:pt x="121512" y="26079"/>
                    <a:pt x="127648" y="40653"/>
                  </a:cubicBezTo>
                  <a:cubicBezTo>
                    <a:pt x="202818" y="227044"/>
                    <a:pt x="276454" y="414201"/>
                    <a:pt x="351624" y="600592"/>
                  </a:cubicBezTo>
                  <a:cubicBezTo>
                    <a:pt x="359294" y="619001"/>
                    <a:pt x="370032" y="637410"/>
                    <a:pt x="363896" y="658887"/>
                  </a:cubicBezTo>
                  <a:cubicBezTo>
                    <a:pt x="363129" y="659654"/>
                    <a:pt x="362362" y="661188"/>
                    <a:pt x="360828" y="661188"/>
                  </a:cubicBezTo>
                  <a:cubicBezTo>
                    <a:pt x="260346" y="707977"/>
                    <a:pt x="241170" y="707977"/>
                    <a:pt x="201284" y="602126"/>
                  </a:cubicBezTo>
                  <a:cubicBezTo>
                    <a:pt x="136853" y="433377"/>
                    <a:pt x="69353" y="266163"/>
                    <a:pt x="3388" y="98181"/>
                  </a:cubicBezTo>
                  <a:cubicBezTo>
                    <a:pt x="4922" y="85141"/>
                    <a:pt x="-2749" y="72869"/>
                    <a:pt x="1087" y="59829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F9C8E4-D044-48AE-A45C-ECC60F48AA15}"/>
                </a:ext>
              </a:extLst>
            </p:cNvPr>
            <p:cNvSpPr/>
            <p:nvPr/>
          </p:nvSpPr>
          <p:spPr>
            <a:xfrm>
              <a:off x="4979765" y="3274468"/>
              <a:ext cx="296448" cy="520182"/>
            </a:xfrm>
            <a:custGeom>
              <a:avLst/>
              <a:gdLst>
                <a:gd name="connsiteX0" fmla="*/ 262327 w 406530"/>
                <a:gd name="connsiteY0" fmla="*/ 714005 h 713346"/>
                <a:gd name="connsiteX1" fmla="*/ 0 w 406530"/>
                <a:gd name="connsiteY1" fmla="*/ 54351 h 713346"/>
                <a:gd name="connsiteX2" fmla="*/ 24545 w 406530"/>
                <a:gd name="connsiteY2" fmla="*/ 37476 h 713346"/>
                <a:gd name="connsiteX3" fmla="*/ 105084 w 406530"/>
                <a:gd name="connsiteY3" fmla="*/ 9863 h 713346"/>
                <a:gd name="connsiteX4" fmla="*/ 144970 w 406530"/>
                <a:gd name="connsiteY4" fmla="*/ 658 h 713346"/>
                <a:gd name="connsiteX5" fmla="*/ 134232 w 406530"/>
                <a:gd name="connsiteY5" fmla="*/ 77362 h 713346"/>
                <a:gd name="connsiteX6" fmla="*/ 96647 w 406530"/>
                <a:gd name="connsiteY6" fmla="*/ 97305 h 713346"/>
                <a:gd name="connsiteX7" fmla="*/ 79772 w 406530"/>
                <a:gd name="connsiteY7" fmla="*/ 134123 h 713346"/>
                <a:gd name="connsiteX8" fmla="*/ 122726 w 406530"/>
                <a:gd name="connsiteY8" fmla="*/ 142561 h 713346"/>
                <a:gd name="connsiteX9" fmla="*/ 174118 w 406530"/>
                <a:gd name="connsiteY9" fmla="*/ 119550 h 713346"/>
                <a:gd name="connsiteX10" fmla="*/ 204799 w 406530"/>
                <a:gd name="connsiteY10" fmla="*/ 151765 h 713346"/>
                <a:gd name="connsiteX11" fmla="*/ 194828 w 406530"/>
                <a:gd name="connsiteY11" fmla="*/ 232304 h 713346"/>
                <a:gd name="connsiteX12" fmla="*/ 162612 w 406530"/>
                <a:gd name="connsiteY12" fmla="*/ 252247 h 713346"/>
                <a:gd name="connsiteX13" fmla="*/ 147272 w 406530"/>
                <a:gd name="connsiteY13" fmla="*/ 289065 h 713346"/>
                <a:gd name="connsiteX14" fmla="*/ 190226 w 406530"/>
                <a:gd name="connsiteY14" fmla="*/ 295969 h 713346"/>
                <a:gd name="connsiteX15" fmla="*/ 228578 w 406530"/>
                <a:gd name="connsiteY15" fmla="*/ 279861 h 713346"/>
                <a:gd name="connsiteX16" fmla="*/ 267697 w 406530"/>
                <a:gd name="connsiteY16" fmla="*/ 305173 h 713346"/>
                <a:gd name="connsiteX17" fmla="*/ 253890 w 406530"/>
                <a:gd name="connsiteY17" fmla="*/ 394917 h 713346"/>
                <a:gd name="connsiteX18" fmla="*/ 217839 w 406530"/>
                <a:gd name="connsiteY18" fmla="*/ 444007 h 713346"/>
                <a:gd name="connsiteX19" fmla="*/ 274600 w 406530"/>
                <a:gd name="connsiteY19" fmla="*/ 444007 h 713346"/>
                <a:gd name="connsiteX20" fmla="*/ 333662 w 406530"/>
                <a:gd name="connsiteY20" fmla="*/ 452445 h 713346"/>
                <a:gd name="connsiteX21" fmla="*/ 321389 w 406530"/>
                <a:gd name="connsiteY21" fmla="*/ 526847 h 713346"/>
                <a:gd name="connsiteX22" fmla="*/ 286873 w 406530"/>
                <a:gd name="connsiteY22" fmla="*/ 550626 h 713346"/>
                <a:gd name="connsiteX23" fmla="*/ 278435 w 406530"/>
                <a:gd name="connsiteY23" fmla="*/ 584375 h 713346"/>
                <a:gd name="connsiteX24" fmla="*/ 312185 w 406530"/>
                <a:gd name="connsiteY24" fmla="*/ 592046 h 713346"/>
                <a:gd name="connsiteX25" fmla="*/ 316020 w 406530"/>
                <a:gd name="connsiteY25" fmla="*/ 590512 h 713346"/>
                <a:gd name="connsiteX26" fmla="*/ 378150 w 406530"/>
                <a:gd name="connsiteY26" fmla="*/ 578239 h 713346"/>
                <a:gd name="connsiteX27" fmla="*/ 408065 w 406530"/>
                <a:gd name="connsiteY27" fmla="*/ 661079 h 713346"/>
                <a:gd name="connsiteX28" fmla="*/ 299145 w 406530"/>
                <a:gd name="connsiteY28" fmla="*/ 707869 h 713346"/>
                <a:gd name="connsiteX29" fmla="*/ 262327 w 406530"/>
                <a:gd name="connsiteY29" fmla="*/ 714005 h 7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6530" h="713346">
                  <a:moveTo>
                    <a:pt x="262327" y="714005"/>
                  </a:moveTo>
                  <a:cubicBezTo>
                    <a:pt x="174885" y="493865"/>
                    <a:pt x="87442" y="274491"/>
                    <a:pt x="0" y="54351"/>
                  </a:cubicBezTo>
                  <a:cubicBezTo>
                    <a:pt x="8437" y="48982"/>
                    <a:pt x="16108" y="42846"/>
                    <a:pt x="24545" y="37476"/>
                  </a:cubicBezTo>
                  <a:cubicBezTo>
                    <a:pt x="53693" y="35942"/>
                    <a:pt x="78238" y="19067"/>
                    <a:pt x="105084" y="9863"/>
                  </a:cubicBezTo>
                  <a:cubicBezTo>
                    <a:pt x="118124" y="6028"/>
                    <a:pt x="129630" y="-2410"/>
                    <a:pt x="144970" y="658"/>
                  </a:cubicBezTo>
                  <a:cubicBezTo>
                    <a:pt x="176419" y="38243"/>
                    <a:pt x="174118" y="55885"/>
                    <a:pt x="134232" y="77362"/>
                  </a:cubicBezTo>
                  <a:cubicBezTo>
                    <a:pt x="121959" y="84266"/>
                    <a:pt x="108920" y="89635"/>
                    <a:pt x="96647" y="97305"/>
                  </a:cubicBezTo>
                  <a:cubicBezTo>
                    <a:pt x="82840" y="105743"/>
                    <a:pt x="70568" y="116481"/>
                    <a:pt x="79772" y="134123"/>
                  </a:cubicBezTo>
                  <a:cubicBezTo>
                    <a:pt x="89744" y="153299"/>
                    <a:pt x="106618" y="149464"/>
                    <a:pt x="122726" y="142561"/>
                  </a:cubicBezTo>
                  <a:cubicBezTo>
                    <a:pt x="140368" y="134890"/>
                    <a:pt x="153408" y="119550"/>
                    <a:pt x="174118" y="119550"/>
                  </a:cubicBezTo>
                  <a:cubicBezTo>
                    <a:pt x="194828" y="120317"/>
                    <a:pt x="185623" y="149464"/>
                    <a:pt x="204799" y="151765"/>
                  </a:cubicBezTo>
                  <a:cubicBezTo>
                    <a:pt x="237782" y="190884"/>
                    <a:pt x="235481" y="206992"/>
                    <a:pt x="194828" y="232304"/>
                  </a:cubicBezTo>
                  <a:cubicBezTo>
                    <a:pt x="184089" y="239208"/>
                    <a:pt x="173351" y="245344"/>
                    <a:pt x="162612" y="252247"/>
                  </a:cubicBezTo>
                  <a:cubicBezTo>
                    <a:pt x="148806" y="260685"/>
                    <a:pt x="137300" y="272190"/>
                    <a:pt x="147272" y="289065"/>
                  </a:cubicBezTo>
                  <a:cubicBezTo>
                    <a:pt x="158010" y="307474"/>
                    <a:pt x="174118" y="304406"/>
                    <a:pt x="190226" y="295969"/>
                  </a:cubicBezTo>
                  <a:cubicBezTo>
                    <a:pt x="202498" y="289832"/>
                    <a:pt x="213237" y="280628"/>
                    <a:pt x="228578" y="279861"/>
                  </a:cubicBezTo>
                  <a:cubicBezTo>
                    <a:pt x="249288" y="276793"/>
                    <a:pt x="249288" y="304406"/>
                    <a:pt x="267697" y="305173"/>
                  </a:cubicBezTo>
                  <a:cubicBezTo>
                    <a:pt x="306049" y="351195"/>
                    <a:pt x="303748" y="365769"/>
                    <a:pt x="253890" y="394917"/>
                  </a:cubicBezTo>
                  <a:cubicBezTo>
                    <a:pt x="235481" y="405655"/>
                    <a:pt x="204032" y="415627"/>
                    <a:pt x="217839" y="444007"/>
                  </a:cubicBezTo>
                  <a:cubicBezTo>
                    <a:pt x="230879" y="470853"/>
                    <a:pt x="255424" y="450910"/>
                    <a:pt x="274600" y="444007"/>
                  </a:cubicBezTo>
                  <a:cubicBezTo>
                    <a:pt x="296077" y="436337"/>
                    <a:pt x="317554" y="421763"/>
                    <a:pt x="333662" y="452445"/>
                  </a:cubicBezTo>
                  <a:cubicBezTo>
                    <a:pt x="350537" y="483893"/>
                    <a:pt x="347469" y="505370"/>
                    <a:pt x="321389" y="526847"/>
                  </a:cubicBezTo>
                  <a:cubicBezTo>
                    <a:pt x="310651" y="535285"/>
                    <a:pt x="296844" y="541421"/>
                    <a:pt x="286873" y="550626"/>
                  </a:cubicBezTo>
                  <a:cubicBezTo>
                    <a:pt x="276134" y="559830"/>
                    <a:pt x="269998" y="570569"/>
                    <a:pt x="278435" y="584375"/>
                  </a:cubicBezTo>
                  <a:cubicBezTo>
                    <a:pt x="286873" y="597415"/>
                    <a:pt x="299145" y="596648"/>
                    <a:pt x="312185" y="592046"/>
                  </a:cubicBezTo>
                  <a:cubicBezTo>
                    <a:pt x="316787" y="590512"/>
                    <a:pt x="310651" y="592046"/>
                    <a:pt x="316020" y="590512"/>
                  </a:cubicBezTo>
                  <a:cubicBezTo>
                    <a:pt x="336730" y="582841"/>
                    <a:pt x="358207" y="558296"/>
                    <a:pt x="378150" y="578239"/>
                  </a:cubicBezTo>
                  <a:cubicBezTo>
                    <a:pt x="399628" y="598949"/>
                    <a:pt x="411900" y="628864"/>
                    <a:pt x="408065" y="661079"/>
                  </a:cubicBezTo>
                  <a:cubicBezTo>
                    <a:pt x="372014" y="677187"/>
                    <a:pt x="332895" y="687159"/>
                    <a:pt x="299145" y="707869"/>
                  </a:cubicBezTo>
                  <a:cubicBezTo>
                    <a:pt x="286106" y="708636"/>
                    <a:pt x="273833" y="711704"/>
                    <a:pt x="262327" y="7140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F885202-AFF9-4BA1-8CB5-16D17C1EA875}"/>
                </a:ext>
              </a:extLst>
            </p:cNvPr>
            <p:cNvSpPr/>
            <p:nvPr/>
          </p:nvSpPr>
          <p:spPr>
            <a:xfrm>
              <a:off x="4898728" y="3358290"/>
              <a:ext cx="11187" cy="27967"/>
            </a:xfrm>
            <a:custGeom>
              <a:avLst/>
              <a:gdLst>
                <a:gd name="connsiteX0" fmla="*/ 10647 w 15340"/>
                <a:gd name="connsiteY0" fmla="*/ 0 h 38351"/>
                <a:gd name="connsiteX1" fmla="*/ 12948 w 15340"/>
                <a:gd name="connsiteY1" fmla="*/ 38352 h 38351"/>
                <a:gd name="connsiteX2" fmla="*/ 4511 w 15340"/>
                <a:gd name="connsiteY2" fmla="*/ 30682 h 38351"/>
                <a:gd name="connsiteX3" fmla="*/ 5278 w 15340"/>
                <a:gd name="connsiteY3" fmla="*/ 767 h 38351"/>
                <a:gd name="connsiteX4" fmla="*/ 10647 w 15340"/>
                <a:gd name="connsiteY4" fmla="*/ 0 h 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" h="38351">
                  <a:moveTo>
                    <a:pt x="10647" y="0"/>
                  </a:moveTo>
                  <a:cubicBezTo>
                    <a:pt x="22920" y="12273"/>
                    <a:pt x="22152" y="25312"/>
                    <a:pt x="12948" y="38352"/>
                  </a:cubicBezTo>
                  <a:cubicBezTo>
                    <a:pt x="9880" y="36051"/>
                    <a:pt x="7579" y="32983"/>
                    <a:pt x="4511" y="30682"/>
                  </a:cubicBezTo>
                  <a:cubicBezTo>
                    <a:pt x="-859" y="20710"/>
                    <a:pt x="-2393" y="10739"/>
                    <a:pt x="5278" y="767"/>
                  </a:cubicBezTo>
                  <a:cubicBezTo>
                    <a:pt x="6812" y="0"/>
                    <a:pt x="8346" y="0"/>
                    <a:pt x="10647" y="0"/>
                  </a:cubicBezTo>
                  <a:close/>
                </a:path>
              </a:pathLst>
            </a:custGeom>
            <a:solidFill>
              <a:srgbClr val="101010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0D9EB8-B971-4E50-9914-5B367C3C5607}"/>
                </a:ext>
              </a:extLst>
            </p:cNvPr>
            <p:cNvSpPr/>
            <p:nvPr/>
          </p:nvSpPr>
          <p:spPr>
            <a:xfrm>
              <a:off x="4799659" y="3679349"/>
              <a:ext cx="11187" cy="16780"/>
            </a:xfrm>
            <a:custGeom>
              <a:avLst/>
              <a:gdLst>
                <a:gd name="connsiteX0" fmla="*/ 10739 w 15340"/>
                <a:gd name="connsiteY0" fmla="*/ 27613 h 23011"/>
                <a:gd name="connsiteX1" fmla="*/ 0 w 15340"/>
                <a:gd name="connsiteY1" fmla="*/ 0 h 23011"/>
                <a:gd name="connsiteX2" fmla="*/ 10739 w 15340"/>
                <a:gd name="connsiteY2" fmla="*/ 27613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0739" y="27613"/>
                  </a:moveTo>
                  <a:cubicBezTo>
                    <a:pt x="6903" y="18409"/>
                    <a:pt x="3835" y="9204"/>
                    <a:pt x="0" y="0"/>
                  </a:cubicBezTo>
                  <a:cubicBezTo>
                    <a:pt x="19943" y="3068"/>
                    <a:pt x="19943" y="13807"/>
                    <a:pt x="10739" y="27613"/>
                  </a:cubicBezTo>
                  <a:close/>
                </a:path>
              </a:pathLst>
            </a:custGeom>
            <a:solidFill>
              <a:srgbClr val="9D9D9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2091D9-3BA5-4222-B996-46743D19065C}"/>
                </a:ext>
              </a:extLst>
            </p:cNvPr>
            <p:cNvSpPr/>
            <p:nvPr/>
          </p:nvSpPr>
          <p:spPr>
            <a:xfrm>
              <a:off x="4894923" y="3358849"/>
              <a:ext cx="5593" cy="16780"/>
            </a:xfrm>
            <a:custGeom>
              <a:avLst/>
              <a:gdLst>
                <a:gd name="connsiteX0" fmla="*/ 9728 w 7670"/>
                <a:gd name="connsiteY0" fmla="*/ 0 h 23011"/>
                <a:gd name="connsiteX1" fmla="*/ 8961 w 7670"/>
                <a:gd name="connsiteY1" fmla="*/ 29915 h 23011"/>
                <a:gd name="connsiteX2" fmla="*/ 9728 w 767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0" h="23011">
                  <a:moveTo>
                    <a:pt x="9728" y="0"/>
                  </a:moveTo>
                  <a:cubicBezTo>
                    <a:pt x="9728" y="9972"/>
                    <a:pt x="8961" y="19943"/>
                    <a:pt x="8961" y="29915"/>
                  </a:cubicBezTo>
                  <a:cubicBezTo>
                    <a:pt x="-5613" y="19176"/>
                    <a:pt x="-243" y="9204"/>
                    <a:pt x="9728" y="0"/>
                  </a:cubicBezTo>
                  <a:close/>
                </a:path>
              </a:pathLst>
            </a:custGeom>
            <a:solidFill>
              <a:srgbClr val="AAAAA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E01010-54C7-4051-8EE3-6C8FA90FDA93}"/>
                </a:ext>
              </a:extLst>
            </p:cNvPr>
            <p:cNvSpPr/>
            <p:nvPr/>
          </p:nvSpPr>
          <p:spPr>
            <a:xfrm>
              <a:off x="5026278" y="3167556"/>
              <a:ext cx="542556" cy="587303"/>
            </a:xfrm>
            <a:custGeom>
              <a:avLst/>
              <a:gdLst>
                <a:gd name="connsiteX0" fmla="*/ 343513 w 744028"/>
                <a:gd name="connsiteY0" fmla="*/ 806158 h 805391"/>
                <a:gd name="connsiteX1" fmla="*/ 335076 w 744028"/>
                <a:gd name="connsiteY1" fmla="*/ 784681 h 805391"/>
                <a:gd name="connsiteX2" fmla="*/ 305928 w 744028"/>
                <a:gd name="connsiteY2" fmla="*/ 724085 h 805391"/>
                <a:gd name="connsiteX3" fmla="*/ 249167 w 744028"/>
                <a:gd name="connsiteY3" fmla="*/ 747863 h 805391"/>
                <a:gd name="connsiteX4" fmla="*/ 202378 w 744028"/>
                <a:gd name="connsiteY4" fmla="*/ 736358 h 805391"/>
                <a:gd name="connsiteX5" fmla="*/ 213883 w 744028"/>
                <a:gd name="connsiteY5" fmla="*/ 686500 h 805391"/>
                <a:gd name="connsiteX6" fmla="*/ 243798 w 744028"/>
                <a:gd name="connsiteY6" fmla="*/ 669625 h 805391"/>
                <a:gd name="connsiteX7" fmla="*/ 258372 w 744028"/>
                <a:gd name="connsiteY7" fmla="*/ 591387 h 805391"/>
                <a:gd name="connsiteX8" fmla="*/ 227690 w 744028"/>
                <a:gd name="connsiteY8" fmla="*/ 590620 h 805391"/>
                <a:gd name="connsiteX9" fmla="*/ 183202 w 744028"/>
                <a:gd name="connsiteY9" fmla="*/ 612864 h 805391"/>
                <a:gd name="connsiteX10" fmla="*/ 140248 w 744028"/>
                <a:gd name="connsiteY10" fmla="*/ 596757 h 805391"/>
                <a:gd name="connsiteX11" fmla="*/ 150986 w 744028"/>
                <a:gd name="connsiteY11" fmla="*/ 553035 h 805391"/>
                <a:gd name="connsiteX12" fmla="*/ 190872 w 744028"/>
                <a:gd name="connsiteY12" fmla="*/ 530024 h 805391"/>
                <a:gd name="connsiteX13" fmla="*/ 211582 w 744028"/>
                <a:gd name="connsiteY13" fmla="*/ 473263 h 805391"/>
                <a:gd name="connsiteX14" fmla="*/ 199310 w 744028"/>
                <a:gd name="connsiteY14" fmla="*/ 449485 h 805391"/>
                <a:gd name="connsiteX15" fmla="*/ 167094 w 744028"/>
                <a:gd name="connsiteY15" fmla="*/ 431076 h 805391"/>
                <a:gd name="connsiteX16" fmla="*/ 120305 w 744028"/>
                <a:gd name="connsiteY16" fmla="*/ 454854 h 805391"/>
                <a:gd name="connsiteX17" fmla="*/ 71981 w 744028"/>
                <a:gd name="connsiteY17" fmla="*/ 438746 h 805391"/>
                <a:gd name="connsiteX18" fmla="*/ 85788 w 744028"/>
                <a:gd name="connsiteY18" fmla="*/ 393491 h 805391"/>
                <a:gd name="connsiteX19" fmla="*/ 114935 w 744028"/>
                <a:gd name="connsiteY19" fmla="*/ 376616 h 805391"/>
                <a:gd name="connsiteX20" fmla="*/ 137946 w 744028"/>
                <a:gd name="connsiteY20" fmla="*/ 296077 h 805391"/>
                <a:gd name="connsiteX21" fmla="*/ 113401 w 744028"/>
                <a:gd name="connsiteY21" fmla="*/ 269998 h 805391"/>
                <a:gd name="connsiteX22" fmla="*/ 55873 w 744028"/>
                <a:gd name="connsiteY22" fmla="*/ 299912 h 805391"/>
                <a:gd name="connsiteX23" fmla="*/ 4482 w 744028"/>
                <a:gd name="connsiteY23" fmla="*/ 284572 h 805391"/>
                <a:gd name="connsiteX24" fmla="*/ 22891 w 744028"/>
                <a:gd name="connsiteY24" fmla="*/ 237782 h 805391"/>
                <a:gd name="connsiteX25" fmla="*/ 49737 w 744028"/>
                <a:gd name="connsiteY25" fmla="*/ 223208 h 805391"/>
                <a:gd name="connsiteX26" fmla="*/ 81185 w 744028"/>
                <a:gd name="connsiteY26" fmla="*/ 146504 h 805391"/>
                <a:gd name="connsiteX27" fmla="*/ 239963 w 744028"/>
                <a:gd name="connsiteY27" fmla="*/ 76704 h 805391"/>
                <a:gd name="connsiteX28" fmla="*/ 434024 w 744028"/>
                <a:gd name="connsiteY28" fmla="*/ 0 h 805391"/>
                <a:gd name="connsiteX29" fmla="*/ 483881 w 744028"/>
                <a:gd name="connsiteY29" fmla="*/ 97414 h 805391"/>
                <a:gd name="connsiteX30" fmla="*/ 549847 w 744028"/>
                <a:gd name="connsiteY30" fmla="*/ 128096 h 805391"/>
                <a:gd name="connsiteX31" fmla="*/ 615812 w 744028"/>
                <a:gd name="connsiteY31" fmla="*/ 147272 h 805391"/>
                <a:gd name="connsiteX32" fmla="*/ 587431 w 744028"/>
                <a:gd name="connsiteY32" fmla="*/ 210169 h 805391"/>
                <a:gd name="connsiteX33" fmla="*/ 564420 w 744028"/>
                <a:gd name="connsiteY33" fmla="*/ 287640 h 805391"/>
                <a:gd name="connsiteX34" fmla="*/ 594335 w 744028"/>
                <a:gd name="connsiteY34" fmla="*/ 296844 h 805391"/>
                <a:gd name="connsiteX35" fmla="*/ 618113 w 744028"/>
                <a:gd name="connsiteY35" fmla="*/ 285339 h 805391"/>
                <a:gd name="connsiteX36" fmla="*/ 681010 w 744028"/>
                <a:gd name="connsiteY36" fmla="*/ 300679 h 805391"/>
                <a:gd name="connsiteX37" fmla="*/ 660300 w 744028"/>
                <a:gd name="connsiteY37" fmla="*/ 362042 h 805391"/>
                <a:gd name="connsiteX38" fmla="*/ 631153 w 744028"/>
                <a:gd name="connsiteY38" fmla="*/ 380451 h 805391"/>
                <a:gd name="connsiteX39" fmla="*/ 620414 w 744028"/>
                <a:gd name="connsiteY39" fmla="*/ 421872 h 805391"/>
                <a:gd name="connsiteX40" fmla="*/ 657232 w 744028"/>
                <a:gd name="connsiteY40" fmla="*/ 431076 h 805391"/>
                <a:gd name="connsiteX41" fmla="*/ 692516 w 744028"/>
                <a:gd name="connsiteY41" fmla="*/ 416502 h 805391"/>
                <a:gd name="connsiteX42" fmla="*/ 741606 w 744028"/>
                <a:gd name="connsiteY42" fmla="*/ 437979 h 805391"/>
                <a:gd name="connsiteX43" fmla="*/ 730868 w 744028"/>
                <a:gd name="connsiteY43" fmla="*/ 489371 h 805391"/>
                <a:gd name="connsiteX44" fmla="*/ 695584 w 744028"/>
                <a:gd name="connsiteY44" fmla="*/ 512382 h 805391"/>
                <a:gd name="connsiteX45" fmla="*/ 679476 w 744028"/>
                <a:gd name="connsiteY45" fmla="*/ 562240 h 805391"/>
                <a:gd name="connsiteX46" fmla="*/ 702487 w 744028"/>
                <a:gd name="connsiteY46" fmla="*/ 643546 h 805391"/>
                <a:gd name="connsiteX47" fmla="*/ 668738 w 744028"/>
                <a:gd name="connsiteY47" fmla="*/ 674227 h 805391"/>
                <a:gd name="connsiteX48" fmla="*/ 343513 w 744028"/>
                <a:gd name="connsiteY48" fmla="*/ 806158 h 80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44028" h="805391">
                  <a:moveTo>
                    <a:pt x="343513" y="806158"/>
                  </a:moveTo>
                  <a:cubicBezTo>
                    <a:pt x="340445" y="799255"/>
                    <a:pt x="338144" y="791584"/>
                    <a:pt x="335076" y="784681"/>
                  </a:cubicBezTo>
                  <a:cubicBezTo>
                    <a:pt x="325871" y="763971"/>
                    <a:pt x="322036" y="734824"/>
                    <a:pt x="305928" y="724085"/>
                  </a:cubicBezTo>
                  <a:cubicBezTo>
                    <a:pt x="289820" y="713346"/>
                    <a:pt x="268343" y="739426"/>
                    <a:pt x="249167" y="747863"/>
                  </a:cubicBezTo>
                  <a:cubicBezTo>
                    <a:pt x="230758" y="756301"/>
                    <a:pt x="213116" y="754767"/>
                    <a:pt x="202378" y="736358"/>
                  </a:cubicBezTo>
                  <a:cubicBezTo>
                    <a:pt x="190872" y="717182"/>
                    <a:pt x="194707" y="699540"/>
                    <a:pt x="213883" y="686500"/>
                  </a:cubicBezTo>
                  <a:cubicBezTo>
                    <a:pt x="223088" y="680364"/>
                    <a:pt x="233826" y="674995"/>
                    <a:pt x="243798" y="669625"/>
                  </a:cubicBezTo>
                  <a:cubicBezTo>
                    <a:pt x="277548" y="649682"/>
                    <a:pt x="283684" y="619001"/>
                    <a:pt x="258372" y="591387"/>
                  </a:cubicBezTo>
                  <a:cubicBezTo>
                    <a:pt x="249167" y="581416"/>
                    <a:pt x="238429" y="585251"/>
                    <a:pt x="227690" y="590620"/>
                  </a:cubicBezTo>
                  <a:cubicBezTo>
                    <a:pt x="213116" y="598291"/>
                    <a:pt x="198543" y="607495"/>
                    <a:pt x="183202" y="612864"/>
                  </a:cubicBezTo>
                  <a:cubicBezTo>
                    <a:pt x="166327" y="619001"/>
                    <a:pt x="149452" y="614398"/>
                    <a:pt x="140248" y="596757"/>
                  </a:cubicBezTo>
                  <a:cubicBezTo>
                    <a:pt x="131043" y="579115"/>
                    <a:pt x="135645" y="563774"/>
                    <a:pt x="150986" y="553035"/>
                  </a:cubicBezTo>
                  <a:cubicBezTo>
                    <a:pt x="163259" y="543831"/>
                    <a:pt x="176298" y="535393"/>
                    <a:pt x="190872" y="530024"/>
                  </a:cubicBezTo>
                  <a:cubicBezTo>
                    <a:pt x="221554" y="518519"/>
                    <a:pt x="229224" y="501644"/>
                    <a:pt x="211582" y="473263"/>
                  </a:cubicBezTo>
                  <a:cubicBezTo>
                    <a:pt x="206980" y="465593"/>
                    <a:pt x="203145" y="457922"/>
                    <a:pt x="199310" y="449485"/>
                  </a:cubicBezTo>
                  <a:cubicBezTo>
                    <a:pt x="188571" y="443349"/>
                    <a:pt x="183969" y="427241"/>
                    <a:pt x="167094" y="431076"/>
                  </a:cubicBezTo>
                  <a:cubicBezTo>
                    <a:pt x="151753" y="439513"/>
                    <a:pt x="135645" y="447951"/>
                    <a:pt x="120305" y="454854"/>
                  </a:cubicBezTo>
                  <a:cubicBezTo>
                    <a:pt x="99595" y="464826"/>
                    <a:pt x="82720" y="458689"/>
                    <a:pt x="71981" y="438746"/>
                  </a:cubicBezTo>
                  <a:cubicBezTo>
                    <a:pt x="61243" y="419570"/>
                    <a:pt x="68913" y="404230"/>
                    <a:pt x="85788" y="393491"/>
                  </a:cubicBezTo>
                  <a:cubicBezTo>
                    <a:pt x="94992" y="387355"/>
                    <a:pt x="105731" y="381986"/>
                    <a:pt x="114935" y="376616"/>
                  </a:cubicBezTo>
                  <a:cubicBezTo>
                    <a:pt x="164793" y="348236"/>
                    <a:pt x="164793" y="348236"/>
                    <a:pt x="137946" y="296077"/>
                  </a:cubicBezTo>
                  <a:cubicBezTo>
                    <a:pt x="124907" y="291475"/>
                    <a:pt x="127975" y="272299"/>
                    <a:pt x="113401" y="269998"/>
                  </a:cubicBezTo>
                  <a:cubicBezTo>
                    <a:pt x="94225" y="279969"/>
                    <a:pt x="75049" y="289941"/>
                    <a:pt x="55873" y="299912"/>
                  </a:cubicBezTo>
                  <a:cubicBezTo>
                    <a:pt x="33629" y="312185"/>
                    <a:pt x="15987" y="306049"/>
                    <a:pt x="4482" y="284572"/>
                  </a:cubicBezTo>
                  <a:cubicBezTo>
                    <a:pt x="-7024" y="263094"/>
                    <a:pt x="5249" y="248521"/>
                    <a:pt x="22891" y="237782"/>
                  </a:cubicBezTo>
                  <a:cubicBezTo>
                    <a:pt x="31328" y="232413"/>
                    <a:pt x="40533" y="227811"/>
                    <a:pt x="49737" y="223208"/>
                  </a:cubicBezTo>
                  <a:cubicBezTo>
                    <a:pt x="99595" y="197129"/>
                    <a:pt x="99595" y="197129"/>
                    <a:pt x="81185" y="146504"/>
                  </a:cubicBezTo>
                  <a:cubicBezTo>
                    <a:pt x="130276" y="113522"/>
                    <a:pt x="187037" y="99715"/>
                    <a:pt x="239963" y="76704"/>
                  </a:cubicBezTo>
                  <a:cubicBezTo>
                    <a:pt x="304394" y="49858"/>
                    <a:pt x="369592" y="25312"/>
                    <a:pt x="434024" y="0"/>
                  </a:cubicBezTo>
                  <a:cubicBezTo>
                    <a:pt x="463938" y="26079"/>
                    <a:pt x="469307" y="64431"/>
                    <a:pt x="483881" y="97414"/>
                  </a:cubicBezTo>
                  <a:cubicBezTo>
                    <a:pt x="504591" y="144970"/>
                    <a:pt x="503824" y="145737"/>
                    <a:pt x="549847" y="128096"/>
                  </a:cubicBezTo>
                  <a:cubicBezTo>
                    <a:pt x="581295" y="116590"/>
                    <a:pt x="605073" y="123493"/>
                    <a:pt x="615812" y="147272"/>
                  </a:cubicBezTo>
                  <a:cubicBezTo>
                    <a:pt x="625783" y="170283"/>
                    <a:pt x="616579" y="192527"/>
                    <a:pt x="587431" y="210169"/>
                  </a:cubicBezTo>
                  <a:cubicBezTo>
                    <a:pt x="542943" y="237782"/>
                    <a:pt x="542176" y="243151"/>
                    <a:pt x="564420" y="287640"/>
                  </a:cubicBezTo>
                  <a:cubicBezTo>
                    <a:pt x="572858" y="303748"/>
                    <a:pt x="581295" y="304515"/>
                    <a:pt x="594335" y="296844"/>
                  </a:cubicBezTo>
                  <a:cubicBezTo>
                    <a:pt x="602005" y="292242"/>
                    <a:pt x="610443" y="289174"/>
                    <a:pt x="618113" y="285339"/>
                  </a:cubicBezTo>
                  <a:cubicBezTo>
                    <a:pt x="643425" y="273833"/>
                    <a:pt x="666437" y="273833"/>
                    <a:pt x="681010" y="300679"/>
                  </a:cubicBezTo>
                  <a:cubicBezTo>
                    <a:pt x="696351" y="327526"/>
                    <a:pt x="682544" y="346702"/>
                    <a:pt x="660300" y="362042"/>
                  </a:cubicBezTo>
                  <a:cubicBezTo>
                    <a:pt x="651096" y="368946"/>
                    <a:pt x="641124" y="375082"/>
                    <a:pt x="631153" y="380451"/>
                  </a:cubicBezTo>
                  <a:cubicBezTo>
                    <a:pt x="611210" y="390423"/>
                    <a:pt x="612744" y="404230"/>
                    <a:pt x="620414" y="421872"/>
                  </a:cubicBezTo>
                  <a:cubicBezTo>
                    <a:pt x="629619" y="441815"/>
                    <a:pt x="641891" y="439513"/>
                    <a:pt x="657232" y="431076"/>
                  </a:cubicBezTo>
                  <a:cubicBezTo>
                    <a:pt x="668738" y="424940"/>
                    <a:pt x="679476" y="418803"/>
                    <a:pt x="692516" y="416502"/>
                  </a:cubicBezTo>
                  <a:cubicBezTo>
                    <a:pt x="713226" y="412667"/>
                    <a:pt x="730868" y="419570"/>
                    <a:pt x="741606" y="437979"/>
                  </a:cubicBezTo>
                  <a:cubicBezTo>
                    <a:pt x="752345" y="457922"/>
                    <a:pt x="746209" y="474797"/>
                    <a:pt x="730868" y="489371"/>
                  </a:cubicBezTo>
                  <a:cubicBezTo>
                    <a:pt x="720896" y="499343"/>
                    <a:pt x="708624" y="507013"/>
                    <a:pt x="695584" y="512382"/>
                  </a:cubicBezTo>
                  <a:cubicBezTo>
                    <a:pt x="671039" y="523121"/>
                    <a:pt x="670272" y="539229"/>
                    <a:pt x="679476" y="562240"/>
                  </a:cubicBezTo>
                  <a:cubicBezTo>
                    <a:pt x="690215" y="588319"/>
                    <a:pt x="711692" y="612097"/>
                    <a:pt x="702487" y="643546"/>
                  </a:cubicBezTo>
                  <a:cubicBezTo>
                    <a:pt x="701720" y="665790"/>
                    <a:pt x="683311" y="668091"/>
                    <a:pt x="668738" y="674227"/>
                  </a:cubicBezTo>
                  <a:cubicBezTo>
                    <a:pt x="561352" y="719483"/>
                    <a:pt x="452432" y="762437"/>
                    <a:pt x="343513" y="806158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9C7DB2-6C22-4566-BCD3-AD31280B1D1E}"/>
                </a:ext>
              </a:extLst>
            </p:cNvPr>
            <p:cNvSpPr/>
            <p:nvPr/>
          </p:nvSpPr>
          <p:spPr>
            <a:xfrm>
              <a:off x="5148126" y="3476819"/>
              <a:ext cx="22374" cy="16780"/>
            </a:xfrm>
            <a:custGeom>
              <a:avLst/>
              <a:gdLst>
                <a:gd name="connsiteX0" fmla="*/ 0 w 30681"/>
                <a:gd name="connsiteY0" fmla="*/ 8506 h 23011"/>
                <a:gd name="connsiteX1" fmla="*/ 32216 w 30681"/>
                <a:gd name="connsiteY1" fmla="*/ 26915 h 23011"/>
                <a:gd name="connsiteX2" fmla="*/ 0 w 30681"/>
                <a:gd name="connsiteY2" fmla="*/ 8506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81" h="23011">
                  <a:moveTo>
                    <a:pt x="0" y="8506"/>
                  </a:moveTo>
                  <a:cubicBezTo>
                    <a:pt x="26846" y="-13738"/>
                    <a:pt x="26079" y="13108"/>
                    <a:pt x="32216" y="26915"/>
                  </a:cubicBezTo>
                  <a:cubicBezTo>
                    <a:pt x="13807" y="33052"/>
                    <a:pt x="12273" y="10807"/>
                    <a:pt x="0" y="8506"/>
                  </a:cubicBezTo>
                  <a:close/>
                </a:path>
              </a:pathLst>
            </a:custGeom>
            <a:solidFill>
              <a:srgbClr val="7D7D7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072209-05E1-48D7-BC66-EEA7FC7C27C5}"/>
                </a:ext>
              </a:extLst>
            </p:cNvPr>
            <p:cNvSpPr/>
            <p:nvPr/>
          </p:nvSpPr>
          <p:spPr>
            <a:xfrm>
              <a:off x="5108413" y="3363531"/>
              <a:ext cx="16780" cy="16780"/>
            </a:xfrm>
            <a:custGeom>
              <a:avLst/>
              <a:gdLst>
                <a:gd name="connsiteX0" fmla="*/ 0 w 23011"/>
                <a:gd name="connsiteY0" fmla="*/ 2018 h 23011"/>
                <a:gd name="connsiteX1" fmla="*/ 24545 w 23011"/>
                <a:gd name="connsiteY1" fmla="*/ 28097 h 23011"/>
                <a:gd name="connsiteX2" fmla="*/ 0 w 23011"/>
                <a:gd name="connsiteY2" fmla="*/ 2018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1" h="23011">
                  <a:moveTo>
                    <a:pt x="0" y="2018"/>
                  </a:moveTo>
                  <a:cubicBezTo>
                    <a:pt x="28380" y="-7954"/>
                    <a:pt x="13807" y="21960"/>
                    <a:pt x="24545" y="28097"/>
                  </a:cubicBezTo>
                  <a:cubicBezTo>
                    <a:pt x="5369" y="30398"/>
                    <a:pt x="9204" y="10455"/>
                    <a:pt x="0" y="2018"/>
                  </a:cubicBezTo>
                  <a:close/>
                </a:path>
              </a:pathLst>
            </a:custGeom>
            <a:solidFill>
              <a:srgbClr val="7B7B7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92F82DD-7294-49BE-89C6-9D1DF28DAF81}"/>
              </a:ext>
            </a:extLst>
          </p:cNvPr>
          <p:cNvSpPr txBox="1"/>
          <p:nvPr/>
        </p:nvSpPr>
        <p:spPr>
          <a:xfrm>
            <a:off x="4665264" y="2756556"/>
            <a:ext cx="57272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800" dirty="0">
                <a:solidFill>
                  <a:schemeClr val="bg1"/>
                </a:solidFill>
                <a:cs typeface="Arial" pitchFamily="34" charset="0"/>
              </a:rPr>
              <a:t>D</a:t>
            </a:r>
            <a:r>
              <a:rPr lang="en-US" altLang="ko-KR" sz="4800" dirty="0" err="1">
                <a:solidFill>
                  <a:schemeClr val="bg1"/>
                </a:solidFill>
                <a:cs typeface="Arial" pitchFamily="34" charset="0"/>
              </a:rPr>
              <a:t>ata</a:t>
            </a:r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 Access Layer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7CBE3A-3C0E-4B34-B588-3C4C38BE56E6}"/>
              </a:ext>
            </a:extLst>
          </p:cNvPr>
          <p:cNvSpPr txBox="1"/>
          <p:nvPr/>
        </p:nvSpPr>
        <p:spPr>
          <a:xfrm>
            <a:off x="5507354" y="3536039"/>
            <a:ext cx="488499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“Teoria”, ale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zrozumitelne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0B9882-5135-4A3D-B223-5FD20CE901E9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7057A5-6B94-4468-8A77-E9D9B200A0F8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6A7D24-6AA7-49C2-AEF2-06A05932F3D7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526AA9-99A2-445F-BD54-3503121CAB1F}"/>
              </a:ext>
            </a:extLst>
          </p:cNvPr>
          <p:cNvGrpSpPr/>
          <p:nvPr/>
        </p:nvGrpSpPr>
        <p:grpSpPr>
          <a:xfrm>
            <a:off x="-29817" y="0"/>
            <a:ext cx="12240040" cy="170806"/>
            <a:chOff x="-77857" y="6512575"/>
            <a:chExt cx="12240040" cy="36417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F9293C-2E44-4604-9894-4D08F59840B9}"/>
                </a:ext>
              </a:extLst>
            </p:cNvPr>
            <p:cNvSpPr/>
            <p:nvPr/>
          </p:nvSpPr>
          <p:spPr>
            <a:xfrm>
              <a:off x="-48040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ABDF80-18E0-418E-963B-27743DFEB09F}"/>
                </a:ext>
              </a:extLst>
            </p:cNvPr>
            <p:cNvSpPr/>
            <p:nvPr/>
          </p:nvSpPr>
          <p:spPr>
            <a:xfrm>
              <a:off x="-77857" y="6512575"/>
              <a:ext cx="12240040" cy="347676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223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B8B760-A996-40FE-B073-90C028257C92}"/>
              </a:ext>
            </a:extLst>
          </p:cNvPr>
          <p:cNvGrpSpPr/>
          <p:nvPr/>
        </p:nvGrpSpPr>
        <p:grpSpPr>
          <a:xfrm>
            <a:off x="3893745" y="1226745"/>
            <a:ext cx="4404510" cy="4404510"/>
            <a:chOff x="3561288" y="1226745"/>
            <a:chExt cx="4740740" cy="47407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CCBE19-43AE-4596-9774-11F1CDA66EE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561288" y="1226745"/>
              <a:ext cx="4740740" cy="4740740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7D97BF-5D54-462E-A9F5-4D06C775F83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748242" y="1413699"/>
              <a:ext cx="4366833" cy="4366833"/>
            </a:xfrm>
            <a:prstGeom prst="roundRect">
              <a:avLst>
                <a:gd name="adj" fmla="val 622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4B9BF8-238A-446D-90D5-29C163B4B9F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866816" y="1532273"/>
              <a:ext cx="4129684" cy="4129684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rapezoid 18">
            <a:extLst>
              <a:ext uri="{FF2B5EF4-FFF2-40B4-BE49-F238E27FC236}">
                <a16:creationId xmlns:a16="http://schemas.microsoft.com/office/drawing/2014/main" id="{764A0E90-AA10-4F04-B55B-D16094DEB6BA}"/>
              </a:ext>
            </a:extLst>
          </p:cNvPr>
          <p:cNvSpPr/>
          <p:nvPr/>
        </p:nvSpPr>
        <p:spPr>
          <a:xfrm rot="10800000">
            <a:off x="4505929" y="2029216"/>
            <a:ext cx="3188286" cy="1764186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F73F88-792E-4C1E-AC87-14A70BA07B8C}"/>
              </a:ext>
            </a:extLst>
          </p:cNvPr>
          <p:cNvSpPr/>
          <p:nvPr/>
        </p:nvSpPr>
        <p:spPr>
          <a:xfrm>
            <a:off x="5313858" y="2370647"/>
            <a:ext cx="318603" cy="955805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bg1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DDBDBF-E66C-4E30-A942-5A40B003A332}"/>
              </a:ext>
            </a:extLst>
          </p:cNvPr>
          <p:cNvSpPr/>
          <p:nvPr/>
        </p:nvSpPr>
        <p:spPr>
          <a:xfrm>
            <a:off x="6117495" y="2553561"/>
            <a:ext cx="322117" cy="32790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4923DC7-550C-4D59-B63C-ED91E1516E16}"/>
              </a:ext>
            </a:extLst>
          </p:cNvPr>
          <p:cNvGrpSpPr/>
          <p:nvPr/>
        </p:nvGrpSpPr>
        <p:grpSpPr>
          <a:xfrm>
            <a:off x="6221457" y="2566461"/>
            <a:ext cx="747239" cy="672805"/>
            <a:chOff x="4962321" y="3286116"/>
            <a:chExt cx="1475130" cy="132818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5365D1-147B-4E85-96C3-5825858D142A}"/>
                </a:ext>
              </a:extLst>
            </p:cNvPr>
            <p:cNvSpPr/>
            <p:nvPr/>
          </p:nvSpPr>
          <p:spPr>
            <a:xfrm>
              <a:off x="4962321" y="3907968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860C27E-36A8-4E64-B8ED-FDD042EBE945}"/>
                </a:ext>
              </a:extLst>
            </p:cNvPr>
            <p:cNvSpPr/>
            <p:nvPr/>
          </p:nvSpPr>
          <p:spPr>
            <a:xfrm>
              <a:off x="5449304" y="3286116"/>
              <a:ext cx="988147" cy="987501"/>
            </a:xfrm>
            <a:custGeom>
              <a:avLst/>
              <a:gdLst>
                <a:gd name="connsiteX0" fmla="*/ 494462 w 988147"/>
                <a:gd name="connsiteY0" fmla="*/ 416074 h 987501"/>
                <a:gd name="connsiteX1" fmla="*/ 417459 w 988147"/>
                <a:gd name="connsiteY1" fmla="*/ 492745 h 987501"/>
                <a:gd name="connsiteX2" fmla="*/ 494129 w 988147"/>
                <a:gd name="connsiteY2" fmla="*/ 570081 h 987501"/>
                <a:gd name="connsiteX3" fmla="*/ 571299 w 988147"/>
                <a:gd name="connsiteY3" fmla="*/ 493244 h 987501"/>
                <a:gd name="connsiteX4" fmla="*/ 494462 w 988147"/>
                <a:gd name="connsiteY4" fmla="*/ 416074 h 987501"/>
                <a:gd name="connsiteX5" fmla="*/ 494795 w 988147"/>
                <a:gd name="connsiteY5" fmla="*/ 187060 h 987501"/>
                <a:gd name="connsiteX6" fmla="*/ 800480 w 988147"/>
                <a:gd name="connsiteY6" fmla="*/ 493576 h 987501"/>
                <a:gd name="connsiteX7" fmla="*/ 493630 w 988147"/>
                <a:gd name="connsiteY7" fmla="*/ 798929 h 987501"/>
                <a:gd name="connsiteX8" fmla="*/ 188444 w 988147"/>
                <a:gd name="connsiteY8" fmla="*/ 492579 h 987501"/>
                <a:gd name="connsiteX9" fmla="*/ 494795 w 988147"/>
                <a:gd name="connsiteY9" fmla="*/ 187060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2" y="416074"/>
                  </a:moveTo>
                  <a:cubicBezTo>
                    <a:pt x="448227" y="416074"/>
                    <a:pt x="417292" y="453994"/>
                    <a:pt x="417459" y="492745"/>
                  </a:cubicBezTo>
                  <a:cubicBezTo>
                    <a:pt x="417625" y="535654"/>
                    <a:pt x="451387" y="570081"/>
                    <a:pt x="494129" y="570081"/>
                  </a:cubicBezTo>
                  <a:cubicBezTo>
                    <a:pt x="536872" y="570081"/>
                    <a:pt x="571133" y="536153"/>
                    <a:pt x="571299" y="493244"/>
                  </a:cubicBezTo>
                  <a:cubicBezTo>
                    <a:pt x="571466" y="450501"/>
                    <a:pt x="537870" y="416074"/>
                    <a:pt x="494462" y="416074"/>
                  </a:cubicBezTo>
                  <a:close/>
                  <a:moveTo>
                    <a:pt x="494795" y="187060"/>
                  </a:moveTo>
                  <a:cubicBezTo>
                    <a:pt x="662938" y="187393"/>
                    <a:pt x="800813" y="324934"/>
                    <a:pt x="800480" y="493576"/>
                  </a:cubicBezTo>
                  <a:cubicBezTo>
                    <a:pt x="800147" y="660389"/>
                    <a:pt x="664768" y="799262"/>
                    <a:pt x="493630" y="798929"/>
                  </a:cubicBezTo>
                  <a:cubicBezTo>
                    <a:pt x="321163" y="798430"/>
                    <a:pt x="187113" y="657728"/>
                    <a:pt x="188444" y="492579"/>
                  </a:cubicBezTo>
                  <a:cubicBezTo>
                    <a:pt x="187446" y="325100"/>
                    <a:pt x="325819" y="186727"/>
                    <a:pt x="494795" y="187060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501154-EBF5-4221-8028-676F038AF6DD}"/>
              </a:ext>
            </a:extLst>
          </p:cNvPr>
          <p:cNvSpPr/>
          <p:nvPr/>
        </p:nvSpPr>
        <p:spPr>
          <a:xfrm>
            <a:off x="6334909" y="2243841"/>
            <a:ext cx="360580" cy="35857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90906E54-D5A3-42C5-A11E-5560CE659FD7}"/>
              </a:ext>
            </a:extLst>
          </p:cNvPr>
          <p:cNvSpPr>
            <a:spLocks noChangeAspect="1"/>
          </p:cNvSpPr>
          <p:nvPr/>
        </p:nvSpPr>
        <p:spPr>
          <a:xfrm>
            <a:off x="6537004" y="3075953"/>
            <a:ext cx="358764" cy="359612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E4A3A-A044-4926-891F-C612C5C1D6B4}"/>
              </a:ext>
            </a:extLst>
          </p:cNvPr>
          <p:cNvGrpSpPr/>
          <p:nvPr/>
        </p:nvGrpSpPr>
        <p:grpSpPr>
          <a:xfrm>
            <a:off x="5178751" y="2370646"/>
            <a:ext cx="117483" cy="955805"/>
            <a:chOff x="2413986" y="1345118"/>
            <a:chExt cx="89038" cy="746934"/>
          </a:xfrm>
          <a:solidFill>
            <a:schemeClr val="bg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0BC6E2-2C84-49E1-928D-4B24F0C2EB2A}"/>
                </a:ext>
              </a:extLst>
            </p:cNvPr>
            <p:cNvSpPr/>
            <p:nvPr/>
          </p:nvSpPr>
          <p:spPr>
            <a:xfrm rot="10800000">
              <a:off x="2413986" y="1795787"/>
              <a:ext cx="89038" cy="296265"/>
            </a:xfrm>
            <a:custGeom>
              <a:avLst/>
              <a:gdLst>
                <a:gd name="connsiteX0" fmla="*/ 26163 w 139111"/>
                <a:gd name="connsiteY0" fmla="*/ 222208 h 296265"/>
                <a:gd name="connsiteX1" fmla="*/ 33180 w 139111"/>
                <a:gd name="connsiteY1" fmla="*/ 215191 h 296265"/>
                <a:gd name="connsiteX2" fmla="*/ 33180 w 139111"/>
                <a:gd name="connsiteY2" fmla="*/ 34393 h 296265"/>
                <a:gd name="connsiteX3" fmla="*/ 26163 w 139111"/>
                <a:gd name="connsiteY3" fmla="*/ 27376 h 296265"/>
                <a:gd name="connsiteX4" fmla="*/ 19146 w 139111"/>
                <a:gd name="connsiteY4" fmla="*/ 34393 h 296265"/>
                <a:gd name="connsiteX5" fmla="*/ 19146 w 139111"/>
                <a:gd name="connsiteY5" fmla="*/ 215191 h 296265"/>
                <a:gd name="connsiteX6" fmla="*/ 26163 w 139111"/>
                <a:gd name="connsiteY6" fmla="*/ 222208 h 296265"/>
                <a:gd name="connsiteX7" fmla="*/ 55041 w 139111"/>
                <a:gd name="connsiteY7" fmla="*/ 222208 h 296265"/>
                <a:gd name="connsiteX8" fmla="*/ 62058 w 139111"/>
                <a:gd name="connsiteY8" fmla="*/ 215191 h 296265"/>
                <a:gd name="connsiteX9" fmla="*/ 62058 w 139111"/>
                <a:gd name="connsiteY9" fmla="*/ 34393 h 296265"/>
                <a:gd name="connsiteX10" fmla="*/ 55041 w 139111"/>
                <a:gd name="connsiteY10" fmla="*/ 27376 h 296265"/>
                <a:gd name="connsiteX11" fmla="*/ 48024 w 139111"/>
                <a:gd name="connsiteY11" fmla="*/ 34393 h 296265"/>
                <a:gd name="connsiteX12" fmla="*/ 48024 w 139111"/>
                <a:gd name="connsiteY12" fmla="*/ 215191 h 296265"/>
                <a:gd name="connsiteX13" fmla="*/ 55041 w 139111"/>
                <a:gd name="connsiteY13" fmla="*/ 222208 h 296265"/>
                <a:gd name="connsiteX14" fmla="*/ 83918 w 139111"/>
                <a:gd name="connsiteY14" fmla="*/ 222208 h 296265"/>
                <a:gd name="connsiteX15" fmla="*/ 90935 w 139111"/>
                <a:gd name="connsiteY15" fmla="*/ 215191 h 296265"/>
                <a:gd name="connsiteX16" fmla="*/ 90935 w 139111"/>
                <a:gd name="connsiteY16" fmla="*/ 34393 h 296265"/>
                <a:gd name="connsiteX17" fmla="*/ 83918 w 139111"/>
                <a:gd name="connsiteY17" fmla="*/ 27376 h 296265"/>
                <a:gd name="connsiteX18" fmla="*/ 76901 w 139111"/>
                <a:gd name="connsiteY18" fmla="*/ 34393 h 296265"/>
                <a:gd name="connsiteX19" fmla="*/ 76901 w 139111"/>
                <a:gd name="connsiteY19" fmla="*/ 215191 h 296265"/>
                <a:gd name="connsiteX20" fmla="*/ 83918 w 139111"/>
                <a:gd name="connsiteY20" fmla="*/ 222208 h 296265"/>
                <a:gd name="connsiteX21" fmla="*/ 112796 w 139111"/>
                <a:gd name="connsiteY21" fmla="*/ 222208 h 296265"/>
                <a:gd name="connsiteX22" fmla="*/ 119813 w 139111"/>
                <a:gd name="connsiteY22" fmla="*/ 215191 h 296265"/>
                <a:gd name="connsiteX23" fmla="*/ 119813 w 139111"/>
                <a:gd name="connsiteY23" fmla="*/ 34393 h 296265"/>
                <a:gd name="connsiteX24" fmla="*/ 112796 w 139111"/>
                <a:gd name="connsiteY24" fmla="*/ 27376 h 296265"/>
                <a:gd name="connsiteX25" fmla="*/ 105779 w 139111"/>
                <a:gd name="connsiteY25" fmla="*/ 34393 h 296265"/>
                <a:gd name="connsiteX26" fmla="*/ 105779 w 139111"/>
                <a:gd name="connsiteY26" fmla="*/ 215191 h 296265"/>
                <a:gd name="connsiteX27" fmla="*/ 112796 w 139111"/>
                <a:gd name="connsiteY27" fmla="*/ 222208 h 296265"/>
                <a:gd name="connsiteX28" fmla="*/ 88513 w 139111"/>
                <a:gd name="connsiteY28" fmla="*/ 296265 h 296265"/>
                <a:gd name="connsiteX29" fmla="*/ 50735 w 139111"/>
                <a:gd name="connsiteY29" fmla="*/ 296265 h 296265"/>
                <a:gd name="connsiteX30" fmla="*/ 50660 w 139111"/>
                <a:gd name="connsiteY30" fmla="*/ 296099 h 296265"/>
                <a:gd name="connsiteX31" fmla="*/ 44697 w 139111"/>
                <a:gd name="connsiteY31" fmla="*/ 294685 h 296265"/>
                <a:gd name="connsiteX32" fmla="*/ 6733 w 139111"/>
                <a:gd name="connsiteY32" fmla="*/ 294971 h 296265"/>
                <a:gd name="connsiteX33" fmla="*/ 143 w 139111"/>
                <a:gd name="connsiteY33" fmla="*/ 288238 h 296265"/>
                <a:gd name="connsiteX34" fmla="*/ 10315 w 139111"/>
                <a:gd name="connsiteY34" fmla="*/ 266749 h 296265"/>
                <a:gd name="connsiteX35" fmla="*/ 9885 w 139111"/>
                <a:gd name="connsiteY35" fmla="*/ 242395 h 296265"/>
                <a:gd name="connsiteX36" fmla="*/ 0 w 139111"/>
                <a:gd name="connsiteY36" fmla="*/ 222912 h 296265"/>
                <a:gd name="connsiteX37" fmla="*/ 143 w 139111"/>
                <a:gd name="connsiteY37" fmla="*/ 45413 h 296265"/>
                <a:gd name="connsiteX38" fmla="*/ 33666 w 139111"/>
                <a:gd name="connsiteY38" fmla="*/ 1003 h 296265"/>
                <a:gd name="connsiteX39" fmla="*/ 34526 w 139111"/>
                <a:gd name="connsiteY39" fmla="*/ 0 h 296265"/>
                <a:gd name="connsiteX40" fmla="*/ 69194 w 139111"/>
                <a:gd name="connsiteY40" fmla="*/ 0 h 296265"/>
                <a:gd name="connsiteX41" fmla="*/ 69338 w 139111"/>
                <a:gd name="connsiteY41" fmla="*/ 0 h 296265"/>
                <a:gd name="connsiteX42" fmla="*/ 104006 w 139111"/>
                <a:gd name="connsiteY42" fmla="*/ 0 h 296265"/>
                <a:gd name="connsiteX43" fmla="*/ 105009 w 139111"/>
                <a:gd name="connsiteY43" fmla="*/ 1003 h 296265"/>
                <a:gd name="connsiteX44" fmla="*/ 138532 w 139111"/>
                <a:gd name="connsiteY44" fmla="*/ 45413 h 296265"/>
                <a:gd name="connsiteX45" fmla="*/ 138675 w 139111"/>
                <a:gd name="connsiteY45" fmla="*/ 222912 h 296265"/>
                <a:gd name="connsiteX46" fmla="*/ 128790 w 139111"/>
                <a:gd name="connsiteY46" fmla="*/ 242395 h 296265"/>
                <a:gd name="connsiteX47" fmla="*/ 128360 w 139111"/>
                <a:gd name="connsiteY47" fmla="*/ 266749 h 296265"/>
                <a:gd name="connsiteX48" fmla="*/ 139104 w 139111"/>
                <a:gd name="connsiteY48" fmla="*/ 288238 h 296265"/>
                <a:gd name="connsiteX49" fmla="*/ 132515 w 139111"/>
                <a:gd name="connsiteY49" fmla="*/ 294971 h 296265"/>
                <a:gd name="connsiteX50" fmla="*/ 94551 w 139111"/>
                <a:gd name="connsiteY50" fmla="*/ 294685 h 296265"/>
                <a:gd name="connsiteX51" fmla="*/ 88588 w 139111"/>
                <a:gd name="connsiteY51" fmla="*/ 296099 h 2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111" h="296265">
                  <a:moveTo>
                    <a:pt x="26163" y="222208"/>
                  </a:moveTo>
                  <a:cubicBezTo>
                    <a:pt x="30038" y="222208"/>
                    <a:pt x="33180" y="219066"/>
                    <a:pt x="33180" y="215191"/>
                  </a:cubicBezTo>
                  <a:lnTo>
                    <a:pt x="33180" y="34393"/>
                  </a:lnTo>
                  <a:cubicBezTo>
                    <a:pt x="33180" y="30518"/>
                    <a:pt x="30038" y="27376"/>
                    <a:pt x="26163" y="27376"/>
                  </a:cubicBezTo>
                  <a:cubicBezTo>
                    <a:pt x="22288" y="27376"/>
                    <a:pt x="19146" y="30518"/>
                    <a:pt x="19146" y="34393"/>
                  </a:cubicBezTo>
                  <a:lnTo>
                    <a:pt x="19146" y="215191"/>
                  </a:lnTo>
                  <a:cubicBezTo>
                    <a:pt x="19146" y="219066"/>
                    <a:pt x="22288" y="222208"/>
                    <a:pt x="26163" y="222208"/>
                  </a:cubicBezTo>
                  <a:close/>
                  <a:moveTo>
                    <a:pt x="55041" y="222208"/>
                  </a:moveTo>
                  <a:cubicBezTo>
                    <a:pt x="58916" y="222208"/>
                    <a:pt x="62058" y="219066"/>
                    <a:pt x="62058" y="215191"/>
                  </a:cubicBezTo>
                  <a:lnTo>
                    <a:pt x="62058" y="34393"/>
                  </a:lnTo>
                  <a:cubicBezTo>
                    <a:pt x="62058" y="30518"/>
                    <a:pt x="58916" y="27376"/>
                    <a:pt x="55041" y="27376"/>
                  </a:cubicBezTo>
                  <a:cubicBezTo>
                    <a:pt x="51166" y="27376"/>
                    <a:pt x="48024" y="30518"/>
                    <a:pt x="48024" y="34393"/>
                  </a:cubicBezTo>
                  <a:lnTo>
                    <a:pt x="48024" y="215191"/>
                  </a:lnTo>
                  <a:cubicBezTo>
                    <a:pt x="48024" y="219066"/>
                    <a:pt x="51166" y="222208"/>
                    <a:pt x="55041" y="222208"/>
                  </a:cubicBezTo>
                  <a:close/>
                  <a:moveTo>
                    <a:pt x="83918" y="222208"/>
                  </a:moveTo>
                  <a:cubicBezTo>
                    <a:pt x="87793" y="222208"/>
                    <a:pt x="90935" y="219066"/>
                    <a:pt x="90935" y="215191"/>
                  </a:cubicBezTo>
                  <a:lnTo>
                    <a:pt x="90935" y="34393"/>
                  </a:lnTo>
                  <a:cubicBezTo>
                    <a:pt x="90935" y="30518"/>
                    <a:pt x="87793" y="27376"/>
                    <a:pt x="83918" y="27376"/>
                  </a:cubicBezTo>
                  <a:cubicBezTo>
                    <a:pt x="80043" y="27376"/>
                    <a:pt x="76901" y="30518"/>
                    <a:pt x="76901" y="34393"/>
                  </a:cubicBezTo>
                  <a:lnTo>
                    <a:pt x="76901" y="215191"/>
                  </a:lnTo>
                  <a:cubicBezTo>
                    <a:pt x="76901" y="219066"/>
                    <a:pt x="80043" y="222208"/>
                    <a:pt x="83918" y="222208"/>
                  </a:cubicBezTo>
                  <a:close/>
                  <a:moveTo>
                    <a:pt x="112796" y="222208"/>
                  </a:moveTo>
                  <a:cubicBezTo>
                    <a:pt x="116671" y="222208"/>
                    <a:pt x="119813" y="219066"/>
                    <a:pt x="119813" y="215191"/>
                  </a:cubicBezTo>
                  <a:lnTo>
                    <a:pt x="119813" y="34393"/>
                  </a:lnTo>
                  <a:cubicBezTo>
                    <a:pt x="119813" y="30518"/>
                    <a:pt x="116671" y="27376"/>
                    <a:pt x="112796" y="27376"/>
                  </a:cubicBezTo>
                  <a:cubicBezTo>
                    <a:pt x="108921" y="27376"/>
                    <a:pt x="105779" y="30518"/>
                    <a:pt x="105779" y="34393"/>
                  </a:cubicBezTo>
                  <a:lnTo>
                    <a:pt x="105779" y="215191"/>
                  </a:lnTo>
                  <a:cubicBezTo>
                    <a:pt x="105779" y="219066"/>
                    <a:pt x="108921" y="222208"/>
                    <a:pt x="112796" y="222208"/>
                  </a:cubicBezTo>
                  <a:close/>
                  <a:moveTo>
                    <a:pt x="88513" y="296265"/>
                  </a:moveTo>
                  <a:lnTo>
                    <a:pt x="50735" y="296265"/>
                  </a:lnTo>
                  <a:lnTo>
                    <a:pt x="50660" y="296099"/>
                  </a:lnTo>
                  <a:cubicBezTo>
                    <a:pt x="49603" y="294935"/>
                    <a:pt x="47777" y="294541"/>
                    <a:pt x="44697" y="294685"/>
                  </a:cubicBezTo>
                  <a:cubicBezTo>
                    <a:pt x="32090" y="295114"/>
                    <a:pt x="19340" y="294541"/>
                    <a:pt x="6733" y="294971"/>
                  </a:cubicBezTo>
                  <a:cubicBezTo>
                    <a:pt x="1146" y="295258"/>
                    <a:pt x="430" y="293252"/>
                    <a:pt x="143" y="288238"/>
                  </a:cubicBezTo>
                  <a:cubicBezTo>
                    <a:pt x="-573" y="278926"/>
                    <a:pt x="1289" y="272336"/>
                    <a:pt x="10315" y="266749"/>
                  </a:cubicBezTo>
                  <a:cubicBezTo>
                    <a:pt x="23065" y="258726"/>
                    <a:pt x="22778" y="250274"/>
                    <a:pt x="9885" y="242395"/>
                  </a:cubicBezTo>
                  <a:cubicBezTo>
                    <a:pt x="1719" y="237381"/>
                    <a:pt x="0" y="231650"/>
                    <a:pt x="0" y="222912"/>
                  </a:cubicBezTo>
                  <a:cubicBezTo>
                    <a:pt x="287" y="163746"/>
                    <a:pt x="143" y="104579"/>
                    <a:pt x="143" y="45413"/>
                  </a:cubicBezTo>
                  <a:cubicBezTo>
                    <a:pt x="143" y="22349"/>
                    <a:pt x="11318" y="7593"/>
                    <a:pt x="33666" y="1003"/>
                  </a:cubicBezTo>
                  <a:cubicBezTo>
                    <a:pt x="34096" y="860"/>
                    <a:pt x="34239" y="287"/>
                    <a:pt x="34526" y="0"/>
                  </a:cubicBezTo>
                  <a:cubicBezTo>
                    <a:pt x="46130" y="0"/>
                    <a:pt x="57590" y="0"/>
                    <a:pt x="69194" y="0"/>
                  </a:cubicBezTo>
                  <a:cubicBezTo>
                    <a:pt x="69194" y="0"/>
                    <a:pt x="69338" y="0"/>
                    <a:pt x="69338" y="0"/>
                  </a:cubicBezTo>
                  <a:cubicBezTo>
                    <a:pt x="80942" y="0"/>
                    <a:pt x="92402" y="0"/>
                    <a:pt x="104006" y="0"/>
                  </a:cubicBezTo>
                  <a:cubicBezTo>
                    <a:pt x="104293" y="287"/>
                    <a:pt x="104436" y="860"/>
                    <a:pt x="105009" y="1003"/>
                  </a:cubicBezTo>
                  <a:cubicBezTo>
                    <a:pt x="127357" y="7593"/>
                    <a:pt x="138532" y="22349"/>
                    <a:pt x="138532" y="45413"/>
                  </a:cubicBezTo>
                  <a:cubicBezTo>
                    <a:pt x="138532" y="104579"/>
                    <a:pt x="138245" y="163746"/>
                    <a:pt x="138675" y="222912"/>
                  </a:cubicBezTo>
                  <a:cubicBezTo>
                    <a:pt x="138675" y="231794"/>
                    <a:pt x="136812" y="237381"/>
                    <a:pt x="128790" y="242395"/>
                  </a:cubicBezTo>
                  <a:cubicBezTo>
                    <a:pt x="115753" y="250274"/>
                    <a:pt x="115610" y="258870"/>
                    <a:pt x="128360" y="266749"/>
                  </a:cubicBezTo>
                  <a:cubicBezTo>
                    <a:pt x="137385" y="272336"/>
                    <a:pt x="139248" y="278783"/>
                    <a:pt x="139104" y="288238"/>
                  </a:cubicBezTo>
                  <a:cubicBezTo>
                    <a:pt x="138818" y="293252"/>
                    <a:pt x="138102" y="295258"/>
                    <a:pt x="132515" y="294971"/>
                  </a:cubicBezTo>
                  <a:cubicBezTo>
                    <a:pt x="119908" y="294541"/>
                    <a:pt x="107158" y="295258"/>
                    <a:pt x="94551" y="294685"/>
                  </a:cubicBezTo>
                  <a:cubicBezTo>
                    <a:pt x="91471" y="294541"/>
                    <a:pt x="89644" y="294935"/>
                    <a:pt x="88588" y="296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96C799-CB5D-4260-9F92-856D31EEE635}"/>
                </a:ext>
              </a:extLst>
            </p:cNvPr>
            <p:cNvSpPr/>
            <p:nvPr/>
          </p:nvSpPr>
          <p:spPr>
            <a:xfrm rot="10800000">
              <a:off x="2436518" y="1345118"/>
              <a:ext cx="43837" cy="451435"/>
            </a:xfrm>
            <a:custGeom>
              <a:avLst/>
              <a:gdLst>
                <a:gd name="connsiteX0" fmla="*/ 18337 w 43837"/>
                <a:gd name="connsiteY0" fmla="*/ 434244 h 451435"/>
                <a:gd name="connsiteX1" fmla="*/ 18337 w 43837"/>
                <a:gd name="connsiteY1" fmla="*/ 433957 h 451435"/>
                <a:gd name="connsiteX2" fmla="*/ 18051 w 43837"/>
                <a:gd name="connsiteY2" fmla="*/ 433957 h 451435"/>
                <a:gd name="connsiteX3" fmla="*/ 18337 w 43837"/>
                <a:gd name="connsiteY3" fmla="*/ 434244 h 451435"/>
                <a:gd name="connsiteX4" fmla="*/ 24784 w 43837"/>
                <a:gd name="connsiteY4" fmla="*/ 434244 h 451435"/>
                <a:gd name="connsiteX5" fmla="*/ 25070 w 43837"/>
                <a:gd name="connsiteY5" fmla="*/ 433957 h 451435"/>
                <a:gd name="connsiteX6" fmla="*/ 24784 w 43837"/>
                <a:gd name="connsiteY6" fmla="*/ 433957 h 451435"/>
                <a:gd name="connsiteX7" fmla="*/ 24784 w 43837"/>
                <a:gd name="connsiteY7" fmla="*/ 434244 h 451435"/>
                <a:gd name="connsiteX8" fmla="*/ 22429 w 43837"/>
                <a:gd name="connsiteY8" fmla="*/ 449669 h 451435"/>
                <a:gd name="connsiteX9" fmla="*/ 28960 w 43837"/>
                <a:gd name="connsiteY9" fmla="*/ 394301 h 451435"/>
                <a:gd name="connsiteX10" fmla="*/ 15898 w 43837"/>
                <a:gd name="connsiteY10" fmla="*/ 394301 h 451435"/>
                <a:gd name="connsiteX11" fmla="*/ 22062 w 43837"/>
                <a:gd name="connsiteY11" fmla="*/ 451435 h 451435"/>
                <a:gd name="connsiteX12" fmla="*/ 21919 w 43837"/>
                <a:gd name="connsiteY12" fmla="*/ 451435 h 451435"/>
                <a:gd name="connsiteX13" fmla="*/ 21775 w 43837"/>
                <a:gd name="connsiteY13" fmla="*/ 451435 h 451435"/>
                <a:gd name="connsiteX14" fmla="*/ 18451 w 43837"/>
                <a:gd name="connsiteY14" fmla="*/ 448425 h 451435"/>
                <a:gd name="connsiteX15" fmla="*/ 10582 w 43837"/>
                <a:gd name="connsiteY15" fmla="*/ 394301 h 451435"/>
                <a:gd name="connsiteX16" fmla="*/ 3632 w 43837"/>
                <a:gd name="connsiteY16" fmla="*/ 394301 h 451435"/>
                <a:gd name="connsiteX17" fmla="*/ 18412 w 43837"/>
                <a:gd name="connsiteY17" fmla="*/ 448389 h 451435"/>
                <a:gd name="connsiteX18" fmla="*/ 14183 w 43837"/>
                <a:gd name="connsiteY18" fmla="*/ 444559 h 451435"/>
                <a:gd name="connsiteX19" fmla="*/ 0 w 43837"/>
                <a:gd name="connsiteY19" fmla="*/ 392412 h 451435"/>
                <a:gd name="connsiteX20" fmla="*/ 4155 w 43837"/>
                <a:gd name="connsiteY20" fmla="*/ 353016 h 451435"/>
                <a:gd name="connsiteX21" fmla="*/ 4298 w 43837"/>
                <a:gd name="connsiteY21" fmla="*/ 4323 h 451435"/>
                <a:gd name="connsiteX22" fmla="*/ 4023 w 43837"/>
                <a:gd name="connsiteY22" fmla="*/ 641 h 451435"/>
                <a:gd name="connsiteX23" fmla="*/ 3732 w 43837"/>
                <a:gd name="connsiteY23" fmla="*/ 0 h 451435"/>
                <a:gd name="connsiteX24" fmla="*/ 40105 w 43837"/>
                <a:gd name="connsiteY24" fmla="*/ 0 h 451435"/>
                <a:gd name="connsiteX25" fmla="*/ 39815 w 43837"/>
                <a:gd name="connsiteY25" fmla="*/ 641 h 451435"/>
                <a:gd name="connsiteX26" fmla="*/ 39539 w 43837"/>
                <a:gd name="connsiteY26" fmla="*/ 4323 h 451435"/>
                <a:gd name="connsiteX27" fmla="*/ 39683 w 43837"/>
                <a:gd name="connsiteY27" fmla="*/ 353016 h 451435"/>
                <a:gd name="connsiteX28" fmla="*/ 43837 w 43837"/>
                <a:gd name="connsiteY28" fmla="*/ 392412 h 451435"/>
                <a:gd name="connsiteX29" fmla="*/ 29655 w 43837"/>
                <a:gd name="connsiteY29" fmla="*/ 444559 h 451435"/>
                <a:gd name="connsiteX30" fmla="*/ 26784 w 43837"/>
                <a:gd name="connsiteY30" fmla="*/ 447159 h 451435"/>
                <a:gd name="connsiteX31" fmla="*/ 40848 w 43837"/>
                <a:gd name="connsiteY31" fmla="*/ 394301 h 451435"/>
                <a:gd name="connsiteX32" fmla="*/ 34282 w 43837"/>
                <a:gd name="connsiteY32" fmla="*/ 394301 h 451435"/>
                <a:gd name="connsiteX33" fmla="*/ 26568 w 43837"/>
                <a:gd name="connsiteY33" fmla="*/ 447354 h 4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37" h="451435">
                  <a:moveTo>
                    <a:pt x="18337" y="434244"/>
                  </a:moveTo>
                  <a:cubicBezTo>
                    <a:pt x="18337" y="434244"/>
                    <a:pt x="18337" y="434101"/>
                    <a:pt x="18337" y="433957"/>
                  </a:cubicBezTo>
                  <a:cubicBezTo>
                    <a:pt x="18194" y="433957"/>
                    <a:pt x="18194" y="433957"/>
                    <a:pt x="18051" y="433957"/>
                  </a:cubicBezTo>
                  <a:cubicBezTo>
                    <a:pt x="18194" y="434101"/>
                    <a:pt x="18194" y="434101"/>
                    <a:pt x="18337" y="434244"/>
                  </a:cubicBezTo>
                  <a:close/>
                  <a:moveTo>
                    <a:pt x="24784" y="434244"/>
                  </a:moveTo>
                  <a:cubicBezTo>
                    <a:pt x="24927" y="434244"/>
                    <a:pt x="25070" y="434101"/>
                    <a:pt x="25070" y="433957"/>
                  </a:cubicBezTo>
                  <a:cubicBezTo>
                    <a:pt x="24927" y="433957"/>
                    <a:pt x="24927" y="433957"/>
                    <a:pt x="24784" y="433957"/>
                  </a:cubicBezTo>
                  <a:cubicBezTo>
                    <a:pt x="24784" y="434101"/>
                    <a:pt x="24784" y="434101"/>
                    <a:pt x="24784" y="434244"/>
                  </a:cubicBezTo>
                  <a:close/>
                  <a:moveTo>
                    <a:pt x="22429" y="449669"/>
                  </a:moveTo>
                  <a:lnTo>
                    <a:pt x="28960" y="394301"/>
                  </a:lnTo>
                  <a:lnTo>
                    <a:pt x="15898" y="394301"/>
                  </a:lnTo>
                  <a:close/>
                  <a:moveTo>
                    <a:pt x="22062" y="451435"/>
                  </a:moveTo>
                  <a:cubicBezTo>
                    <a:pt x="21919" y="451435"/>
                    <a:pt x="21919" y="451435"/>
                    <a:pt x="21919" y="451435"/>
                  </a:cubicBezTo>
                  <a:cubicBezTo>
                    <a:pt x="21775" y="451435"/>
                    <a:pt x="21775" y="451435"/>
                    <a:pt x="21775" y="451435"/>
                  </a:cubicBezTo>
                  <a:lnTo>
                    <a:pt x="18451" y="448425"/>
                  </a:lnTo>
                  <a:lnTo>
                    <a:pt x="10582" y="394301"/>
                  </a:lnTo>
                  <a:lnTo>
                    <a:pt x="3632" y="394301"/>
                  </a:lnTo>
                  <a:lnTo>
                    <a:pt x="18412" y="448389"/>
                  </a:lnTo>
                  <a:lnTo>
                    <a:pt x="14183" y="444559"/>
                  </a:lnTo>
                  <a:cubicBezTo>
                    <a:pt x="12464" y="439545"/>
                    <a:pt x="2292" y="402727"/>
                    <a:pt x="0" y="392412"/>
                  </a:cubicBezTo>
                  <a:cubicBezTo>
                    <a:pt x="2579" y="380522"/>
                    <a:pt x="4011" y="366339"/>
                    <a:pt x="4155" y="353016"/>
                  </a:cubicBezTo>
                  <a:cubicBezTo>
                    <a:pt x="5874" y="237406"/>
                    <a:pt x="4155" y="119790"/>
                    <a:pt x="4298" y="4323"/>
                  </a:cubicBezTo>
                  <a:cubicBezTo>
                    <a:pt x="4298" y="2854"/>
                    <a:pt x="4226" y="1637"/>
                    <a:pt x="4023" y="641"/>
                  </a:cubicBezTo>
                  <a:lnTo>
                    <a:pt x="3732" y="0"/>
                  </a:lnTo>
                  <a:lnTo>
                    <a:pt x="40105" y="0"/>
                  </a:lnTo>
                  <a:lnTo>
                    <a:pt x="39815" y="641"/>
                  </a:lnTo>
                  <a:cubicBezTo>
                    <a:pt x="39611" y="1637"/>
                    <a:pt x="39539" y="2854"/>
                    <a:pt x="39539" y="4323"/>
                  </a:cubicBezTo>
                  <a:cubicBezTo>
                    <a:pt x="39683" y="119933"/>
                    <a:pt x="37820" y="237549"/>
                    <a:pt x="39683" y="353016"/>
                  </a:cubicBezTo>
                  <a:cubicBezTo>
                    <a:pt x="39826" y="366339"/>
                    <a:pt x="41258" y="380522"/>
                    <a:pt x="43837" y="392412"/>
                  </a:cubicBezTo>
                  <a:cubicBezTo>
                    <a:pt x="41545" y="402727"/>
                    <a:pt x="31374" y="439545"/>
                    <a:pt x="29655" y="444559"/>
                  </a:cubicBezTo>
                  <a:lnTo>
                    <a:pt x="26784" y="447159"/>
                  </a:lnTo>
                  <a:lnTo>
                    <a:pt x="40848" y="394301"/>
                  </a:lnTo>
                  <a:lnTo>
                    <a:pt x="34282" y="394301"/>
                  </a:lnTo>
                  <a:lnTo>
                    <a:pt x="26568" y="4473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181CE4-3352-4E52-873F-BAF6034A14A3}"/>
              </a:ext>
            </a:extLst>
          </p:cNvPr>
          <p:cNvSpPr/>
          <p:nvPr/>
        </p:nvSpPr>
        <p:spPr>
          <a:xfrm>
            <a:off x="6002302" y="3111846"/>
            <a:ext cx="245744" cy="244379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EFC4ECB-1255-4B27-BE3E-095010A24221}"/>
              </a:ext>
            </a:extLst>
          </p:cNvPr>
          <p:cNvSpPr/>
          <p:nvPr/>
        </p:nvSpPr>
        <p:spPr>
          <a:xfrm>
            <a:off x="6851285" y="2260748"/>
            <a:ext cx="244018" cy="243363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DE259C0-62EC-40DF-9D27-F8B5663A335B}"/>
              </a:ext>
            </a:extLst>
          </p:cNvPr>
          <p:cNvSpPr/>
          <p:nvPr/>
        </p:nvSpPr>
        <p:spPr>
          <a:xfrm>
            <a:off x="5757523" y="2736937"/>
            <a:ext cx="421078" cy="420803"/>
          </a:xfrm>
          <a:custGeom>
            <a:avLst/>
            <a:gdLst>
              <a:gd name="connsiteX0" fmla="*/ 494462 w 988147"/>
              <a:gd name="connsiteY0" fmla="*/ 416074 h 987501"/>
              <a:gd name="connsiteX1" fmla="*/ 417459 w 988147"/>
              <a:gd name="connsiteY1" fmla="*/ 492745 h 987501"/>
              <a:gd name="connsiteX2" fmla="*/ 494129 w 988147"/>
              <a:gd name="connsiteY2" fmla="*/ 570081 h 987501"/>
              <a:gd name="connsiteX3" fmla="*/ 571299 w 988147"/>
              <a:gd name="connsiteY3" fmla="*/ 493244 h 987501"/>
              <a:gd name="connsiteX4" fmla="*/ 494462 w 988147"/>
              <a:gd name="connsiteY4" fmla="*/ 416074 h 987501"/>
              <a:gd name="connsiteX5" fmla="*/ 494795 w 988147"/>
              <a:gd name="connsiteY5" fmla="*/ 187060 h 987501"/>
              <a:gd name="connsiteX6" fmla="*/ 800480 w 988147"/>
              <a:gd name="connsiteY6" fmla="*/ 493576 h 987501"/>
              <a:gd name="connsiteX7" fmla="*/ 493630 w 988147"/>
              <a:gd name="connsiteY7" fmla="*/ 798929 h 987501"/>
              <a:gd name="connsiteX8" fmla="*/ 188444 w 988147"/>
              <a:gd name="connsiteY8" fmla="*/ 492579 h 987501"/>
              <a:gd name="connsiteX9" fmla="*/ 494795 w 988147"/>
              <a:gd name="connsiteY9" fmla="*/ 187060 h 987501"/>
              <a:gd name="connsiteX10" fmla="*/ 494464 w 988147"/>
              <a:gd name="connsiteY10" fmla="*/ 132604 h 987501"/>
              <a:gd name="connsiteX11" fmla="*/ 133489 w 988147"/>
              <a:gd name="connsiteY11" fmla="*/ 491485 h 987501"/>
              <a:gd name="connsiteX12" fmla="*/ 493893 w 988147"/>
              <a:gd name="connsiteY12" fmla="*/ 853411 h 987501"/>
              <a:gd name="connsiteX13" fmla="*/ 854867 w 988147"/>
              <a:gd name="connsiteY13" fmla="*/ 492817 h 987501"/>
              <a:gd name="connsiteX14" fmla="*/ 494464 w 988147"/>
              <a:gd name="connsiteY14" fmla="*/ 132604 h 987501"/>
              <a:gd name="connsiteX15" fmla="*/ 553293 w 988147"/>
              <a:gd name="connsiteY15" fmla="*/ 95 h 987501"/>
              <a:gd name="connsiteX16" fmla="*/ 558434 w 988147"/>
              <a:gd name="connsiteY16" fmla="*/ 285 h 987501"/>
              <a:gd name="connsiteX17" fmla="*/ 580519 w 988147"/>
              <a:gd name="connsiteY17" fmla="*/ 24083 h 987501"/>
              <a:gd name="connsiteX18" fmla="*/ 581851 w 988147"/>
              <a:gd name="connsiteY18" fmla="*/ 68444 h 987501"/>
              <a:gd name="connsiteX19" fmla="*/ 589657 w 988147"/>
              <a:gd name="connsiteY19" fmla="*/ 81390 h 987501"/>
              <a:gd name="connsiteX20" fmla="*/ 617835 w 988147"/>
              <a:gd name="connsiteY20" fmla="*/ 88815 h 987501"/>
              <a:gd name="connsiteX21" fmla="*/ 631162 w 988147"/>
              <a:gd name="connsiteY21" fmla="*/ 81771 h 987501"/>
              <a:gd name="connsiteX22" fmla="*/ 656483 w 988147"/>
              <a:gd name="connsiteY22" fmla="*/ 41218 h 987501"/>
              <a:gd name="connsiteX23" fmla="*/ 681043 w 988147"/>
              <a:gd name="connsiteY23" fmla="*/ 32651 h 987501"/>
              <a:gd name="connsiteX24" fmla="*/ 685422 w 988147"/>
              <a:gd name="connsiteY24" fmla="*/ 34174 h 987501"/>
              <a:gd name="connsiteX25" fmla="*/ 699320 w 988147"/>
              <a:gd name="connsiteY25" fmla="*/ 61400 h 987501"/>
              <a:gd name="connsiteX26" fmla="*/ 689420 w 988147"/>
              <a:gd name="connsiteY26" fmla="*/ 104046 h 987501"/>
              <a:gd name="connsiteX27" fmla="*/ 696274 w 988147"/>
              <a:gd name="connsiteY27" fmla="*/ 122514 h 987501"/>
              <a:gd name="connsiteX28" fmla="*/ 718359 w 988147"/>
              <a:gd name="connsiteY28" fmla="*/ 134699 h 987501"/>
              <a:gd name="connsiteX29" fmla="*/ 733019 w 988147"/>
              <a:gd name="connsiteY29" fmla="*/ 131272 h 987501"/>
              <a:gd name="connsiteX30" fmla="*/ 768050 w 988147"/>
              <a:gd name="connsiteY30" fmla="*/ 98715 h 987501"/>
              <a:gd name="connsiteX31" fmla="*/ 793943 w 988147"/>
              <a:gd name="connsiteY31" fmla="*/ 96621 h 987501"/>
              <a:gd name="connsiteX32" fmla="*/ 795275 w 988147"/>
              <a:gd name="connsiteY32" fmla="*/ 97573 h 987501"/>
              <a:gd name="connsiteX33" fmla="*/ 803462 w 988147"/>
              <a:gd name="connsiteY33" fmla="*/ 130510 h 987501"/>
              <a:gd name="connsiteX34" fmla="*/ 783091 w 988147"/>
              <a:gd name="connsiteY34" fmla="*/ 168587 h 987501"/>
              <a:gd name="connsiteX35" fmla="*/ 784804 w 988147"/>
              <a:gd name="connsiteY35" fmla="*/ 186674 h 987501"/>
              <a:gd name="connsiteX36" fmla="*/ 801939 w 988147"/>
              <a:gd name="connsiteY36" fmla="*/ 203619 h 987501"/>
              <a:gd name="connsiteX37" fmla="*/ 819074 w 988147"/>
              <a:gd name="connsiteY37" fmla="*/ 205142 h 987501"/>
              <a:gd name="connsiteX38" fmla="*/ 862292 w 988147"/>
              <a:gd name="connsiteY38" fmla="*/ 182295 h 987501"/>
              <a:gd name="connsiteX39" fmla="*/ 885900 w 988147"/>
              <a:gd name="connsiteY39" fmla="*/ 187246 h 987501"/>
              <a:gd name="connsiteX40" fmla="*/ 893135 w 988147"/>
              <a:gd name="connsiteY40" fmla="*/ 196955 h 987501"/>
              <a:gd name="connsiteX41" fmla="*/ 891231 w 988147"/>
              <a:gd name="connsiteY41" fmla="*/ 218279 h 987501"/>
              <a:gd name="connsiteX42" fmla="*/ 856771 w 988147"/>
              <a:gd name="connsiteY42" fmla="*/ 255404 h 987501"/>
              <a:gd name="connsiteX43" fmla="*/ 853725 w 988147"/>
              <a:gd name="connsiteY43" fmla="*/ 270635 h 987501"/>
              <a:gd name="connsiteX44" fmla="*/ 866861 w 988147"/>
              <a:gd name="connsiteY44" fmla="*/ 293481 h 987501"/>
              <a:gd name="connsiteX45" fmla="*/ 883615 w 988147"/>
              <a:gd name="connsiteY45" fmla="*/ 299003 h 987501"/>
              <a:gd name="connsiteX46" fmla="*/ 932354 w 988147"/>
              <a:gd name="connsiteY46" fmla="*/ 287960 h 987501"/>
              <a:gd name="connsiteX47" fmla="*/ 950441 w 988147"/>
              <a:gd name="connsiteY47" fmla="*/ 296337 h 987501"/>
              <a:gd name="connsiteX48" fmla="*/ 956153 w 988147"/>
              <a:gd name="connsiteY48" fmla="*/ 309474 h 987501"/>
              <a:gd name="connsiteX49" fmla="*/ 948347 w 988147"/>
              <a:gd name="connsiteY49" fmla="*/ 330798 h 987501"/>
              <a:gd name="connsiteX50" fmla="*/ 908175 w 988147"/>
              <a:gd name="connsiteY50" fmla="*/ 355738 h 987501"/>
              <a:gd name="connsiteX51" fmla="*/ 899608 w 988147"/>
              <a:gd name="connsiteY51" fmla="*/ 374396 h 987501"/>
              <a:gd name="connsiteX52" fmla="*/ 905510 w 988147"/>
              <a:gd name="connsiteY52" fmla="*/ 396100 h 987501"/>
              <a:gd name="connsiteX53" fmla="*/ 919789 w 988147"/>
              <a:gd name="connsiteY53" fmla="*/ 406191 h 987501"/>
              <a:gd name="connsiteX54" fmla="*/ 969861 w 988147"/>
              <a:gd name="connsiteY54" fmla="*/ 408095 h 987501"/>
              <a:gd name="connsiteX55" fmla="*/ 986044 w 988147"/>
              <a:gd name="connsiteY55" fmla="*/ 420851 h 987501"/>
              <a:gd name="connsiteX56" fmla="*/ 988138 w 988147"/>
              <a:gd name="connsiteY56" fmla="*/ 436272 h 987501"/>
              <a:gd name="connsiteX57" fmla="*/ 975763 w 988147"/>
              <a:gd name="connsiteY57" fmla="*/ 453788 h 987501"/>
              <a:gd name="connsiteX58" fmla="*/ 930641 w 988147"/>
              <a:gd name="connsiteY58" fmla="*/ 467686 h 987501"/>
              <a:gd name="connsiteX59" fmla="*/ 916552 w 988147"/>
              <a:gd name="connsiteY59" fmla="*/ 485582 h 987501"/>
              <a:gd name="connsiteX60" fmla="*/ 917504 w 988147"/>
              <a:gd name="connsiteY60" fmla="*/ 509191 h 987501"/>
              <a:gd name="connsiteX61" fmla="*/ 927214 w 988147"/>
              <a:gd name="connsiteY61" fmla="*/ 519471 h 987501"/>
              <a:gd name="connsiteX62" fmla="*/ 974620 w 988147"/>
              <a:gd name="connsiteY62" fmla="*/ 533941 h 987501"/>
              <a:gd name="connsiteX63" fmla="*/ 988138 w 988147"/>
              <a:gd name="connsiteY63" fmla="*/ 552789 h 987501"/>
              <a:gd name="connsiteX64" fmla="*/ 988138 w 988147"/>
              <a:gd name="connsiteY64" fmla="*/ 556216 h 987501"/>
              <a:gd name="connsiteX65" fmla="*/ 963768 w 988147"/>
              <a:gd name="connsiteY65" fmla="*/ 580395 h 987501"/>
              <a:gd name="connsiteX66" fmla="*/ 918837 w 988147"/>
              <a:gd name="connsiteY66" fmla="*/ 581728 h 987501"/>
              <a:gd name="connsiteX67" fmla="*/ 906843 w 988147"/>
              <a:gd name="connsiteY67" fmla="*/ 589153 h 987501"/>
              <a:gd name="connsiteX68" fmla="*/ 899227 w 988147"/>
              <a:gd name="connsiteY68" fmla="*/ 617330 h 987501"/>
              <a:gd name="connsiteX69" fmla="*/ 906652 w 988147"/>
              <a:gd name="connsiteY69" fmla="*/ 631038 h 987501"/>
              <a:gd name="connsiteX70" fmla="*/ 946253 w 988147"/>
              <a:gd name="connsiteY70" fmla="*/ 655789 h 987501"/>
              <a:gd name="connsiteX71" fmla="*/ 955201 w 988147"/>
              <a:gd name="connsiteY71" fmla="*/ 681110 h 987501"/>
              <a:gd name="connsiteX72" fmla="*/ 948918 w 988147"/>
              <a:gd name="connsiteY72" fmla="*/ 694057 h 987501"/>
              <a:gd name="connsiteX73" fmla="*/ 936734 w 988147"/>
              <a:gd name="connsiteY73" fmla="*/ 700149 h 987501"/>
              <a:gd name="connsiteX74" fmla="*/ 906462 w 988147"/>
              <a:gd name="connsiteY74" fmla="*/ 693485 h 987501"/>
              <a:gd name="connsiteX75" fmla="*/ 881711 w 988147"/>
              <a:gd name="connsiteY75" fmla="*/ 687774 h 987501"/>
              <a:gd name="connsiteX76" fmla="*/ 868765 w 988147"/>
              <a:gd name="connsiteY76" fmla="*/ 691772 h 987501"/>
              <a:gd name="connsiteX77" fmla="*/ 853154 w 988147"/>
              <a:gd name="connsiteY77" fmla="*/ 719759 h 987501"/>
              <a:gd name="connsiteX78" fmla="*/ 856961 w 988147"/>
              <a:gd name="connsiteY78" fmla="*/ 731753 h 987501"/>
              <a:gd name="connsiteX79" fmla="*/ 890279 w 988147"/>
              <a:gd name="connsiteY79" fmla="*/ 767546 h 987501"/>
              <a:gd name="connsiteX80" fmla="*/ 892373 w 988147"/>
              <a:gd name="connsiteY80" fmla="*/ 792106 h 987501"/>
              <a:gd name="connsiteX81" fmla="*/ 891040 w 988147"/>
              <a:gd name="connsiteY81" fmla="*/ 794010 h 987501"/>
              <a:gd name="connsiteX82" fmla="*/ 857532 w 988147"/>
              <a:gd name="connsiteY82" fmla="*/ 802387 h 987501"/>
              <a:gd name="connsiteX83" fmla="*/ 818884 w 988147"/>
              <a:gd name="connsiteY83" fmla="*/ 781825 h 987501"/>
              <a:gd name="connsiteX84" fmla="*/ 803843 w 988147"/>
              <a:gd name="connsiteY84" fmla="*/ 782396 h 987501"/>
              <a:gd name="connsiteX85" fmla="*/ 784233 w 988147"/>
              <a:gd name="connsiteY85" fmla="*/ 801625 h 987501"/>
              <a:gd name="connsiteX86" fmla="*/ 783281 w 988147"/>
              <a:gd name="connsiteY86" fmla="*/ 818189 h 987501"/>
              <a:gd name="connsiteX87" fmla="*/ 806128 w 988147"/>
              <a:gd name="connsiteY87" fmla="*/ 861407 h 987501"/>
              <a:gd name="connsiteX88" fmla="*/ 802320 w 988147"/>
              <a:gd name="connsiteY88" fmla="*/ 883873 h 987501"/>
              <a:gd name="connsiteX89" fmla="*/ 798512 w 988147"/>
              <a:gd name="connsiteY89" fmla="*/ 887300 h 987501"/>
              <a:gd name="connsiteX90" fmla="*/ 765766 w 988147"/>
              <a:gd name="connsiteY90" fmla="*/ 886157 h 987501"/>
              <a:gd name="connsiteX91" fmla="*/ 733781 w 988147"/>
              <a:gd name="connsiteY91" fmla="*/ 856266 h 987501"/>
              <a:gd name="connsiteX92" fmla="*/ 717407 w 988147"/>
              <a:gd name="connsiteY92" fmla="*/ 853030 h 987501"/>
              <a:gd name="connsiteX93" fmla="*/ 694941 w 988147"/>
              <a:gd name="connsiteY93" fmla="*/ 865786 h 987501"/>
              <a:gd name="connsiteX94" fmla="*/ 689420 w 988147"/>
              <a:gd name="connsiteY94" fmla="*/ 882540 h 987501"/>
              <a:gd name="connsiteX95" fmla="*/ 700844 w 988147"/>
              <a:gd name="connsiteY95" fmla="*/ 932421 h 987501"/>
              <a:gd name="connsiteX96" fmla="*/ 693418 w 988147"/>
              <a:gd name="connsiteY96" fmla="*/ 948985 h 987501"/>
              <a:gd name="connsiteX97" fmla="*/ 679330 w 988147"/>
              <a:gd name="connsiteY97" fmla="*/ 955268 h 987501"/>
              <a:gd name="connsiteX98" fmla="*/ 657816 w 988147"/>
              <a:gd name="connsiteY98" fmla="*/ 947653 h 987501"/>
              <a:gd name="connsiteX99" fmla="*/ 632875 w 988147"/>
              <a:gd name="connsiteY99" fmla="*/ 907481 h 987501"/>
              <a:gd name="connsiteX100" fmla="*/ 614217 w 988147"/>
              <a:gd name="connsiteY100" fmla="*/ 898723 h 987501"/>
              <a:gd name="connsiteX101" fmla="*/ 594226 w 988147"/>
              <a:gd name="connsiteY101" fmla="*/ 904054 h 987501"/>
              <a:gd name="connsiteX102" fmla="*/ 582042 w 988147"/>
              <a:gd name="connsiteY102" fmla="*/ 920617 h 987501"/>
              <a:gd name="connsiteX103" fmla="*/ 580709 w 988147"/>
              <a:gd name="connsiteY103" fmla="*/ 965549 h 987501"/>
              <a:gd name="connsiteX104" fmla="*/ 563384 w 988147"/>
              <a:gd name="connsiteY104" fmla="*/ 986111 h 987501"/>
              <a:gd name="connsiteX105" fmla="*/ 552532 w 988147"/>
              <a:gd name="connsiteY105" fmla="*/ 987443 h 987501"/>
              <a:gd name="connsiteX106" fmla="*/ 535016 w 988147"/>
              <a:gd name="connsiteY106" fmla="*/ 975639 h 987501"/>
              <a:gd name="connsiteX107" fmla="*/ 520356 w 988147"/>
              <a:gd name="connsiteY107" fmla="*/ 927852 h 987501"/>
              <a:gd name="connsiteX108" fmla="*/ 506648 w 988147"/>
              <a:gd name="connsiteY108" fmla="*/ 916048 h 987501"/>
              <a:gd name="connsiteX109" fmla="*/ 481517 w 988147"/>
              <a:gd name="connsiteY109" fmla="*/ 916238 h 987501"/>
              <a:gd name="connsiteX110" fmla="*/ 469332 w 988147"/>
              <a:gd name="connsiteY110" fmla="*/ 926710 h 987501"/>
              <a:gd name="connsiteX111" fmla="*/ 455434 w 988147"/>
              <a:gd name="connsiteY111" fmla="*/ 971832 h 987501"/>
              <a:gd name="connsiteX112" fmla="*/ 432017 w 988147"/>
              <a:gd name="connsiteY112" fmla="*/ 986872 h 987501"/>
              <a:gd name="connsiteX113" fmla="*/ 408409 w 988147"/>
              <a:gd name="connsiteY113" fmla="*/ 960218 h 987501"/>
              <a:gd name="connsiteX114" fmla="*/ 407266 w 988147"/>
              <a:gd name="connsiteY114" fmla="*/ 919285 h 987501"/>
              <a:gd name="connsiteX115" fmla="*/ 398699 w 988147"/>
              <a:gd name="connsiteY115" fmla="*/ 905577 h 987501"/>
              <a:gd name="connsiteX116" fmla="*/ 370902 w 988147"/>
              <a:gd name="connsiteY116" fmla="*/ 898532 h 987501"/>
              <a:gd name="connsiteX117" fmla="*/ 357575 w 988147"/>
              <a:gd name="connsiteY117" fmla="*/ 905577 h 987501"/>
              <a:gd name="connsiteX118" fmla="*/ 332254 w 988147"/>
              <a:gd name="connsiteY118" fmla="*/ 946129 h 987501"/>
              <a:gd name="connsiteX119" fmla="*/ 308645 w 988147"/>
              <a:gd name="connsiteY119" fmla="*/ 954697 h 987501"/>
              <a:gd name="connsiteX120" fmla="*/ 306932 w 988147"/>
              <a:gd name="connsiteY120" fmla="*/ 954126 h 987501"/>
              <a:gd name="connsiteX121" fmla="*/ 289797 w 988147"/>
              <a:gd name="connsiteY121" fmla="*/ 924235 h 987501"/>
              <a:gd name="connsiteX122" fmla="*/ 299507 w 988147"/>
              <a:gd name="connsiteY122" fmla="*/ 882159 h 987501"/>
              <a:gd name="connsiteX123" fmla="*/ 293224 w 988147"/>
              <a:gd name="connsiteY123" fmla="*/ 865024 h 987501"/>
              <a:gd name="connsiteX124" fmla="*/ 272853 w 988147"/>
              <a:gd name="connsiteY124" fmla="*/ 853220 h 987501"/>
              <a:gd name="connsiteX125" fmla="*/ 254385 w 988147"/>
              <a:gd name="connsiteY125" fmla="*/ 856647 h 987501"/>
              <a:gd name="connsiteX126" fmla="*/ 219925 w 988147"/>
              <a:gd name="connsiteY126" fmla="*/ 888823 h 987501"/>
              <a:gd name="connsiteX127" fmla="*/ 195746 w 988147"/>
              <a:gd name="connsiteY127" fmla="*/ 891107 h 987501"/>
              <a:gd name="connsiteX128" fmla="*/ 192319 w 988147"/>
              <a:gd name="connsiteY128" fmla="*/ 888823 h 987501"/>
              <a:gd name="connsiteX129" fmla="*/ 184703 w 988147"/>
              <a:gd name="connsiteY129" fmla="*/ 857028 h 987501"/>
              <a:gd name="connsiteX130" fmla="*/ 205265 w 988147"/>
              <a:gd name="connsiteY130" fmla="*/ 818379 h 987501"/>
              <a:gd name="connsiteX131" fmla="*/ 203742 w 988147"/>
              <a:gd name="connsiteY131" fmla="*/ 800293 h 987501"/>
              <a:gd name="connsiteX132" fmla="*/ 186607 w 988147"/>
              <a:gd name="connsiteY132" fmla="*/ 783348 h 987501"/>
              <a:gd name="connsiteX133" fmla="*/ 168901 w 988147"/>
              <a:gd name="connsiteY133" fmla="*/ 782015 h 987501"/>
              <a:gd name="connsiteX134" fmla="*/ 126064 w 988147"/>
              <a:gd name="connsiteY134" fmla="*/ 804672 h 987501"/>
              <a:gd name="connsiteX135" fmla="*/ 102647 w 988147"/>
              <a:gd name="connsiteY135" fmla="*/ 800293 h 987501"/>
              <a:gd name="connsiteX136" fmla="*/ 101123 w 988147"/>
              <a:gd name="connsiteY136" fmla="*/ 798579 h 987501"/>
              <a:gd name="connsiteX137" fmla="*/ 102075 w 988147"/>
              <a:gd name="connsiteY137" fmla="*/ 763548 h 987501"/>
              <a:gd name="connsiteX138" fmla="*/ 130824 w 988147"/>
              <a:gd name="connsiteY138" fmla="*/ 732895 h 987501"/>
              <a:gd name="connsiteX139" fmla="*/ 134251 w 988147"/>
              <a:gd name="connsiteY139" fmla="*/ 716141 h 987501"/>
              <a:gd name="connsiteX140" fmla="*/ 121114 w 988147"/>
              <a:gd name="connsiteY140" fmla="*/ 693295 h 987501"/>
              <a:gd name="connsiteX141" fmla="*/ 104551 w 988147"/>
              <a:gd name="connsiteY141" fmla="*/ 688535 h 987501"/>
              <a:gd name="connsiteX142" fmla="*/ 63046 w 988147"/>
              <a:gd name="connsiteY142" fmla="*/ 698055 h 987501"/>
              <a:gd name="connsiteX143" fmla="*/ 57525 w 988147"/>
              <a:gd name="connsiteY143" fmla="*/ 699387 h 987501"/>
              <a:gd name="connsiteX144" fmla="*/ 36963 w 988147"/>
              <a:gd name="connsiteY144" fmla="*/ 689297 h 987501"/>
              <a:gd name="connsiteX145" fmla="*/ 32203 w 988147"/>
              <a:gd name="connsiteY145" fmla="*/ 678255 h 987501"/>
              <a:gd name="connsiteX146" fmla="*/ 39819 w 988147"/>
              <a:gd name="connsiteY146" fmla="*/ 656741 h 987501"/>
              <a:gd name="connsiteX147" fmla="*/ 78848 w 988147"/>
              <a:gd name="connsiteY147" fmla="*/ 632371 h 987501"/>
              <a:gd name="connsiteX148" fmla="*/ 88177 w 988147"/>
              <a:gd name="connsiteY148" fmla="*/ 610477 h 987501"/>
              <a:gd name="connsiteX149" fmla="*/ 82275 w 988147"/>
              <a:gd name="connsiteY149" fmla="*/ 590676 h 987501"/>
              <a:gd name="connsiteX150" fmla="*/ 67996 w 988147"/>
              <a:gd name="connsiteY150" fmla="*/ 581157 h 987501"/>
              <a:gd name="connsiteX151" fmla="*/ 21922 w 988147"/>
              <a:gd name="connsiteY151" fmla="*/ 579824 h 987501"/>
              <a:gd name="connsiteX152" fmla="*/ 1360 w 988147"/>
              <a:gd name="connsiteY152" fmla="*/ 562499 h 987501"/>
              <a:gd name="connsiteX153" fmla="*/ 599 w 988147"/>
              <a:gd name="connsiteY153" fmla="*/ 558501 h 987501"/>
              <a:gd name="connsiteX154" fmla="*/ 17924 w 988147"/>
              <a:gd name="connsiteY154" fmla="*/ 532227 h 987501"/>
              <a:gd name="connsiteX155" fmla="*/ 59238 w 988147"/>
              <a:gd name="connsiteY155" fmla="*/ 519662 h 987501"/>
              <a:gd name="connsiteX156" fmla="*/ 71614 w 988147"/>
              <a:gd name="connsiteY156" fmla="*/ 505763 h 987501"/>
              <a:gd name="connsiteX157" fmla="*/ 71042 w 988147"/>
              <a:gd name="connsiteY157" fmla="*/ 479300 h 987501"/>
              <a:gd name="connsiteX158" fmla="*/ 61333 w 988147"/>
              <a:gd name="connsiteY158" fmla="*/ 468447 h 987501"/>
              <a:gd name="connsiteX159" fmla="*/ 17353 w 988147"/>
              <a:gd name="connsiteY159" fmla="*/ 454930 h 987501"/>
              <a:gd name="connsiteX160" fmla="*/ 599 w 988147"/>
              <a:gd name="connsiteY160" fmla="*/ 430560 h 987501"/>
              <a:gd name="connsiteX161" fmla="*/ 2312 w 988147"/>
              <a:gd name="connsiteY161" fmla="*/ 420470 h 987501"/>
              <a:gd name="connsiteX162" fmla="*/ 18115 w 988147"/>
              <a:gd name="connsiteY162" fmla="*/ 407904 h 987501"/>
              <a:gd name="connsiteX163" fmla="*/ 60761 w 988147"/>
              <a:gd name="connsiteY163" fmla="*/ 406572 h 987501"/>
              <a:gd name="connsiteX164" fmla="*/ 67044 w 988147"/>
              <a:gd name="connsiteY164" fmla="*/ 406381 h 987501"/>
              <a:gd name="connsiteX165" fmla="*/ 83989 w 988147"/>
              <a:gd name="connsiteY165" fmla="*/ 393054 h 987501"/>
              <a:gd name="connsiteX166" fmla="*/ 88938 w 988147"/>
              <a:gd name="connsiteY166" fmla="*/ 374206 h 987501"/>
              <a:gd name="connsiteX167" fmla="*/ 80943 w 988147"/>
              <a:gd name="connsiteY167" fmla="*/ 356309 h 987501"/>
              <a:gd name="connsiteX168" fmla="*/ 41913 w 988147"/>
              <a:gd name="connsiteY168" fmla="*/ 331940 h 987501"/>
              <a:gd name="connsiteX169" fmla="*/ 33155 w 988147"/>
              <a:gd name="connsiteY169" fmla="*/ 306999 h 987501"/>
              <a:gd name="connsiteX170" fmla="*/ 38676 w 988147"/>
              <a:gd name="connsiteY170" fmla="*/ 295005 h 987501"/>
              <a:gd name="connsiteX171" fmla="*/ 55811 w 988147"/>
              <a:gd name="connsiteY171" fmla="*/ 287770 h 987501"/>
              <a:gd name="connsiteX172" fmla="*/ 104551 w 988147"/>
              <a:gd name="connsiteY172" fmla="*/ 299003 h 987501"/>
              <a:gd name="connsiteX173" fmla="*/ 122256 w 988147"/>
              <a:gd name="connsiteY173" fmla="*/ 293101 h 987501"/>
              <a:gd name="connsiteX174" fmla="*/ 134251 w 988147"/>
              <a:gd name="connsiteY174" fmla="*/ 272158 h 987501"/>
              <a:gd name="connsiteX175" fmla="*/ 130824 w 988147"/>
              <a:gd name="connsiteY175" fmla="*/ 254262 h 987501"/>
              <a:gd name="connsiteX176" fmla="*/ 98458 w 988147"/>
              <a:gd name="connsiteY176" fmla="*/ 219802 h 987501"/>
              <a:gd name="connsiteX177" fmla="*/ 96554 w 988147"/>
              <a:gd name="connsiteY177" fmla="*/ 195242 h 987501"/>
              <a:gd name="connsiteX178" fmla="*/ 99791 w 988147"/>
              <a:gd name="connsiteY178" fmla="*/ 190482 h 987501"/>
              <a:gd name="connsiteX179" fmla="*/ 129110 w 988147"/>
              <a:gd name="connsiteY179" fmla="*/ 184009 h 987501"/>
              <a:gd name="connsiteX180" fmla="*/ 168711 w 988147"/>
              <a:gd name="connsiteY180" fmla="*/ 205142 h 987501"/>
              <a:gd name="connsiteX181" fmla="*/ 187369 w 988147"/>
              <a:gd name="connsiteY181" fmla="*/ 203428 h 987501"/>
              <a:gd name="connsiteX182" fmla="*/ 203361 w 988147"/>
              <a:gd name="connsiteY182" fmla="*/ 187626 h 987501"/>
              <a:gd name="connsiteX183" fmla="*/ 205456 w 988147"/>
              <a:gd name="connsiteY183" fmla="*/ 168587 h 987501"/>
              <a:gd name="connsiteX184" fmla="*/ 182419 w 988147"/>
              <a:gd name="connsiteY184" fmla="*/ 125370 h 987501"/>
              <a:gd name="connsiteX185" fmla="*/ 186417 w 988147"/>
              <a:gd name="connsiteY185" fmla="*/ 103475 h 987501"/>
              <a:gd name="connsiteX186" fmla="*/ 198411 w 988147"/>
              <a:gd name="connsiteY186" fmla="*/ 94527 h 987501"/>
              <a:gd name="connsiteX187" fmla="*/ 217831 w 988147"/>
              <a:gd name="connsiteY187" fmla="*/ 96621 h 987501"/>
              <a:gd name="connsiteX188" fmla="*/ 250768 w 988147"/>
              <a:gd name="connsiteY188" fmla="*/ 127273 h 987501"/>
              <a:gd name="connsiteX189" fmla="*/ 278564 w 988147"/>
              <a:gd name="connsiteY189" fmla="*/ 131272 h 987501"/>
              <a:gd name="connsiteX190" fmla="*/ 294176 w 988147"/>
              <a:gd name="connsiteY190" fmla="*/ 121562 h 987501"/>
              <a:gd name="connsiteX191" fmla="*/ 299507 w 988147"/>
              <a:gd name="connsiteY191" fmla="*/ 105189 h 987501"/>
              <a:gd name="connsiteX192" fmla="*/ 288465 w 988147"/>
              <a:gd name="connsiteY192" fmla="*/ 57592 h 987501"/>
              <a:gd name="connsiteX193" fmla="*/ 297794 w 988147"/>
              <a:gd name="connsiteY193" fmla="*/ 37220 h 987501"/>
              <a:gd name="connsiteX194" fmla="*/ 310549 w 988147"/>
              <a:gd name="connsiteY194" fmla="*/ 31889 h 987501"/>
              <a:gd name="connsiteX195" fmla="*/ 330731 w 988147"/>
              <a:gd name="connsiteY195" fmla="*/ 39124 h 987501"/>
              <a:gd name="connsiteX196" fmla="*/ 356243 w 988147"/>
              <a:gd name="connsiteY196" fmla="*/ 80248 h 987501"/>
              <a:gd name="connsiteX197" fmla="*/ 373949 w 988147"/>
              <a:gd name="connsiteY197" fmla="*/ 88815 h 987501"/>
              <a:gd name="connsiteX198" fmla="*/ 397747 w 988147"/>
              <a:gd name="connsiteY198" fmla="*/ 82152 h 987501"/>
              <a:gd name="connsiteX199" fmla="*/ 406505 w 988147"/>
              <a:gd name="connsiteY199" fmla="*/ 69396 h 987501"/>
              <a:gd name="connsiteX200" fmla="*/ 408409 w 988147"/>
              <a:gd name="connsiteY200" fmla="*/ 19895 h 987501"/>
              <a:gd name="connsiteX201" fmla="*/ 422497 w 988147"/>
              <a:gd name="connsiteY201" fmla="*/ 1808 h 987501"/>
              <a:gd name="connsiteX202" fmla="*/ 427638 w 988147"/>
              <a:gd name="connsiteY202" fmla="*/ 666 h 987501"/>
              <a:gd name="connsiteX203" fmla="*/ 456005 w 988147"/>
              <a:gd name="connsiteY203" fmla="*/ 17991 h 987501"/>
              <a:gd name="connsiteX204" fmla="*/ 468571 w 988147"/>
              <a:gd name="connsiteY204" fmla="*/ 59876 h 987501"/>
              <a:gd name="connsiteX205" fmla="*/ 480946 w 988147"/>
              <a:gd name="connsiteY205" fmla="*/ 71109 h 987501"/>
              <a:gd name="connsiteX206" fmla="*/ 507981 w 988147"/>
              <a:gd name="connsiteY206" fmla="*/ 71109 h 987501"/>
              <a:gd name="connsiteX207" fmla="*/ 519975 w 988147"/>
              <a:gd name="connsiteY207" fmla="*/ 60257 h 987501"/>
              <a:gd name="connsiteX208" fmla="*/ 534064 w 988147"/>
              <a:gd name="connsiteY208" fmla="*/ 13993 h 987501"/>
              <a:gd name="connsiteX209" fmla="*/ 553293 w 988147"/>
              <a:gd name="connsiteY209" fmla="*/ 95 h 98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88147" h="987501">
                <a:moveTo>
                  <a:pt x="494462" y="416074"/>
                </a:moveTo>
                <a:cubicBezTo>
                  <a:pt x="448227" y="416074"/>
                  <a:pt x="417292" y="453994"/>
                  <a:pt x="417459" y="492745"/>
                </a:cubicBezTo>
                <a:cubicBezTo>
                  <a:pt x="417625" y="535654"/>
                  <a:pt x="451387" y="570081"/>
                  <a:pt x="494129" y="570081"/>
                </a:cubicBezTo>
                <a:cubicBezTo>
                  <a:pt x="536872" y="570081"/>
                  <a:pt x="571133" y="536153"/>
                  <a:pt x="571299" y="493244"/>
                </a:cubicBezTo>
                <a:cubicBezTo>
                  <a:pt x="571466" y="450501"/>
                  <a:pt x="537870" y="416074"/>
                  <a:pt x="494462" y="416074"/>
                </a:cubicBezTo>
                <a:close/>
                <a:moveTo>
                  <a:pt x="494795" y="187060"/>
                </a:moveTo>
                <a:cubicBezTo>
                  <a:pt x="662938" y="187393"/>
                  <a:pt x="800813" y="324934"/>
                  <a:pt x="800480" y="493576"/>
                </a:cubicBezTo>
                <a:cubicBezTo>
                  <a:pt x="800147" y="660389"/>
                  <a:pt x="664768" y="799262"/>
                  <a:pt x="493630" y="798929"/>
                </a:cubicBezTo>
                <a:cubicBezTo>
                  <a:pt x="321163" y="798430"/>
                  <a:pt x="187113" y="657728"/>
                  <a:pt x="188444" y="492579"/>
                </a:cubicBezTo>
                <a:cubicBezTo>
                  <a:pt x="187446" y="325100"/>
                  <a:pt x="325819" y="186727"/>
                  <a:pt x="494795" y="187060"/>
                </a:cubicBezTo>
                <a:close/>
                <a:moveTo>
                  <a:pt x="494464" y="132604"/>
                </a:moveTo>
                <a:cubicBezTo>
                  <a:pt x="293795" y="132414"/>
                  <a:pt x="134251" y="293291"/>
                  <a:pt x="133489" y="491485"/>
                </a:cubicBezTo>
                <a:cubicBezTo>
                  <a:pt x="132728" y="694437"/>
                  <a:pt x="297413" y="853982"/>
                  <a:pt x="493893" y="853411"/>
                </a:cubicBezTo>
                <a:cubicBezTo>
                  <a:pt x="689801" y="854172"/>
                  <a:pt x="855057" y="696531"/>
                  <a:pt x="854867" y="492817"/>
                </a:cubicBezTo>
                <a:cubicBezTo>
                  <a:pt x="854677" y="292530"/>
                  <a:pt x="693990" y="132795"/>
                  <a:pt x="494464" y="132604"/>
                </a:cubicBezTo>
                <a:close/>
                <a:moveTo>
                  <a:pt x="553293" y="95"/>
                </a:moveTo>
                <a:cubicBezTo>
                  <a:pt x="555007" y="95"/>
                  <a:pt x="556720" y="95"/>
                  <a:pt x="558434" y="285"/>
                </a:cubicBezTo>
                <a:cubicBezTo>
                  <a:pt x="575378" y="1999"/>
                  <a:pt x="580138" y="7139"/>
                  <a:pt x="580519" y="24083"/>
                </a:cubicBezTo>
                <a:cubicBezTo>
                  <a:pt x="580900" y="38934"/>
                  <a:pt x="581471" y="53594"/>
                  <a:pt x="581851" y="68444"/>
                </a:cubicBezTo>
                <a:cubicBezTo>
                  <a:pt x="582042" y="74346"/>
                  <a:pt x="584136" y="78915"/>
                  <a:pt x="589657" y="81390"/>
                </a:cubicBezTo>
                <a:cubicBezTo>
                  <a:pt x="598606" y="85388"/>
                  <a:pt x="607934" y="88054"/>
                  <a:pt x="617835" y="88815"/>
                </a:cubicBezTo>
                <a:cubicBezTo>
                  <a:pt x="623927" y="89196"/>
                  <a:pt x="628116" y="86721"/>
                  <a:pt x="631162" y="81771"/>
                </a:cubicBezTo>
                <a:cubicBezTo>
                  <a:pt x="639539" y="68253"/>
                  <a:pt x="648106" y="54736"/>
                  <a:pt x="656483" y="41218"/>
                </a:cubicBezTo>
                <a:cubicBezTo>
                  <a:pt x="663718" y="29795"/>
                  <a:pt x="668097" y="28272"/>
                  <a:pt x="681043" y="32651"/>
                </a:cubicBezTo>
                <a:cubicBezTo>
                  <a:pt x="682566" y="33222"/>
                  <a:pt x="683899" y="33603"/>
                  <a:pt x="685422" y="34174"/>
                </a:cubicBezTo>
                <a:cubicBezTo>
                  <a:pt x="700463" y="40647"/>
                  <a:pt x="702938" y="45407"/>
                  <a:pt x="699320" y="61400"/>
                </a:cubicBezTo>
                <a:cubicBezTo>
                  <a:pt x="696084" y="75678"/>
                  <a:pt x="692847" y="89767"/>
                  <a:pt x="689420" y="104046"/>
                </a:cubicBezTo>
                <a:cubicBezTo>
                  <a:pt x="687516" y="111852"/>
                  <a:pt x="689420" y="117944"/>
                  <a:pt x="696274" y="122514"/>
                </a:cubicBezTo>
                <a:cubicBezTo>
                  <a:pt x="703319" y="127273"/>
                  <a:pt x="710363" y="131652"/>
                  <a:pt x="718359" y="134699"/>
                </a:cubicBezTo>
                <a:cubicBezTo>
                  <a:pt x="724071" y="136793"/>
                  <a:pt x="728640" y="135460"/>
                  <a:pt x="733019" y="131272"/>
                </a:cubicBezTo>
                <a:cubicBezTo>
                  <a:pt x="744632" y="120229"/>
                  <a:pt x="756246" y="109567"/>
                  <a:pt x="768050" y="98715"/>
                </a:cubicBezTo>
                <a:cubicBezTo>
                  <a:pt x="777760" y="89577"/>
                  <a:pt x="783091" y="89196"/>
                  <a:pt x="793943" y="96621"/>
                </a:cubicBezTo>
                <a:cubicBezTo>
                  <a:pt x="794514" y="97002"/>
                  <a:pt x="794895" y="97192"/>
                  <a:pt x="795275" y="97573"/>
                </a:cubicBezTo>
                <a:cubicBezTo>
                  <a:pt x="813743" y="110900"/>
                  <a:pt x="811078" y="116612"/>
                  <a:pt x="803462" y="130510"/>
                </a:cubicBezTo>
                <a:cubicBezTo>
                  <a:pt x="796609" y="143076"/>
                  <a:pt x="790135" y="156022"/>
                  <a:pt x="783091" y="168587"/>
                </a:cubicBezTo>
                <a:cubicBezTo>
                  <a:pt x="779474" y="175251"/>
                  <a:pt x="780235" y="180963"/>
                  <a:pt x="784804" y="186674"/>
                </a:cubicBezTo>
                <a:cubicBezTo>
                  <a:pt x="789945" y="192957"/>
                  <a:pt x="795657" y="198669"/>
                  <a:pt x="801939" y="203619"/>
                </a:cubicBezTo>
                <a:cubicBezTo>
                  <a:pt x="807270" y="207807"/>
                  <a:pt x="812791" y="208378"/>
                  <a:pt x="819074" y="205142"/>
                </a:cubicBezTo>
                <a:cubicBezTo>
                  <a:pt x="833353" y="197336"/>
                  <a:pt x="847822" y="189721"/>
                  <a:pt x="862292" y="182295"/>
                </a:cubicBezTo>
                <a:cubicBezTo>
                  <a:pt x="872573" y="176965"/>
                  <a:pt x="878475" y="178107"/>
                  <a:pt x="885900" y="187246"/>
                </a:cubicBezTo>
                <a:cubicBezTo>
                  <a:pt x="888565" y="190291"/>
                  <a:pt x="891040" y="193528"/>
                  <a:pt x="893135" y="196955"/>
                </a:cubicBezTo>
                <a:cubicBezTo>
                  <a:pt x="898465" y="205332"/>
                  <a:pt x="897894" y="210853"/>
                  <a:pt x="891231" y="218279"/>
                </a:cubicBezTo>
                <a:cubicBezTo>
                  <a:pt x="879807" y="230654"/>
                  <a:pt x="868384" y="243219"/>
                  <a:pt x="856771" y="255404"/>
                </a:cubicBezTo>
                <a:cubicBezTo>
                  <a:pt x="852392" y="259973"/>
                  <a:pt x="851440" y="264924"/>
                  <a:pt x="853725" y="270635"/>
                </a:cubicBezTo>
                <a:cubicBezTo>
                  <a:pt x="857151" y="278822"/>
                  <a:pt x="861340" y="286437"/>
                  <a:pt x="866861" y="293481"/>
                </a:cubicBezTo>
                <a:cubicBezTo>
                  <a:pt x="871240" y="299193"/>
                  <a:pt x="876571" y="300716"/>
                  <a:pt x="883615" y="299003"/>
                </a:cubicBezTo>
                <a:cubicBezTo>
                  <a:pt x="899798" y="295005"/>
                  <a:pt x="916172" y="291387"/>
                  <a:pt x="932354" y="287960"/>
                </a:cubicBezTo>
                <a:cubicBezTo>
                  <a:pt x="940922" y="286056"/>
                  <a:pt x="946063" y="288532"/>
                  <a:pt x="950441" y="296337"/>
                </a:cubicBezTo>
                <a:cubicBezTo>
                  <a:pt x="952726" y="300526"/>
                  <a:pt x="954630" y="304905"/>
                  <a:pt x="956153" y="309474"/>
                </a:cubicBezTo>
                <a:cubicBezTo>
                  <a:pt x="959389" y="319945"/>
                  <a:pt x="957676" y="324896"/>
                  <a:pt x="948347" y="330798"/>
                </a:cubicBezTo>
                <a:cubicBezTo>
                  <a:pt x="935020" y="339175"/>
                  <a:pt x="921883" y="347932"/>
                  <a:pt x="908175" y="355738"/>
                </a:cubicBezTo>
                <a:cubicBezTo>
                  <a:pt x="900369" y="360307"/>
                  <a:pt x="898275" y="366400"/>
                  <a:pt x="899608" y="374396"/>
                </a:cubicBezTo>
                <a:cubicBezTo>
                  <a:pt x="900750" y="381821"/>
                  <a:pt x="902845" y="389056"/>
                  <a:pt x="905510" y="396100"/>
                </a:cubicBezTo>
                <a:cubicBezTo>
                  <a:pt x="907985" y="402573"/>
                  <a:pt x="912364" y="406001"/>
                  <a:pt x="919789" y="406191"/>
                </a:cubicBezTo>
                <a:cubicBezTo>
                  <a:pt x="936543" y="406381"/>
                  <a:pt x="953107" y="407524"/>
                  <a:pt x="969861" y="408095"/>
                </a:cubicBezTo>
                <a:cubicBezTo>
                  <a:pt x="978999" y="408476"/>
                  <a:pt x="983569" y="412093"/>
                  <a:pt x="986044" y="420851"/>
                </a:cubicBezTo>
                <a:cubicBezTo>
                  <a:pt x="987567" y="425801"/>
                  <a:pt x="988138" y="430941"/>
                  <a:pt x="988138" y="436272"/>
                </a:cubicBezTo>
                <a:cubicBezTo>
                  <a:pt x="988138" y="446553"/>
                  <a:pt x="985282" y="450742"/>
                  <a:pt x="975763" y="453788"/>
                </a:cubicBezTo>
                <a:cubicBezTo>
                  <a:pt x="960722" y="458548"/>
                  <a:pt x="945681" y="463117"/>
                  <a:pt x="930641" y="467686"/>
                </a:cubicBezTo>
                <a:cubicBezTo>
                  <a:pt x="919789" y="470923"/>
                  <a:pt x="916933" y="474350"/>
                  <a:pt x="916552" y="485582"/>
                </a:cubicBezTo>
                <a:cubicBezTo>
                  <a:pt x="916362" y="493388"/>
                  <a:pt x="915791" y="501384"/>
                  <a:pt x="917504" y="509191"/>
                </a:cubicBezTo>
                <a:cubicBezTo>
                  <a:pt x="918647" y="514521"/>
                  <a:pt x="921883" y="517758"/>
                  <a:pt x="927214" y="519471"/>
                </a:cubicBezTo>
                <a:cubicBezTo>
                  <a:pt x="943016" y="524231"/>
                  <a:pt x="958818" y="528991"/>
                  <a:pt x="974620" y="533941"/>
                </a:cubicBezTo>
                <a:cubicBezTo>
                  <a:pt x="985663" y="537368"/>
                  <a:pt x="988329" y="541176"/>
                  <a:pt x="988138" y="552789"/>
                </a:cubicBezTo>
                <a:cubicBezTo>
                  <a:pt x="988138" y="553931"/>
                  <a:pt x="988138" y="555074"/>
                  <a:pt x="988138" y="556216"/>
                </a:cubicBezTo>
                <a:cubicBezTo>
                  <a:pt x="987377" y="574113"/>
                  <a:pt x="981665" y="579824"/>
                  <a:pt x="963768" y="580395"/>
                </a:cubicBezTo>
                <a:cubicBezTo>
                  <a:pt x="948728" y="580776"/>
                  <a:pt x="933878" y="581538"/>
                  <a:pt x="918837" y="581728"/>
                </a:cubicBezTo>
                <a:cubicBezTo>
                  <a:pt x="913125" y="581918"/>
                  <a:pt x="909127" y="584394"/>
                  <a:pt x="906843" y="589153"/>
                </a:cubicBezTo>
                <a:cubicBezTo>
                  <a:pt x="902654" y="598101"/>
                  <a:pt x="899989" y="607430"/>
                  <a:pt x="899227" y="617330"/>
                </a:cubicBezTo>
                <a:cubicBezTo>
                  <a:pt x="898656" y="623613"/>
                  <a:pt x="901321" y="627802"/>
                  <a:pt x="906652" y="631038"/>
                </a:cubicBezTo>
                <a:cubicBezTo>
                  <a:pt x="919979" y="639225"/>
                  <a:pt x="933116" y="647412"/>
                  <a:pt x="946253" y="655789"/>
                </a:cubicBezTo>
                <a:cubicBezTo>
                  <a:pt x="958247" y="663214"/>
                  <a:pt x="959770" y="667783"/>
                  <a:pt x="955201" y="681110"/>
                </a:cubicBezTo>
                <a:cubicBezTo>
                  <a:pt x="953678" y="685680"/>
                  <a:pt x="951584" y="690058"/>
                  <a:pt x="948918" y="694057"/>
                </a:cubicBezTo>
                <a:cubicBezTo>
                  <a:pt x="946443" y="697674"/>
                  <a:pt x="942445" y="700149"/>
                  <a:pt x="936734" y="700149"/>
                </a:cubicBezTo>
                <a:cubicBezTo>
                  <a:pt x="926643" y="697864"/>
                  <a:pt x="916552" y="695579"/>
                  <a:pt x="906462" y="693485"/>
                </a:cubicBezTo>
                <a:cubicBezTo>
                  <a:pt x="898275" y="691581"/>
                  <a:pt x="889898" y="689868"/>
                  <a:pt x="881711" y="687774"/>
                </a:cubicBezTo>
                <a:cubicBezTo>
                  <a:pt x="876381" y="686441"/>
                  <a:pt x="872192" y="687964"/>
                  <a:pt x="868765" y="691772"/>
                </a:cubicBezTo>
                <a:cubicBezTo>
                  <a:pt x="861721" y="699959"/>
                  <a:pt x="856199" y="709288"/>
                  <a:pt x="853154" y="719759"/>
                </a:cubicBezTo>
                <a:cubicBezTo>
                  <a:pt x="851630" y="724709"/>
                  <a:pt x="853915" y="728326"/>
                  <a:pt x="856961" y="731753"/>
                </a:cubicBezTo>
                <a:cubicBezTo>
                  <a:pt x="868004" y="743748"/>
                  <a:pt x="879236" y="755742"/>
                  <a:pt x="890279" y="767546"/>
                </a:cubicBezTo>
                <a:cubicBezTo>
                  <a:pt x="898656" y="776494"/>
                  <a:pt x="899037" y="781825"/>
                  <a:pt x="892373" y="792106"/>
                </a:cubicBezTo>
                <a:cubicBezTo>
                  <a:pt x="891992" y="792677"/>
                  <a:pt x="891612" y="793439"/>
                  <a:pt x="891040" y="794010"/>
                </a:cubicBezTo>
                <a:cubicBezTo>
                  <a:pt x="878475" y="810954"/>
                  <a:pt x="872954" y="811145"/>
                  <a:pt x="857532" y="802387"/>
                </a:cubicBezTo>
                <a:cubicBezTo>
                  <a:pt x="844966" y="795152"/>
                  <a:pt x="831640" y="788679"/>
                  <a:pt x="818884" y="781825"/>
                </a:cubicBezTo>
                <a:cubicBezTo>
                  <a:pt x="813553" y="778969"/>
                  <a:pt x="808603" y="778969"/>
                  <a:pt x="803843" y="782396"/>
                </a:cubicBezTo>
                <a:cubicBezTo>
                  <a:pt x="796227" y="787727"/>
                  <a:pt x="789754" y="794200"/>
                  <a:pt x="784233" y="801625"/>
                </a:cubicBezTo>
                <a:cubicBezTo>
                  <a:pt x="780235" y="806956"/>
                  <a:pt x="780045" y="812287"/>
                  <a:pt x="783281" y="818189"/>
                </a:cubicBezTo>
                <a:cubicBezTo>
                  <a:pt x="791087" y="832468"/>
                  <a:pt x="798703" y="846937"/>
                  <a:pt x="806128" y="861407"/>
                </a:cubicBezTo>
                <a:cubicBezTo>
                  <a:pt x="811268" y="871498"/>
                  <a:pt x="810507" y="876067"/>
                  <a:pt x="802320" y="883873"/>
                </a:cubicBezTo>
                <a:cubicBezTo>
                  <a:pt x="800987" y="885015"/>
                  <a:pt x="799845" y="886348"/>
                  <a:pt x="798512" y="887300"/>
                </a:cubicBezTo>
                <a:cubicBezTo>
                  <a:pt x="786328" y="896248"/>
                  <a:pt x="780045" y="900627"/>
                  <a:pt x="765766" y="886157"/>
                </a:cubicBezTo>
                <a:cubicBezTo>
                  <a:pt x="755485" y="875686"/>
                  <a:pt x="744442" y="866357"/>
                  <a:pt x="733781" y="856266"/>
                </a:cubicBezTo>
                <a:cubicBezTo>
                  <a:pt x="728830" y="851507"/>
                  <a:pt x="723500" y="850555"/>
                  <a:pt x="717407" y="853030"/>
                </a:cubicBezTo>
                <a:cubicBezTo>
                  <a:pt x="709411" y="856266"/>
                  <a:pt x="701796" y="860455"/>
                  <a:pt x="694941" y="865786"/>
                </a:cubicBezTo>
                <a:cubicBezTo>
                  <a:pt x="689230" y="870165"/>
                  <a:pt x="687707" y="875686"/>
                  <a:pt x="689420" y="882540"/>
                </a:cubicBezTo>
                <a:cubicBezTo>
                  <a:pt x="693418" y="899104"/>
                  <a:pt x="697226" y="915858"/>
                  <a:pt x="700844" y="932421"/>
                </a:cubicBezTo>
                <a:cubicBezTo>
                  <a:pt x="702367" y="939656"/>
                  <a:pt x="699892" y="945177"/>
                  <a:pt x="693418" y="948985"/>
                </a:cubicBezTo>
                <a:cubicBezTo>
                  <a:pt x="689039" y="951651"/>
                  <a:pt x="684280" y="953745"/>
                  <a:pt x="679330" y="955268"/>
                </a:cubicBezTo>
                <a:cubicBezTo>
                  <a:pt x="669239" y="958504"/>
                  <a:pt x="663528" y="956600"/>
                  <a:pt x="657816" y="947653"/>
                </a:cubicBezTo>
                <a:cubicBezTo>
                  <a:pt x="649439" y="934325"/>
                  <a:pt x="640872" y="921189"/>
                  <a:pt x="632875" y="907481"/>
                </a:cubicBezTo>
                <a:cubicBezTo>
                  <a:pt x="628496" y="900056"/>
                  <a:pt x="622785" y="897200"/>
                  <a:pt x="614217" y="898723"/>
                </a:cubicBezTo>
                <a:cubicBezTo>
                  <a:pt x="607363" y="900056"/>
                  <a:pt x="600700" y="901769"/>
                  <a:pt x="594226" y="904054"/>
                </a:cubicBezTo>
                <a:cubicBezTo>
                  <a:pt x="585279" y="907290"/>
                  <a:pt x="582423" y="911098"/>
                  <a:pt x="582042" y="920617"/>
                </a:cubicBezTo>
                <a:cubicBezTo>
                  <a:pt x="581471" y="935658"/>
                  <a:pt x="581090" y="950508"/>
                  <a:pt x="580709" y="965549"/>
                </a:cubicBezTo>
                <a:cubicBezTo>
                  <a:pt x="580328" y="979257"/>
                  <a:pt x="576902" y="983636"/>
                  <a:pt x="563384" y="986111"/>
                </a:cubicBezTo>
                <a:cubicBezTo>
                  <a:pt x="559767" y="986872"/>
                  <a:pt x="556149" y="987253"/>
                  <a:pt x="552532" y="987443"/>
                </a:cubicBezTo>
                <a:cubicBezTo>
                  <a:pt x="543584" y="988015"/>
                  <a:pt x="537872" y="984397"/>
                  <a:pt x="535016" y="975639"/>
                </a:cubicBezTo>
                <a:cubicBezTo>
                  <a:pt x="529876" y="959647"/>
                  <a:pt x="524925" y="943845"/>
                  <a:pt x="520356" y="927852"/>
                </a:cubicBezTo>
                <a:cubicBezTo>
                  <a:pt x="518262" y="920617"/>
                  <a:pt x="513883" y="917190"/>
                  <a:pt x="506648" y="916048"/>
                </a:cubicBezTo>
                <a:cubicBezTo>
                  <a:pt x="498271" y="914906"/>
                  <a:pt x="489894" y="914906"/>
                  <a:pt x="481517" y="916238"/>
                </a:cubicBezTo>
                <a:cubicBezTo>
                  <a:pt x="475235" y="917190"/>
                  <a:pt x="471236" y="920427"/>
                  <a:pt x="469332" y="926710"/>
                </a:cubicBezTo>
                <a:cubicBezTo>
                  <a:pt x="464954" y="941750"/>
                  <a:pt x="460194" y="956791"/>
                  <a:pt x="455434" y="971832"/>
                </a:cubicBezTo>
                <a:cubicBezTo>
                  <a:pt x="451246" y="985349"/>
                  <a:pt x="445915" y="988776"/>
                  <a:pt x="432017" y="986872"/>
                </a:cubicBezTo>
                <a:cubicBezTo>
                  <a:pt x="411074" y="984016"/>
                  <a:pt x="408599" y="981160"/>
                  <a:pt x="408409" y="960218"/>
                </a:cubicBezTo>
                <a:cubicBezTo>
                  <a:pt x="408218" y="946510"/>
                  <a:pt x="407647" y="932992"/>
                  <a:pt x="407266" y="919285"/>
                </a:cubicBezTo>
                <a:cubicBezTo>
                  <a:pt x="407076" y="913002"/>
                  <a:pt x="404601" y="908052"/>
                  <a:pt x="398699" y="905577"/>
                </a:cubicBezTo>
                <a:cubicBezTo>
                  <a:pt x="389751" y="901769"/>
                  <a:pt x="380612" y="899104"/>
                  <a:pt x="370902" y="898532"/>
                </a:cubicBezTo>
                <a:cubicBezTo>
                  <a:pt x="365000" y="898152"/>
                  <a:pt x="360812" y="900436"/>
                  <a:pt x="357575" y="905577"/>
                </a:cubicBezTo>
                <a:cubicBezTo>
                  <a:pt x="349389" y="919285"/>
                  <a:pt x="340631" y="932612"/>
                  <a:pt x="332254" y="946129"/>
                </a:cubicBezTo>
                <a:cubicBezTo>
                  <a:pt x="325590" y="956791"/>
                  <a:pt x="320450" y="958695"/>
                  <a:pt x="308645" y="954697"/>
                </a:cubicBezTo>
                <a:cubicBezTo>
                  <a:pt x="308074" y="954506"/>
                  <a:pt x="307503" y="954316"/>
                  <a:pt x="306932" y="954126"/>
                </a:cubicBezTo>
                <a:cubicBezTo>
                  <a:pt x="288655" y="946701"/>
                  <a:pt x="285038" y="942512"/>
                  <a:pt x="289797" y="924235"/>
                </a:cubicBezTo>
                <a:cubicBezTo>
                  <a:pt x="293415" y="910336"/>
                  <a:pt x="296080" y="896248"/>
                  <a:pt x="299507" y="882159"/>
                </a:cubicBezTo>
                <a:cubicBezTo>
                  <a:pt x="301220" y="874924"/>
                  <a:pt x="299316" y="869403"/>
                  <a:pt x="293224" y="865024"/>
                </a:cubicBezTo>
                <a:cubicBezTo>
                  <a:pt x="286751" y="860455"/>
                  <a:pt x="280088" y="856457"/>
                  <a:pt x="272853" y="853220"/>
                </a:cubicBezTo>
                <a:cubicBezTo>
                  <a:pt x="265999" y="850174"/>
                  <a:pt x="260097" y="851316"/>
                  <a:pt x="254385" y="856647"/>
                </a:cubicBezTo>
                <a:cubicBezTo>
                  <a:pt x="242962" y="867499"/>
                  <a:pt x="231348" y="878161"/>
                  <a:pt x="219925" y="888823"/>
                </a:cubicBezTo>
                <a:cubicBezTo>
                  <a:pt x="211358" y="897010"/>
                  <a:pt x="205837" y="897390"/>
                  <a:pt x="195746" y="891107"/>
                </a:cubicBezTo>
                <a:cubicBezTo>
                  <a:pt x="194604" y="890346"/>
                  <a:pt x="193461" y="889584"/>
                  <a:pt x="192319" y="888823"/>
                </a:cubicBezTo>
                <a:cubicBezTo>
                  <a:pt x="177659" y="878352"/>
                  <a:pt x="176326" y="872830"/>
                  <a:pt x="184703" y="857028"/>
                </a:cubicBezTo>
                <a:cubicBezTo>
                  <a:pt x="191557" y="844082"/>
                  <a:pt x="198221" y="831135"/>
                  <a:pt x="205265" y="818379"/>
                </a:cubicBezTo>
                <a:cubicBezTo>
                  <a:pt x="208883" y="811716"/>
                  <a:pt x="208312" y="806004"/>
                  <a:pt x="203742" y="800293"/>
                </a:cubicBezTo>
                <a:cubicBezTo>
                  <a:pt x="198792" y="794010"/>
                  <a:pt x="193080" y="788298"/>
                  <a:pt x="186607" y="783348"/>
                </a:cubicBezTo>
                <a:cubicBezTo>
                  <a:pt x="180896" y="778969"/>
                  <a:pt x="175184" y="778589"/>
                  <a:pt x="168901" y="782015"/>
                </a:cubicBezTo>
                <a:cubicBezTo>
                  <a:pt x="154812" y="789631"/>
                  <a:pt x="140533" y="797246"/>
                  <a:pt x="126064" y="804672"/>
                </a:cubicBezTo>
                <a:cubicBezTo>
                  <a:pt x="115974" y="810002"/>
                  <a:pt x="110072" y="808670"/>
                  <a:pt x="102647" y="800293"/>
                </a:cubicBezTo>
                <a:cubicBezTo>
                  <a:pt x="102075" y="799721"/>
                  <a:pt x="101695" y="799150"/>
                  <a:pt x="101123" y="798579"/>
                </a:cubicBezTo>
                <a:cubicBezTo>
                  <a:pt x="87986" y="783348"/>
                  <a:pt x="88177" y="778017"/>
                  <a:pt x="102075" y="763548"/>
                </a:cubicBezTo>
                <a:cubicBezTo>
                  <a:pt x="111785" y="753267"/>
                  <a:pt x="120924" y="742796"/>
                  <a:pt x="130824" y="732895"/>
                </a:cubicBezTo>
                <a:cubicBezTo>
                  <a:pt x="135774" y="727755"/>
                  <a:pt x="136726" y="722424"/>
                  <a:pt x="134251" y="716141"/>
                </a:cubicBezTo>
                <a:cubicBezTo>
                  <a:pt x="131014" y="707955"/>
                  <a:pt x="126445" y="700339"/>
                  <a:pt x="121114" y="693295"/>
                </a:cubicBezTo>
                <a:cubicBezTo>
                  <a:pt x="116735" y="687583"/>
                  <a:pt x="110833" y="687012"/>
                  <a:pt x="104551" y="688535"/>
                </a:cubicBezTo>
                <a:cubicBezTo>
                  <a:pt x="90652" y="691772"/>
                  <a:pt x="76944" y="695008"/>
                  <a:pt x="63046" y="698055"/>
                </a:cubicBezTo>
                <a:cubicBezTo>
                  <a:pt x="61142" y="698435"/>
                  <a:pt x="59238" y="699007"/>
                  <a:pt x="57525" y="699387"/>
                </a:cubicBezTo>
                <a:cubicBezTo>
                  <a:pt x="47053" y="701291"/>
                  <a:pt x="41723" y="698816"/>
                  <a:pt x="36963" y="689297"/>
                </a:cubicBezTo>
                <a:cubicBezTo>
                  <a:pt x="35249" y="685680"/>
                  <a:pt x="33536" y="682062"/>
                  <a:pt x="32203" y="678255"/>
                </a:cubicBezTo>
                <a:cubicBezTo>
                  <a:pt x="28776" y="668164"/>
                  <a:pt x="30680" y="662452"/>
                  <a:pt x="39819" y="656741"/>
                </a:cubicBezTo>
                <a:cubicBezTo>
                  <a:pt x="52765" y="648554"/>
                  <a:pt x="65902" y="640367"/>
                  <a:pt x="78848" y="632371"/>
                </a:cubicBezTo>
                <a:cubicBezTo>
                  <a:pt x="89129" y="625898"/>
                  <a:pt x="90652" y="622280"/>
                  <a:pt x="88177" y="610477"/>
                </a:cubicBezTo>
                <a:cubicBezTo>
                  <a:pt x="86654" y="603813"/>
                  <a:pt x="84940" y="596959"/>
                  <a:pt x="82275" y="590676"/>
                </a:cubicBezTo>
                <a:cubicBezTo>
                  <a:pt x="79609" y="584394"/>
                  <a:pt x="75040" y="581347"/>
                  <a:pt x="67996" y="581157"/>
                </a:cubicBezTo>
                <a:cubicBezTo>
                  <a:pt x="52575" y="580966"/>
                  <a:pt x="37344" y="580395"/>
                  <a:pt x="21922" y="579824"/>
                </a:cubicBezTo>
                <a:cubicBezTo>
                  <a:pt x="8024" y="579443"/>
                  <a:pt x="3836" y="575826"/>
                  <a:pt x="1360" y="562499"/>
                </a:cubicBezTo>
                <a:cubicBezTo>
                  <a:pt x="1170" y="561166"/>
                  <a:pt x="789" y="559834"/>
                  <a:pt x="599" y="558501"/>
                </a:cubicBezTo>
                <a:cubicBezTo>
                  <a:pt x="-1496" y="541556"/>
                  <a:pt x="1360" y="537177"/>
                  <a:pt x="17924" y="532227"/>
                </a:cubicBezTo>
                <a:cubicBezTo>
                  <a:pt x="31632" y="528039"/>
                  <a:pt x="45340" y="523469"/>
                  <a:pt x="59238" y="519662"/>
                </a:cubicBezTo>
                <a:cubicBezTo>
                  <a:pt x="66854" y="517568"/>
                  <a:pt x="70852" y="513189"/>
                  <a:pt x="71614" y="505763"/>
                </a:cubicBezTo>
                <a:cubicBezTo>
                  <a:pt x="72375" y="497006"/>
                  <a:pt x="72756" y="488057"/>
                  <a:pt x="71042" y="479300"/>
                </a:cubicBezTo>
                <a:cubicBezTo>
                  <a:pt x="70090" y="473588"/>
                  <a:pt x="66854" y="470161"/>
                  <a:pt x="61333" y="468447"/>
                </a:cubicBezTo>
                <a:cubicBezTo>
                  <a:pt x="46673" y="464069"/>
                  <a:pt x="32013" y="459500"/>
                  <a:pt x="17353" y="454930"/>
                </a:cubicBezTo>
                <a:cubicBezTo>
                  <a:pt x="1360" y="449980"/>
                  <a:pt x="-353" y="447315"/>
                  <a:pt x="599" y="430560"/>
                </a:cubicBezTo>
                <a:cubicBezTo>
                  <a:pt x="789" y="427133"/>
                  <a:pt x="1551" y="423707"/>
                  <a:pt x="2312" y="420470"/>
                </a:cubicBezTo>
                <a:cubicBezTo>
                  <a:pt x="4597" y="412093"/>
                  <a:pt x="9357" y="408285"/>
                  <a:pt x="18115" y="407904"/>
                </a:cubicBezTo>
                <a:cubicBezTo>
                  <a:pt x="32393" y="407333"/>
                  <a:pt x="46482" y="406953"/>
                  <a:pt x="60761" y="406572"/>
                </a:cubicBezTo>
                <a:cubicBezTo>
                  <a:pt x="62856" y="406572"/>
                  <a:pt x="64950" y="406381"/>
                  <a:pt x="67044" y="406381"/>
                </a:cubicBezTo>
                <a:cubicBezTo>
                  <a:pt x="76563" y="406762"/>
                  <a:pt x="81513" y="401431"/>
                  <a:pt x="83989" y="393054"/>
                </a:cubicBezTo>
                <a:cubicBezTo>
                  <a:pt x="85892" y="386771"/>
                  <a:pt x="87606" y="380489"/>
                  <a:pt x="88938" y="374206"/>
                </a:cubicBezTo>
                <a:cubicBezTo>
                  <a:pt x="90652" y="365448"/>
                  <a:pt x="88558" y="361259"/>
                  <a:pt x="80943" y="356309"/>
                </a:cubicBezTo>
                <a:cubicBezTo>
                  <a:pt x="67996" y="348123"/>
                  <a:pt x="54859" y="339936"/>
                  <a:pt x="41913" y="331940"/>
                </a:cubicBezTo>
                <a:cubicBezTo>
                  <a:pt x="30300" y="324705"/>
                  <a:pt x="28586" y="320136"/>
                  <a:pt x="33155" y="306999"/>
                </a:cubicBezTo>
                <a:cubicBezTo>
                  <a:pt x="34488" y="302811"/>
                  <a:pt x="36201" y="298622"/>
                  <a:pt x="38676" y="295005"/>
                </a:cubicBezTo>
                <a:cubicBezTo>
                  <a:pt x="42674" y="288912"/>
                  <a:pt x="48196" y="285866"/>
                  <a:pt x="55811" y="287770"/>
                </a:cubicBezTo>
                <a:cubicBezTo>
                  <a:pt x="71994" y="291578"/>
                  <a:pt x="88368" y="295005"/>
                  <a:pt x="104551" y="299003"/>
                </a:cubicBezTo>
                <a:cubicBezTo>
                  <a:pt x="111975" y="300907"/>
                  <a:pt x="117687" y="299193"/>
                  <a:pt x="122256" y="293101"/>
                </a:cubicBezTo>
                <a:cubicBezTo>
                  <a:pt x="127016" y="286628"/>
                  <a:pt x="131205" y="279583"/>
                  <a:pt x="134251" y="272158"/>
                </a:cubicBezTo>
                <a:cubicBezTo>
                  <a:pt x="136916" y="265495"/>
                  <a:pt x="136155" y="259783"/>
                  <a:pt x="130824" y="254262"/>
                </a:cubicBezTo>
                <a:cubicBezTo>
                  <a:pt x="119781" y="243029"/>
                  <a:pt x="109310" y="231415"/>
                  <a:pt x="98458" y="219802"/>
                </a:cubicBezTo>
                <a:cubicBezTo>
                  <a:pt x="90081" y="210663"/>
                  <a:pt x="89700" y="205523"/>
                  <a:pt x="96554" y="195242"/>
                </a:cubicBezTo>
                <a:cubicBezTo>
                  <a:pt x="97696" y="193719"/>
                  <a:pt x="98648" y="192005"/>
                  <a:pt x="99791" y="190482"/>
                </a:cubicBezTo>
                <a:cubicBezTo>
                  <a:pt x="109500" y="177726"/>
                  <a:pt x="114831" y="176584"/>
                  <a:pt x="129110" y="184009"/>
                </a:cubicBezTo>
                <a:cubicBezTo>
                  <a:pt x="142437" y="191053"/>
                  <a:pt x="155764" y="197907"/>
                  <a:pt x="168711" y="205142"/>
                </a:cubicBezTo>
                <a:cubicBezTo>
                  <a:pt x="175565" y="208950"/>
                  <a:pt x="181657" y="208188"/>
                  <a:pt x="187369" y="203428"/>
                </a:cubicBezTo>
                <a:cubicBezTo>
                  <a:pt x="193080" y="198669"/>
                  <a:pt x="198411" y="193338"/>
                  <a:pt x="203361" y="187626"/>
                </a:cubicBezTo>
                <a:cubicBezTo>
                  <a:pt x="208312" y="181724"/>
                  <a:pt x="209454" y="175822"/>
                  <a:pt x="205456" y="168587"/>
                </a:cubicBezTo>
                <a:cubicBezTo>
                  <a:pt x="197459" y="154309"/>
                  <a:pt x="190034" y="139839"/>
                  <a:pt x="182419" y="125370"/>
                </a:cubicBezTo>
                <a:cubicBezTo>
                  <a:pt x="177469" y="115850"/>
                  <a:pt x="178611" y="110710"/>
                  <a:pt x="186417" y="103475"/>
                </a:cubicBezTo>
                <a:cubicBezTo>
                  <a:pt x="190034" y="100048"/>
                  <a:pt x="194032" y="97192"/>
                  <a:pt x="198411" y="94527"/>
                </a:cubicBezTo>
                <a:cubicBezTo>
                  <a:pt x="206027" y="90148"/>
                  <a:pt x="211358" y="90719"/>
                  <a:pt x="217831" y="96621"/>
                </a:cubicBezTo>
                <a:cubicBezTo>
                  <a:pt x="228873" y="106711"/>
                  <a:pt x="239916" y="116992"/>
                  <a:pt x="250768" y="127273"/>
                </a:cubicBezTo>
                <a:cubicBezTo>
                  <a:pt x="262191" y="138126"/>
                  <a:pt x="264666" y="138506"/>
                  <a:pt x="278564" y="131272"/>
                </a:cubicBezTo>
                <a:cubicBezTo>
                  <a:pt x="284086" y="128416"/>
                  <a:pt x="289226" y="125370"/>
                  <a:pt x="294176" y="121562"/>
                </a:cubicBezTo>
                <a:cubicBezTo>
                  <a:pt x="299507" y="117183"/>
                  <a:pt x="301220" y="112043"/>
                  <a:pt x="299507" y="105189"/>
                </a:cubicBezTo>
                <a:cubicBezTo>
                  <a:pt x="295509" y="89386"/>
                  <a:pt x="292082" y="73394"/>
                  <a:pt x="288465" y="57592"/>
                </a:cubicBezTo>
                <a:cubicBezTo>
                  <a:pt x="286180" y="47311"/>
                  <a:pt x="288655" y="42170"/>
                  <a:pt x="297794" y="37220"/>
                </a:cubicBezTo>
                <a:cubicBezTo>
                  <a:pt x="301982" y="35126"/>
                  <a:pt x="306170" y="33412"/>
                  <a:pt x="310549" y="31889"/>
                </a:cubicBezTo>
                <a:cubicBezTo>
                  <a:pt x="319878" y="29034"/>
                  <a:pt x="325209" y="30747"/>
                  <a:pt x="330731" y="39124"/>
                </a:cubicBezTo>
                <a:cubicBezTo>
                  <a:pt x="339488" y="52642"/>
                  <a:pt x="348246" y="66159"/>
                  <a:pt x="356243" y="80248"/>
                </a:cubicBezTo>
                <a:cubicBezTo>
                  <a:pt x="360431" y="87483"/>
                  <a:pt x="366142" y="89957"/>
                  <a:pt x="373949" y="88815"/>
                </a:cubicBezTo>
                <a:cubicBezTo>
                  <a:pt x="382135" y="87483"/>
                  <a:pt x="390132" y="85388"/>
                  <a:pt x="397747" y="82152"/>
                </a:cubicBezTo>
                <a:cubicBezTo>
                  <a:pt x="403268" y="79677"/>
                  <a:pt x="406314" y="75869"/>
                  <a:pt x="406505" y="69396"/>
                </a:cubicBezTo>
                <a:cubicBezTo>
                  <a:pt x="406886" y="52832"/>
                  <a:pt x="407837" y="36459"/>
                  <a:pt x="408409" y="19895"/>
                </a:cubicBezTo>
                <a:cubicBezTo>
                  <a:pt x="408789" y="9233"/>
                  <a:pt x="412216" y="4664"/>
                  <a:pt x="422497" y="1808"/>
                </a:cubicBezTo>
                <a:cubicBezTo>
                  <a:pt x="424210" y="1427"/>
                  <a:pt x="425924" y="856"/>
                  <a:pt x="427638" y="666"/>
                </a:cubicBezTo>
                <a:cubicBezTo>
                  <a:pt x="446486" y="-1429"/>
                  <a:pt x="451056" y="666"/>
                  <a:pt x="456005" y="17991"/>
                </a:cubicBezTo>
                <a:cubicBezTo>
                  <a:pt x="460003" y="32080"/>
                  <a:pt x="464763" y="45788"/>
                  <a:pt x="468571" y="59876"/>
                </a:cubicBezTo>
                <a:cubicBezTo>
                  <a:pt x="470475" y="66540"/>
                  <a:pt x="474473" y="70157"/>
                  <a:pt x="480946" y="71109"/>
                </a:cubicBezTo>
                <a:cubicBezTo>
                  <a:pt x="489894" y="72252"/>
                  <a:pt x="499033" y="72252"/>
                  <a:pt x="507981" y="71109"/>
                </a:cubicBezTo>
                <a:cubicBezTo>
                  <a:pt x="514264" y="70348"/>
                  <a:pt x="518071" y="66540"/>
                  <a:pt x="519975" y="60257"/>
                </a:cubicBezTo>
                <a:cubicBezTo>
                  <a:pt x="524545" y="44836"/>
                  <a:pt x="529304" y="29415"/>
                  <a:pt x="534064" y="13993"/>
                </a:cubicBezTo>
                <a:cubicBezTo>
                  <a:pt x="537682" y="2570"/>
                  <a:pt x="541299" y="-96"/>
                  <a:pt x="553293" y="9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AC3B1C-618D-48A7-AA66-DDC0E9FE0087}"/>
              </a:ext>
            </a:extLst>
          </p:cNvPr>
          <p:cNvSpPr/>
          <p:nvPr/>
        </p:nvSpPr>
        <p:spPr>
          <a:xfrm>
            <a:off x="6929767" y="2941438"/>
            <a:ext cx="233656" cy="23785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1859FC-33AA-43EE-87B2-98C8577F6687}"/>
              </a:ext>
            </a:extLst>
          </p:cNvPr>
          <p:cNvSpPr/>
          <p:nvPr/>
        </p:nvSpPr>
        <p:spPr>
          <a:xfrm>
            <a:off x="1583820" y="4034174"/>
            <a:ext cx="9024359" cy="140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405146-E4E1-47FE-B209-8E3C245A2B20}"/>
              </a:ext>
            </a:extLst>
          </p:cNvPr>
          <p:cNvSpPr txBox="1"/>
          <p:nvPr/>
        </p:nvSpPr>
        <p:spPr>
          <a:xfrm>
            <a:off x="1" y="4037127"/>
            <a:ext cx="122450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Task 02 - </a:t>
            </a:r>
            <a:r>
              <a:rPr lang="en-US" altLang="ko-KR" sz="6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Zauj</a:t>
            </a:r>
            <a:r>
              <a:rPr lang="sk-SK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í</a:t>
            </a:r>
            <a:r>
              <a:rPr lang="en-US" altLang="ko-KR" sz="6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mavosti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795E75-FC5F-4526-B249-F371D7AF87B5}"/>
              </a:ext>
            </a:extLst>
          </p:cNvPr>
          <p:cNvSpPr txBox="1"/>
          <p:nvPr/>
        </p:nvSpPr>
        <p:spPr>
          <a:xfrm>
            <a:off x="3058846" y="4963964"/>
            <a:ext cx="6074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ď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me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zopakova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ť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s c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í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sme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pr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á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pracovali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04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609" y="228519"/>
            <a:ext cx="9675332" cy="724247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LazyLoading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2C39D-F5AF-BD61-9662-B339091F330B}"/>
              </a:ext>
            </a:extLst>
          </p:cNvPr>
          <p:cNvSpPr txBox="1"/>
          <p:nvPr/>
        </p:nvSpPr>
        <p:spPr>
          <a:xfrm>
            <a:off x="7600122" y="1408603"/>
            <a:ext cx="44063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LazyLoading</a:t>
            </a:r>
            <a:r>
              <a:rPr lang="en-US" dirty="0"/>
              <a:t> je </a:t>
            </a:r>
            <a:r>
              <a:rPr lang="en-US" dirty="0" err="1"/>
              <a:t>technika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umo</a:t>
            </a:r>
            <a:r>
              <a:rPr lang="sk-SK" dirty="0" err="1"/>
              <a:t>žň</a:t>
            </a:r>
            <a:r>
              <a:rPr lang="en-US" dirty="0" err="1"/>
              <a:t>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k-SK" dirty="0"/>
              <a:t>čí</a:t>
            </a:r>
            <a:r>
              <a:rPr lang="en-US" dirty="0" err="1"/>
              <a:t>tanie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 a</a:t>
            </a:r>
            <a:r>
              <a:rPr lang="sk-SK" dirty="0"/>
              <a:t>ž</a:t>
            </a:r>
            <a:r>
              <a:rPr lang="en-US" dirty="0"/>
              <a:t> v </a:t>
            </a:r>
            <a:r>
              <a:rPr lang="en-US" dirty="0" err="1"/>
              <a:t>momente</a:t>
            </a:r>
            <a:r>
              <a:rPr lang="en-US" dirty="0"/>
              <a:t>, </a:t>
            </a:r>
            <a:r>
              <a:rPr lang="en-US" dirty="0" err="1"/>
              <a:t>ke</a:t>
            </a:r>
            <a:r>
              <a:rPr lang="sk-SK" dirty="0"/>
              <a:t>ď</a:t>
            </a:r>
            <a:r>
              <a:rPr lang="en-US" dirty="0"/>
              <a:t> s</a:t>
            </a:r>
            <a:r>
              <a:rPr lang="sk-SK" dirty="0"/>
              <a:t>ú</a:t>
            </a:r>
            <a:r>
              <a:rPr lang="en-US" dirty="0"/>
              <a:t> dan</a:t>
            </a:r>
            <a:r>
              <a:rPr lang="sk-SK" dirty="0"/>
              <a:t>é </a:t>
            </a:r>
            <a:r>
              <a:rPr lang="en-US" dirty="0"/>
              <a:t>d</a:t>
            </a:r>
            <a:r>
              <a:rPr lang="sk-SK" dirty="0"/>
              <a:t>á</a:t>
            </a:r>
            <a:r>
              <a:rPr lang="en-US" dirty="0"/>
              <a:t>ta </a:t>
            </a:r>
            <a:r>
              <a:rPr lang="en-US" dirty="0" err="1"/>
              <a:t>potrebn</a:t>
            </a:r>
            <a:r>
              <a:rPr lang="sk-SK" dirty="0"/>
              <a:t>é</a:t>
            </a:r>
            <a:r>
              <a:rPr lang="en-US" dirty="0"/>
              <a:t>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Jedn</a:t>
            </a:r>
            <a:r>
              <a:rPr lang="sk-SK" dirty="0"/>
              <a:t>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n-US" dirty="0" err="1"/>
              <a:t>naozaj</a:t>
            </a:r>
            <a:r>
              <a:rPr lang="en-US" dirty="0"/>
              <a:t> o “</a:t>
            </a:r>
            <a:r>
              <a:rPr lang="en-US" dirty="0" err="1"/>
              <a:t>leniv</a:t>
            </a:r>
            <a:r>
              <a:rPr lang="sk-SK" dirty="0"/>
              <a:t>é</a:t>
            </a:r>
            <a:r>
              <a:rPr lang="en-US" dirty="0"/>
              <a:t>” </a:t>
            </a:r>
            <a:r>
              <a:rPr lang="en-US" dirty="0" err="1"/>
              <a:t>na</a:t>
            </a:r>
            <a:r>
              <a:rPr lang="sk-SK" dirty="0"/>
              <a:t>čí</a:t>
            </a:r>
            <a:r>
              <a:rPr lang="en-US" dirty="0" err="1"/>
              <a:t>tanie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sk-SK" dirty="0"/>
              <a:t>Č</a:t>
            </a:r>
            <a:r>
              <a:rPr lang="en-US" dirty="0" err="1"/>
              <a:t>ast</a:t>
            </a:r>
            <a:r>
              <a:rPr lang="sk-SK" dirty="0"/>
              <a:t>ý</a:t>
            </a:r>
            <a:r>
              <a:rPr lang="en-US" dirty="0"/>
              <a:t>m </a:t>
            </a:r>
            <a:r>
              <a:rPr lang="en-US" dirty="0" err="1"/>
              <a:t>probl</a:t>
            </a:r>
            <a:r>
              <a:rPr lang="sk-SK" dirty="0"/>
              <a:t>é</a:t>
            </a:r>
            <a:r>
              <a:rPr lang="en-US" dirty="0"/>
              <a:t>mom je, </a:t>
            </a:r>
            <a:r>
              <a:rPr lang="sk-SK" dirty="0"/>
              <a:t>ž</a:t>
            </a:r>
            <a:r>
              <a:rPr lang="en-US" dirty="0"/>
              <a:t>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sna</a:t>
            </a:r>
            <a:r>
              <a:rPr lang="sk-SK" dirty="0" err="1"/>
              <a:t>ží</a:t>
            </a:r>
            <a:r>
              <a:rPr lang="en-US" dirty="0"/>
              <a:t>me </a:t>
            </a:r>
            <a:r>
              <a:rPr lang="en-US" dirty="0" err="1"/>
              <a:t>prist</a:t>
            </a:r>
            <a:r>
              <a:rPr lang="sk-SK" dirty="0"/>
              <a:t>ú</a:t>
            </a:r>
            <a:r>
              <a:rPr lang="en-US" dirty="0"/>
              <a:t>pi</a:t>
            </a:r>
            <a:r>
              <a:rPr lang="sk-SK" dirty="0"/>
              <a:t>ť</a:t>
            </a:r>
            <a:r>
              <a:rPr lang="en-US" dirty="0"/>
              <a:t> k </a:t>
            </a:r>
            <a:r>
              <a:rPr lang="en-US" dirty="0" err="1"/>
              <a:t>nejak</a:t>
            </a:r>
            <a:r>
              <a:rPr lang="sk-SK" dirty="0"/>
              <a:t>ý</a:t>
            </a:r>
            <a:r>
              <a:rPr lang="en-US" dirty="0"/>
              <a:t>m d</a:t>
            </a:r>
            <a:r>
              <a:rPr lang="sk-SK" dirty="0"/>
              <a:t>á</a:t>
            </a:r>
            <a:r>
              <a:rPr lang="en-US" dirty="0"/>
              <a:t>tam v </a:t>
            </a:r>
            <a:r>
              <a:rPr lang="en-US" dirty="0" err="1"/>
              <a:t>momente</a:t>
            </a:r>
            <a:r>
              <a:rPr lang="en-US" dirty="0"/>
              <a:t>, </a:t>
            </a:r>
            <a:r>
              <a:rPr lang="en-US" dirty="0" err="1"/>
              <a:t>kedy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sk-SK" dirty="0"/>
              <a:t>á</a:t>
            </a:r>
            <a:r>
              <a:rPr lang="en-US" dirty="0"/>
              <a:t>me DB Connection (</a:t>
            </a:r>
            <a:r>
              <a:rPr lang="en-US" dirty="0" err="1"/>
              <a:t>DBContext</a:t>
            </a:r>
            <a:r>
              <a:rPr lang="en-US" dirty="0"/>
              <a:t> je Disposed)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Z</a:t>
            </a:r>
            <a:r>
              <a:rPr lang="sk-SK" dirty="0"/>
              <a:t>á</a:t>
            </a:r>
            <a:r>
              <a:rPr lang="en-US" dirty="0"/>
              <a:t>rove</a:t>
            </a:r>
            <a:r>
              <a:rPr lang="sk-SK" dirty="0"/>
              <a:t>ň</a:t>
            </a:r>
            <a:r>
              <a:rPr lang="en-US" dirty="0"/>
              <a:t> to m</a:t>
            </a:r>
            <a:r>
              <a:rPr lang="sk-SK" dirty="0" err="1"/>
              <a:t>ôž</a:t>
            </a:r>
            <a:r>
              <a:rPr lang="en-US" dirty="0"/>
              <a:t>e </a:t>
            </a:r>
            <a:r>
              <a:rPr lang="en-US" dirty="0" err="1"/>
              <a:t>sp</a:t>
            </a:r>
            <a:r>
              <a:rPr lang="sk-SK" dirty="0"/>
              <a:t>ô</a:t>
            </a:r>
            <a:r>
              <a:rPr lang="en-US" dirty="0" err="1"/>
              <a:t>sobova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spomalovanie</a:t>
            </a:r>
            <a:r>
              <a:rPr lang="en-US" dirty="0"/>
              <a:t> </a:t>
            </a:r>
            <a:r>
              <a:rPr lang="en-US" dirty="0" err="1"/>
              <a:t>aplik</a:t>
            </a:r>
            <a:r>
              <a:rPr lang="sk-SK" dirty="0"/>
              <a:t>á</a:t>
            </a:r>
            <a:r>
              <a:rPr lang="en-US" dirty="0"/>
              <a:t>ci</a:t>
            </a:r>
            <a:r>
              <a:rPr lang="sk-SK" dirty="0"/>
              <a:t>í</a:t>
            </a:r>
            <a:r>
              <a:rPr lang="en-US" dirty="0"/>
              <a:t> v </a:t>
            </a:r>
            <a:r>
              <a:rPr lang="en-US" dirty="0" err="1"/>
              <a:t>momentoch</a:t>
            </a:r>
            <a:r>
              <a:rPr lang="en-US" dirty="0"/>
              <a:t>, </a:t>
            </a:r>
            <a:r>
              <a:rPr lang="en-US" dirty="0" err="1"/>
              <a:t>kedy</a:t>
            </a:r>
            <a:r>
              <a:rPr lang="en-US" dirty="0"/>
              <a:t> by </a:t>
            </a:r>
            <a:r>
              <a:rPr lang="en-US" dirty="0" err="1"/>
              <a:t>sme</a:t>
            </a:r>
            <a:r>
              <a:rPr lang="en-US" dirty="0"/>
              <a:t> to </a:t>
            </a:r>
            <a:r>
              <a:rPr lang="en-US" dirty="0" err="1"/>
              <a:t>nemuseli</a:t>
            </a:r>
            <a:r>
              <a:rPr lang="en-US" dirty="0"/>
              <a:t> </a:t>
            </a:r>
            <a:r>
              <a:rPr lang="sk-SK" dirty="0"/>
              <a:t>č</a:t>
            </a:r>
            <a:r>
              <a:rPr lang="en-US" dirty="0"/>
              <a:t>aka</a:t>
            </a:r>
            <a:r>
              <a:rPr lang="sk-SK" dirty="0"/>
              <a:t>ť</a:t>
            </a:r>
            <a:r>
              <a:rPr lang="en-US" dirty="0"/>
              <a:t> (</a:t>
            </a:r>
            <a:r>
              <a:rPr lang="en-US" dirty="0" err="1"/>
              <a:t>mysl</a:t>
            </a:r>
            <a:r>
              <a:rPr lang="sk-SK" dirty="0"/>
              <a:t>í</a:t>
            </a:r>
            <a:r>
              <a:rPr lang="en-US" dirty="0"/>
              <a:t>me </a:t>
            </a:r>
            <a:r>
              <a:rPr lang="en-US" dirty="0" err="1"/>
              <a:t>si</a:t>
            </a:r>
            <a:r>
              <a:rPr lang="en-US" dirty="0"/>
              <a:t>,</a:t>
            </a:r>
            <a:r>
              <a:rPr lang="sk-SK" dirty="0"/>
              <a:t> ž</a:t>
            </a:r>
            <a:r>
              <a:rPr lang="en-US" dirty="0"/>
              <a:t>e m</a:t>
            </a:r>
            <a:r>
              <a:rPr lang="sk-SK" dirty="0"/>
              <a:t>á</a:t>
            </a:r>
            <a:r>
              <a:rPr lang="en-US" dirty="0"/>
              <a:t>me </a:t>
            </a:r>
            <a:r>
              <a:rPr lang="en-US" dirty="0" err="1"/>
              <a:t>nejak</a:t>
            </a:r>
            <a:r>
              <a:rPr lang="sk-SK" dirty="0"/>
              <a:t>ú</a:t>
            </a:r>
            <a:r>
              <a:rPr lang="en-US" dirty="0"/>
              <a:t> </a:t>
            </a:r>
            <a:r>
              <a:rPr lang="en-US" dirty="0" err="1"/>
              <a:t>entitu</a:t>
            </a:r>
            <a:r>
              <a:rPr lang="en-US" dirty="0"/>
              <a:t> k </a:t>
            </a:r>
            <a:r>
              <a:rPr lang="en-US" dirty="0" err="1"/>
              <a:t>disp</a:t>
            </a:r>
            <a:r>
              <a:rPr lang="sk-SK" dirty="0"/>
              <a:t>ó</a:t>
            </a:r>
            <a:r>
              <a:rPr lang="en-US" dirty="0" err="1"/>
              <a:t>zici</a:t>
            </a:r>
            <a:r>
              <a:rPr lang="sk-SK" dirty="0"/>
              <a:t>í</a:t>
            </a:r>
            <a:r>
              <a:rPr lang="en-US" dirty="0"/>
              <a:t>, av</a:t>
            </a:r>
            <a:r>
              <a:rPr lang="sk-SK" dirty="0"/>
              <a:t>š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e</a:t>
            </a:r>
            <a:r>
              <a:rPr lang="sk-SK" dirty="0"/>
              <a:t>š</a:t>
            </a:r>
            <a:r>
              <a:rPr lang="en-US" dirty="0" err="1"/>
              <a:t>telen</a:t>
            </a:r>
            <a:r>
              <a:rPr lang="en-US" dirty="0"/>
              <a:t> </a:t>
            </a:r>
            <a:r>
              <a:rPr lang="en-US" dirty="0" err="1"/>
              <a:t>tah</a:t>
            </a:r>
            <a:r>
              <a:rPr lang="sk-SK" dirty="0"/>
              <a:t>á</a:t>
            </a:r>
            <a:r>
              <a:rPr lang="en-US" dirty="0"/>
              <a:t> z DB)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CD819-480F-1040-AE04-D557D406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841" y="1376485"/>
            <a:ext cx="7552563" cy="51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2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B8B760-A996-40FE-B073-90C028257C92}"/>
              </a:ext>
            </a:extLst>
          </p:cNvPr>
          <p:cNvGrpSpPr/>
          <p:nvPr/>
        </p:nvGrpSpPr>
        <p:grpSpPr>
          <a:xfrm>
            <a:off x="3893745" y="1226745"/>
            <a:ext cx="4404510" cy="4404510"/>
            <a:chOff x="3561288" y="1226745"/>
            <a:chExt cx="4740740" cy="47407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CCBE19-43AE-4596-9774-11F1CDA66EE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561288" y="1226745"/>
              <a:ext cx="4740740" cy="4740740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7D97BF-5D54-462E-A9F5-4D06C775F83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748242" y="1413699"/>
              <a:ext cx="4366833" cy="4366833"/>
            </a:xfrm>
            <a:prstGeom prst="roundRect">
              <a:avLst>
                <a:gd name="adj" fmla="val 622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4B9BF8-238A-446D-90D5-29C163B4B9F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866816" y="1532273"/>
              <a:ext cx="4129684" cy="4129684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rapezoid 18">
            <a:extLst>
              <a:ext uri="{FF2B5EF4-FFF2-40B4-BE49-F238E27FC236}">
                <a16:creationId xmlns:a16="http://schemas.microsoft.com/office/drawing/2014/main" id="{764A0E90-AA10-4F04-B55B-D16094DEB6BA}"/>
              </a:ext>
            </a:extLst>
          </p:cNvPr>
          <p:cNvSpPr/>
          <p:nvPr/>
        </p:nvSpPr>
        <p:spPr>
          <a:xfrm rot="10800000">
            <a:off x="4505929" y="2029216"/>
            <a:ext cx="3188286" cy="1764186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F73F88-792E-4C1E-AC87-14A70BA07B8C}"/>
              </a:ext>
            </a:extLst>
          </p:cNvPr>
          <p:cNvSpPr/>
          <p:nvPr/>
        </p:nvSpPr>
        <p:spPr>
          <a:xfrm>
            <a:off x="5313858" y="2370647"/>
            <a:ext cx="318603" cy="955805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bg1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DDBDBF-E66C-4E30-A942-5A40B003A332}"/>
              </a:ext>
            </a:extLst>
          </p:cNvPr>
          <p:cNvSpPr/>
          <p:nvPr/>
        </p:nvSpPr>
        <p:spPr>
          <a:xfrm>
            <a:off x="6117495" y="2553561"/>
            <a:ext cx="322117" cy="32790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4923DC7-550C-4D59-B63C-ED91E1516E16}"/>
              </a:ext>
            </a:extLst>
          </p:cNvPr>
          <p:cNvGrpSpPr/>
          <p:nvPr/>
        </p:nvGrpSpPr>
        <p:grpSpPr>
          <a:xfrm>
            <a:off x="6221457" y="2566461"/>
            <a:ext cx="747239" cy="672805"/>
            <a:chOff x="4962321" y="3286116"/>
            <a:chExt cx="1475130" cy="132818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5365D1-147B-4E85-96C3-5825858D142A}"/>
                </a:ext>
              </a:extLst>
            </p:cNvPr>
            <p:cNvSpPr/>
            <p:nvPr/>
          </p:nvSpPr>
          <p:spPr>
            <a:xfrm>
              <a:off x="4962321" y="3907968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860C27E-36A8-4E64-B8ED-FDD042EBE945}"/>
                </a:ext>
              </a:extLst>
            </p:cNvPr>
            <p:cNvSpPr/>
            <p:nvPr/>
          </p:nvSpPr>
          <p:spPr>
            <a:xfrm>
              <a:off x="5449304" y="3286116"/>
              <a:ext cx="988147" cy="987501"/>
            </a:xfrm>
            <a:custGeom>
              <a:avLst/>
              <a:gdLst>
                <a:gd name="connsiteX0" fmla="*/ 494462 w 988147"/>
                <a:gd name="connsiteY0" fmla="*/ 416074 h 987501"/>
                <a:gd name="connsiteX1" fmla="*/ 417459 w 988147"/>
                <a:gd name="connsiteY1" fmla="*/ 492745 h 987501"/>
                <a:gd name="connsiteX2" fmla="*/ 494129 w 988147"/>
                <a:gd name="connsiteY2" fmla="*/ 570081 h 987501"/>
                <a:gd name="connsiteX3" fmla="*/ 571299 w 988147"/>
                <a:gd name="connsiteY3" fmla="*/ 493244 h 987501"/>
                <a:gd name="connsiteX4" fmla="*/ 494462 w 988147"/>
                <a:gd name="connsiteY4" fmla="*/ 416074 h 987501"/>
                <a:gd name="connsiteX5" fmla="*/ 494795 w 988147"/>
                <a:gd name="connsiteY5" fmla="*/ 187060 h 987501"/>
                <a:gd name="connsiteX6" fmla="*/ 800480 w 988147"/>
                <a:gd name="connsiteY6" fmla="*/ 493576 h 987501"/>
                <a:gd name="connsiteX7" fmla="*/ 493630 w 988147"/>
                <a:gd name="connsiteY7" fmla="*/ 798929 h 987501"/>
                <a:gd name="connsiteX8" fmla="*/ 188444 w 988147"/>
                <a:gd name="connsiteY8" fmla="*/ 492579 h 987501"/>
                <a:gd name="connsiteX9" fmla="*/ 494795 w 988147"/>
                <a:gd name="connsiteY9" fmla="*/ 187060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2" y="416074"/>
                  </a:moveTo>
                  <a:cubicBezTo>
                    <a:pt x="448227" y="416074"/>
                    <a:pt x="417292" y="453994"/>
                    <a:pt x="417459" y="492745"/>
                  </a:cubicBezTo>
                  <a:cubicBezTo>
                    <a:pt x="417625" y="535654"/>
                    <a:pt x="451387" y="570081"/>
                    <a:pt x="494129" y="570081"/>
                  </a:cubicBezTo>
                  <a:cubicBezTo>
                    <a:pt x="536872" y="570081"/>
                    <a:pt x="571133" y="536153"/>
                    <a:pt x="571299" y="493244"/>
                  </a:cubicBezTo>
                  <a:cubicBezTo>
                    <a:pt x="571466" y="450501"/>
                    <a:pt x="537870" y="416074"/>
                    <a:pt x="494462" y="416074"/>
                  </a:cubicBezTo>
                  <a:close/>
                  <a:moveTo>
                    <a:pt x="494795" y="187060"/>
                  </a:moveTo>
                  <a:cubicBezTo>
                    <a:pt x="662938" y="187393"/>
                    <a:pt x="800813" y="324934"/>
                    <a:pt x="800480" y="493576"/>
                  </a:cubicBezTo>
                  <a:cubicBezTo>
                    <a:pt x="800147" y="660389"/>
                    <a:pt x="664768" y="799262"/>
                    <a:pt x="493630" y="798929"/>
                  </a:cubicBezTo>
                  <a:cubicBezTo>
                    <a:pt x="321163" y="798430"/>
                    <a:pt x="187113" y="657728"/>
                    <a:pt x="188444" y="492579"/>
                  </a:cubicBezTo>
                  <a:cubicBezTo>
                    <a:pt x="187446" y="325100"/>
                    <a:pt x="325819" y="186727"/>
                    <a:pt x="494795" y="187060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501154-EBF5-4221-8028-676F038AF6DD}"/>
              </a:ext>
            </a:extLst>
          </p:cNvPr>
          <p:cNvSpPr/>
          <p:nvPr/>
        </p:nvSpPr>
        <p:spPr>
          <a:xfrm>
            <a:off x="6334909" y="2243841"/>
            <a:ext cx="360580" cy="35857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90906E54-D5A3-42C5-A11E-5560CE659FD7}"/>
              </a:ext>
            </a:extLst>
          </p:cNvPr>
          <p:cNvSpPr>
            <a:spLocks noChangeAspect="1"/>
          </p:cNvSpPr>
          <p:nvPr/>
        </p:nvSpPr>
        <p:spPr>
          <a:xfrm>
            <a:off x="6537004" y="3075953"/>
            <a:ext cx="358764" cy="359612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E4A3A-A044-4926-891F-C612C5C1D6B4}"/>
              </a:ext>
            </a:extLst>
          </p:cNvPr>
          <p:cNvGrpSpPr/>
          <p:nvPr/>
        </p:nvGrpSpPr>
        <p:grpSpPr>
          <a:xfrm>
            <a:off x="5178751" y="2370646"/>
            <a:ext cx="117483" cy="955805"/>
            <a:chOff x="2413986" y="1345118"/>
            <a:chExt cx="89038" cy="746934"/>
          </a:xfrm>
          <a:solidFill>
            <a:schemeClr val="bg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0BC6E2-2C84-49E1-928D-4B24F0C2EB2A}"/>
                </a:ext>
              </a:extLst>
            </p:cNvPr>
            <p:cNvSpPr/>
            <p:nvPr/>
          </p:nvSpPr>
          <p:spPr>
            <a:xfrm rot="10800000">
              <a:off x="2413986" y="1795787"/>
              <a:ext cx="89038" cy="296265"/>
            </a:xfrm>
            <a:custGeom>
              <a:avLst/>
              <a:gdLst>
                <a:gd name="connsiteX0" fmla="*/ 26163 w 139111"/>
                <a:gd name="connsiteY0" fmla="*/ 222208 h 296265"/>
                <a:gd name="connsiteX1" fmla="*/ 33180 w 139111"/>
                <a:gd name="connsiteY1" fmla="*/ 215191 h 296265"/>
                <a:gd name="connsiteX2" fmla="*/ 33180 w 139111"/>
                <a:gd name="connsiteY2" fmla="*/ 34393 h 296265"/>
                <a:gd name="connsiteX3" fmla="*/ 26163 w 139111"/>
                <a:gd name="connsiteY3" fmla="*/ 27376 h 296265"/>
                <a:gd name="connsiteX4" fmla="*/ 19146 w 139111"/>
                <a:gd name="connsiteY4" fmla="*/ 34393 h 296265"/>
                <a:gd name="connsiteX5" fmla="*/ 19146 w 139111"/>
                <a:gd name="connsiteY5" fmla="*/ 215191 h 296265"/>
                <a:gd name="connsiteX6" fmla="*/ 26163 w 139111"/>
                <a:gd name="connsiteY6" fmla="*/ 222208 h 296265"/>
                <a:gd name="connsiteX7" fmla="*/ 55041 w 139111"/>
                <a:gd name="connsiteY7" fmla="*/ 222208 h 296265"/>
                <a:gd name="connsiteX8" fmla="*/ 62058 w 139111"/>
                <a:gd name="connsiteY8" fmla="*/ 215191 h 296265"/>
                <a:gd name="connsiteX9" fmla="*/ 62058 w 139111"/>
                <a:gd name="connsiteY9" fmla="*/ 34393 h 296265"/>
                <a:gd name="connsiteX10" fmla="*/ 55041 w 139111"/>
                <a:gd name="connsiteY10" fmla="*/ 27376 h 296265"/>
                <a:gd name="connsiteX11" fmla="*/ 48024 w 139111"/>
                <a:gd name="connsiteY11" fmla="*/ 34393 h 296265"/>
                <a:gd name="connsiteX12" fmla="*/ 48024 w 139111"/>
                <a:gd name="connsiteY12" fmla="*/ 215191 h 296265"/>
                <a:gd name="connsiteX13" fmla="*/ 55041 w 139111"/>
                <a:gd name="connsiteY13" fmla="*/ 222208 h 296265"/>
                <a:gd name="connsiteX14" fmla="*/ 83918 w 139111"/>
                <a:gd name="connsiteY14" fmla="*/ 222208 h 296265"/>
                <a:gd name="connsiteX15" fmla="*/ 90935 w 139111"/>
                <a:gd name="connsiteY15" fmla="*/ 215191 h 296265"/>
                <a:gd name="connsiteX16" fmla="*/ 90935 w 139111"/>
                <a:gd name="connsiteY16" fmla="*/ 34393 h 296265"/>
                <a:gd name="connsiteX17" fmla="*/ 83918 w 139111"/>
                <a:gd name="connsiteY17" fmla="*/ 27376 h 296265"/>
                <a:gd name="connsiteX18" fmla="*/ 76901 w 139111"/>
                <a:gd name="connsiteY18" fmla="*/ 34393 h 296265"/>
                <a:gd name="connsiteX19" fmla="*/ 76901 w 139111"/>
                <a:gd name="connsiteY19" fmla="*/ 215191 h 296265"/>
                <a:gd name="connsiteX20" fmla="*/ 83918 w 139111"/>
                <a:gd name="connsiteY20" fmla="*/ 222208 h 296265"/>
                <a:gd name="connsiteX21" fmla="*/ 112796 w 139111"/>
                <a:gd name="connsiteY21" fmla="*/ 222208 h 296265"/>
                <a:gd name="connsiteX22" fmla="*/ 119813 w 139111"/>
                <a:gd name="connsiteY22" fmla="*/ 215191 h 296265"/>
                <a:gd name="connsiteX23" fmla="*/ 119813 w 139111"/>
                <a:gd name="connsiteY23" fmla="*/ 34393 h 296265"/>
                <a:gd name="connsiteX24" fmla="*/ 112796 w 139111"/>
                <a:gd name="connsiteY24" fmla="*/ 27376 h 296265"/>
                <a:gd name="connsiteX25" fmla="*/ 105779 w 139111"/>
                <a:gd name="connsiteY25" fmla="*/ 34393 h 296265"/>
                <a:gd name="connsiteX26" fmla="*/ 105779 w 139111"/>
                <a:gd name="connsiteY26" fmla="*/ 215191 h 296265"/>
                <a:gd name="connsiteX27" fmla="*/ 112796 w 139111"/>
                <a:gd name="connsiteY27" fmla="*/ 222208 h 296265"/>
                <a:gd name="connsiteX28" fmla="*/ 88513 w 139111"/>
                <a:gd name="connsiteY28" fmla="*/ 296265 h 296265"/>
                <a:gd name="connsiteX29" fmla="*/ 50735 w 139111"/>
                <a:gd name="connsiteY29" fmla="*/ 296265 h 296265"/>
                <a:gd name="connsiteX30" fmla="*/ 50660 w 139111"/>
                <a:gd name="connsiteY30" fmla="*/ 296099 h 296265"/>
                <a:gd name="connsiteX31" fmla="*/ 44697 w 139111"/>
                <a:gd name="connsiteY31" fmla="*/ 294685 h 296265"/>
                <a:gd name="connsiteX32" fmla="*/ 6733 w 139111"/>
                <a:gd name="connsiteY32" fmla="*/ 294971 h 296265"/>
                <a:gd name="connsiteX33" fmla="*/ 143 w 139111"/>
                <a:gd name="connsiteY33" fmla="*/ 288238 h 296265"/>
                <a:gd name="connsiteX34" fmla="*/ 10315 w 139111"/>
                <a:gd name="connsiteY34" fmla="*/ 266749 h 296265"/>
                <a:gd name="connsiteX35" fmla="*/ 9885 w 139111"/>
                <a:gd name="connsiteY35" fmla="*/ 242395 h 296265"/>
                <a:gd name="connsiteX36" fmla="*/ 0 w 139111"/>
                <a:gd name="connsiteY36" fmla="*/ 222912 h 296265"/>
                <a:gd name="connsiteX37" fmla="*/ 143 w 139111"/>
                <a:gd name="connsiteY37" fmla="*/ 45413 h 296265"/>
                <a:gd name="connsiteX38" fmla="*/ 33666 w 139111"/>
                <a:gd name="connsiteY38" fmla="*/ 1003 h 296265"/>
                <a:gd name="connsiteX39" fmla="*/ 34526 w 139111"/>
                <a:gd name="connsiteY39" fmla="*/ 0 h 296265"/>
                <a:gd name="connsiteX40" fmla="*/ 69194 w 139111"/>
                <a:gd name="connsiteY40" fmla="*/ 0 h 296265"/>
                <a:gd name="connsiteX41" fmla="*/ 69338 w 139111"/>
                <a:gd name="connsiteY41" fmla="*/ 0 h 296265"/>
                <a:gd name="connsiteX42" fmla="*/ 104006 w 139111"/>
                <a:gd name="connsiteY42" fmla="*/ 0 h 296265"/>
                <a:gd name="connsiteX43" fmla="*/ 105009 w 139111"/>
                <a:gd name="connsiteY43" fmla="*/ 1003 h 296265"/>
                <a:gd name="connsiteX44" fmla="*/ 138532 w 139111"/>
                <a:gd name="connsiteY44" fmla="*/ 45413 h 296265"/>
                <a:gd name="connsiteX45" fmla="*/ 138675 w 139111"/>
                <a:gd name="connsiteY45" fmla="*/ 222912 h 296265"/>
                <a:gd name="connsiteX46" fmla="*/ 128790 w 139111"/>
                <a:gd name="connsiteY46" fmla="*/ 242395 h 296265"/>
                <a:gd name="connsiteX47" fmla="*/ 128360 w 139111"/>
                <a:gd name="connsiteY47" fmla="*/ 266749 h 296265"/>
                <a:gd name="connsiteX48" fmla="*/ 139104 w 139111"/>
                <a:gd name="connsiteY48" fmla="*/ 288238 h 296265"/>
                <a:gd name="connsiteX49" fmla="*/ 132515 w 139111"/>
                <a:gd name="connsiteY49" fmla="*/ 294971 h 296265"/>
                <a:gd name="connsiteX50" fmla="*/ 94551 w 139111"/>
                <a:gd name="connsiteY50" fmla="*/ 294685 h 296265"/>
                <a:gd name="connsiteX51" fmla="*/ 88588 w 139111"/>
                <a:gd name="connsiteY51" fmla="*/ 296099 h 2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111" h="296265">
                  <a:moveTo>
                    <a:pt x="26163" y="222208"/>
                  </a:moveTo>
                  <a:cubicBezTo>
                    <a:pt x="30038" y="222208"/>
                    <a:pt x="33180" y="219066"/>
                    <a:pt x="33180" y="215191"/>
                  </a:cubicBezTo>
                  <a:lnTo>
                    <a:pt x="33180" y="34393"/>
                  </a:lnTo>
                  <a:cubicBezTo>
                    <a:pt x="33180" y="30518"/>
                    <a:pt x="30038" y="27376"/>
                    <a:pt x="26163" y="27376"/>
                  </a:cubicBezTo>
                  <a:cubicBezTo>
                    <a:pt x="22288" y="27376"/>
                    <a:pt x="19146" y="30518"/>
                    <a:pt x="19146" y="34393"/>
                  </a:cubicBezTo>
                  <a:lnTo>
                    <a:pt x="19146" y="215191"/>
                  </a:lnTo>
                  <a:cubicBezTo>
                    <a:pt x="19146" y="219066"/>
                    <a:pt x="22288" y="222208"/>
                    <a:pt x="26163" y="222208"/>
                  </a:cubicBezTo>
                  <a:close/>
                  <a:moveTo>
                    <a:pt x="55041" y="222208"/>
                  </a:moveTo>
                  <a:cubicBezTo>
                    <a:pt x="58916" y="222208"/>
                    <a:pt x="62058" y="219066"/>
                    <a:pt x="62058" y="215191"/>
                  </a:cubicBezTo>
                  <a:lnTo>
                    <a:pt x="62058" y="34393"/>
                  </a:lnTo>
                  <a:cubicBezTo>
                    <a:pt x="62058" y="30518"/>
                    <a:pt x="58916" y="27376"/>
                    <a:pt x="55041" y="27376"/>
                  </a:cubicBezTo>
                  <a:cubicBezTo>
                    <a:pt x="51166" y="27376"/>
                    <a:pt x="48024" y="30518"/>
                    <a:pt x="48024" y="34393"/>
                  </a:cubicBezTo>
                  <a:lnTo>
                    <a:pt x="48024" y="215191"/>
                  </a:lnTo>
                  <a:cubicBezTo>
                    <a:pt x="48024" y="219066"/>
                    <a:pt x="51166" y="222208"/>
                    <a:pt x="55041" y="222208"/>
                  </a:cubicBezTo>
                  <a:close/>
                  <a:moveTo>
                    <a:pt x="83918" y="222208"/>
                  </a:moveTo>
                  <a:cubicBezTo>
                    <a:pt x="87793" y="222208"/>
                    <a:pt x="90935" y="219066"/>
                    <a:pt x="90935" y="215191"/>
                  </a:cubicBezTo>
                  <a:lnTo>
                    <a:pt x="90935" y="34393"/>
                  </a:lnTo>
                  <a:cubicBezTo>
                    <a:pt x="90935" y="30518"/>
                    <a:pt x="87793" y="27376"/>
                    <a:pt x="83918" y="27376"/>
                  </a:cubicBezTo>
                  <a:cubicBezTo>
                    <a:pt x="80043" y="27376"/>
                    <a:pt x="76901" y="30518"/>
                    <a:pt x="76901" y="34393"/>
                  </a:cubicBezTo>
                  <a:lnTo>
                    <a:pt x="76901" y="215191"/>
                  </a:lnTo>
                  <a:cubicBezTo>
                    <a:pt x="76901" y="219066"/>
                    <a:pt x="80043" y="222208"/>
                    <a:pt x="83918" y="222208"/>
                  </a:cubicBezTo>
                  <a:close/>
                  <a:moveTo>
                    <a:pt x="112796" y="222208"/>
                  </a:moveTo>
                  <a:cubicBezTo>
                    <a:pt x="116671" y="222208"/>
                    <a:pt x="119813" y="219066"/>
                    <a:pt x="119813" y="215191"/>
                  </a:cubicBezTo>
                  <a:lnTo>
                    <a:pt x="119813" y="34393"/>
                  </a:lnTo>
                  <a:cubicBezTo>
                    <a:pt x="119813" y="30518"/>
                    <a:pt x="116671" y="27376"/>
                    <a:pt x="112796" y="27376"/>
                  </a:cubicBezTo>
                  <a:cubicBezTo>
                    <a:pt x="108921" y="27376"/>
                    <a:pt x="105779" y="30518"/>
                    <a:pt x="105779" y="34393"/>
                  </a:cubicBezTo>
                  <a:lnTo>
                    <a:pt x="105779" y="215191"/>
                  </a:lnTo>
                  <a:cubicBezTo>
                    <a:pt x="105779" y="219066"/>
                    <a:pt x="108921" y="222208"/>
                    <a:pt x="112796" y="222208"/>
                  </a:cubicBezTo>
                  <a:close/>
                  <a:moveTo>
                    <a:pt x="88513" y="296265"/>
                  </a:moveTo>
                  <a:lnTo>
                    <a:pt x="50735" y="296265"/>
                  </a:lnTo>
                  <a:lnTo>
                    <a:pt x="50660" y="296099"/>
                  </a:lnTo>
                  <a:cubicBezTo>
                    <a:pt x="49603" y="294935"/>
                    <a:pt x="47777" y="294541"/>
                    <a:pt x="44697" y="294685"/>
                  </a:cubicBezTo>
                  <a:cubicBezTo>
                    <a:pt x="32090" y="295114"/>
                    <a:pt x="19340" y="294541"/>
                    <a:pt x="6733" y="294971"/>
                  </a:cubicBezTo>
                  <a:cubicBezTo>
                    <a:pt x="1146" y="295258"/>
                    <a:pt x="430" y="293252"/>
                    <a:pt x="143" y="288238"/>
                  </a:cubicBezTo>
                  <a:cubicBezTo>
                    <a:pt x="-573" y="278926"/>
                    <a:pt x="1289" y="272336"/>
                    <a:pt x="10315" y="266749"/>
                  </a:cubicBezTo>
                  <a:cubicBezTo>
                    <a:pt x="23065" y="258726"/>
                    <a:pt x="22778" y="250274"/>
                    <a:pt x="9885" y="242395"/>
                  </a:cubicBezTo>
                  <a:cubicBezTo>
                    <a:pt x="1719" y="237381"/>
                    <a:pt x="0" y="231650"/>
                    <a:pt x="0" y="222912"/>
                  </a:cubicBezTo>
                  <a:cubicBezTo>
                    <a:pt x="287" y="163746"/>
                    <a:pt x="143" y="104579"/>
                    <a:pt x="143" y="45413"/>
                  </a:cubicBezTo>
                  <a:cubicBezTo>
                    <a:pt x="143" y="22349"/>
                    <a:pt x="11318" y="7593"/>
                    <a:pt x="33666" y="1003"/>
                  </a:cubicBezTo>
                  <a:cubicBezTo>
                    <a:pt x="34096" y="860"/>
                    <a:pt x="34239" y="287"/>
                    <a:pt x="34526" y="0"/>
                  </a:cubicBezTo>
                  <a:cubicBezTo>
                    <a:pt x="46130" y="0"/>
                    <a:pt x="57590" y="0"/>
                    <a:pt x="69194" y="0"/>
                  </a:cubicBezTo>
                  <a:cubicBezTo>
                    <a:pt x="69194" y="0"/>
                    <a:pt x="69338" y="0"/>
                    <a:pt x="69338" y="0"/>
                  </a:cubicBezTo>
                  <a:cubicBezTo>
                    <a:pt x="80942" y="0"/>
                    <a:pt x="92402" y="0"/>
                    <a:pt x="104006" y="0"/>
                  </a:cubicBezTo>
                  <a:cubicBezTo>
                    <a:pt x="104293" y="287"/>
                    <a:pt x="104436" y="860"/>
                    <a:pt x="105009" y="1003"/>
                  </a:cubicBezTo>
                  <a:cubicBezTo>
                    <a:pt x="127357" y="7593"/>
                    <a:pt x="138532" y="22349"/>
                    <a:pt x="138532" y="45413"/>
                  </a:cubicBezTo>
                  <a:cubicBezTo>
                    <a:pt x="138532" y="104579"/>
                    <a:pt x="138245" y="163746"/>
                    <a:pt x="138675" y="222912"/>
                  </a:cubicBezTo>
                  <a:cubicBezTo>
                    <a:pt x="138675" y="231794"/>
                    <a:pt x="136812" y="237381"/>
                    <a:pt x="128790" y="242395"/>
                  </a:cubicBezTo>
                  <a:cubicBezTo>
                    <a:pt x="115753" y="250274"/>
                    <a:pt x="115610" y="258870"/>
                    <a:pt x="128360" y="266749"/>
                  </a:cubicBezTo>
                  <a:cubicBezTo>
                    <a:pt x="137385" y="272336"/>
                    <a:pt x="139248" y="278783"/>
                    <a:pt x="139104" y="288238"/>
                  </a:cubicBezTo>
                  <a:cubicBezTo>
                    <a:pt x="138818" y="293252"/>
                    <a:pt x="138102" y="295258"/>
                    <a:pt x="132515" y="294971"/>
                  </a:cubicBezTo>
                  <a:cubicBezTo>
                    <a:pt x="119908" y="294541"/>
                    <a:pt x="107158" y="295258"/>
                    <a:pt x="94551" y="294685"/>
                  </a:cubicBezTo>
                  <a:cubicBezTo>
                    <a:pt x="91471" y="294541"/>
                    <a:pt x="89644" y="294935"/>
                    <a:pt x="88588" y="296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96C799-CB5D-4260-9F92-856D31EEE635}"/>
                </a:ext>
              </a:extLst>
            </p:cNvPr>
            <p:cNvSpPr/>
            <p:nvPr/>
          </p:nvSpPr>
          <p:spPr>
            <a:xfrm rot="10800000">
              <a:off x="2436518" y="1345118"/>
              <a:ext cx="43837" cy="451435"/>
            </a:xfrm>
            <a:custGeom>
              <a:avLst/>
              <a:gdLst>
                <a:gd name="connsiteX0" fmla="*/ 18337 w 43837"/>
                <a:gd name="connsiteY0" fmla="*/ 434244 h 451435"/>
                <a:gd name="connsiteX1" fmla="*/ 18337 w 43837"/>
                <a:gd name="connsiteY1" fmla="*/ 433957 h 451435"/>
                <a:gd name="connsiteX2" fmla="*/ 18051 w 43837"/>
                <a:gd name="connsiteY2" fmla="*/ 433957 h 451435"/>
                <a:gd name="connsiteX3" fmla="*/ 18337 w 43837"/>
                <a:gd name="connsiteY3" fmla="*/ 434244 h 451435"/>
                <a:gd name="connsiteX4" fmla="*/ 24784 w 43837"/>
                <a:gd name="connsiteY4" fmla="*/ 434244 h 451435"/>
                <a:gd name="connsiteX5" fmla="*/ 25070 w 43837"/>
                <a:gd name="connsiteY5" fmla="*/ 433957 h 451435"/>
                <a:gd name="connsiteX6" fmla="*/ 24784 w 43837"/>
                <a:gd name="connsiteY6" fmla="*/ 433957 h 451435"/>
                <a:gd name="connsiteX7" fmla="*/ 24784 w 43837"/>
                <a:gd name="connsiteY7" fmla="*/ 434244 h 451435"/>
                <a:gd name="connsiteX8" fmla="*/ 22429 w 43837"/>
                <a:gd name="connsiteY8" fmla="*/ 449669 h 451435"/>
                <a:gd name="connsiteX9" fmla="*/ 28960 w 43837"/>
                <a:gd name="connsiteY9" fmla="*/ 394301 h 451435"/>
                <a:gd name="connsiteX10" fmla="*/ 15898 w 43837"/>
                <a:gd name="connsiteY10" fmla="*/ 394301 h 451435"/>
                <a:gd name="connsiteX11" fmla="*/ 22062 w 43837"/>
                <a:gd name="connsiteY11" fmla="*/ 451435 h 451435"/>
                <a:gd name="connsiteX12" fmla="*/ 21919 w 43837"/>
                <a:gd name="connsiteY12" fmla="*/ 451435 h 451435"/>
                <a:gd name="connsiteX13" fmla="*/ 21775 w 43837"/>
                <a:gd name="connsiteY13" fmla="*/ 451435 h 451435"/>
                <a:gd name="connsiteX14" fmla="*/ 18451 w 43837"/>
                <a:gd name="connsiteY14" fmla="*/ 448425 h 451435"/>
                <a:gd name="connsiteX15" fmla="*/ 10582 w 43837"/>
                <a:gd name="connsiteY15" fmla="*/ 394301 h 451435"/>
                <a:gd name="connsiteX16" fmla="*/ 3632 w 43837"/>
                <a:gd name="connsiteY16" fmla="*/ 394301 h 451435"/>
                <a:gd name="connsiteX17" fmla="*/ 18412 w 43837"/>
                <a:gd name="connsiteY17" fmla="*/ 448389 h 451435"/>
                <a:gd name="connsiteX18" fmla="*/ 14183 w 43837"/>
                <a:gd name="connsiteY18" fmla="*/ 444559 h 451435"/>
                <a:gd name="connsiteX19" fmla="*/ 0 w 43837"/>
                <a:gd name="connsiteY19" fmla="*/ 392412 h 451435"/>
                <a:gd name="connsiteX20" fmla="*/ 4155 w 43837"/>
                <a:gd name="connsiteY20" fmla="*/ 353016 h 451435"/>
                <a:gd name="connsiteX21" fmla="*/ 4298 w 43837"/>
                <a:gd name="connsiteY21" fmla="*/ 4323 h 451435"/>
                <a:gd name="connsiteX22" fmla="*/ 4023 w 43837"/>
                <a:gd name="connsiteY22" fmla="*/ 641 h 451435"/>
                <a:gd name="connsiteX23" fmla="*/ 3732 w 43837"/>
                <a:gd name="connsiteY23" fmla="*/ 0 h 451435"/>
                <a:gd name="connsiteX24" fmla="*/ 40105 w 43837"/>
                <a:gd name="connsiteY24" fmla="*/ 0 h 451435"/>
                <a:gd name="connsiteX25" fmla="*/ 39815 w 43837"/>
                <a:gd name="connsiteY25" fmla="*/ 641 h 451435"/>
                <a:gd name="connsiteX26" fmla="*/ 39539 w 43837"/>
                <a:gd name="connsiteY26" fmla="*/ 4323 h 451435"/>
                <a:gd name="connsiteX27" fmla="*/ 39683 w 43837"/>
                <a:gd name="connsiteY27" fmla="*/ 353016 h 451435"/>
                <a:gd name="connsiteX28" fmla="*/ 43837 w 43837"/>
                <a:gd name="connsiteY28" fmla="*/ 392412 h 451435"/>
                <a:gd name="connsiteX29" fmla="*/ 29655 w 43837"/>
                <a:gd name="connsiteY29" fmla="*/ 444559 h 451435"/>
                <a:gd name="connsiteX30" fmla="*/ 26784 w 43837"/>
                <a:gd name="connsiteY30" fmla="*/ 447159 h 451435"/>
                <a:gd name="connsiteX31" fmla="*/ 40848 w 43837"/>
                <a:gd name="connsiteY31" fmla="*/ 394301 h 451435"/>
                <a:gd name="connsiteX32" fmla="*/ 34282 w 43837"/>
                <a:gd name="connsiteY32" fmla="*/ 394301 h 451435"/>
                <a:gd name="connsiteX33" fmla="*/ 26568 w 43837"/>
                <a:gd name="connsiteY33" fmla="*/ 447354 h 4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37" h="451435">
                  <a:moveTo>
                    <a:pt x="18337" y="434244"/>
                  </a:moveTo>
                  <a:cubicBezTo>
                    <a:pt x="18337" y="434244"/>
                    <a:pt x="18337" y="434101"/>
                    <a:pt x="18337" y="433957"/>
                  </a:cubicBezTo>
                  <a:cubicBezTo>
                    <a:pt x="18194" y="433957"/>
                    <a:pt x="18194" y="433957"/>
                    <a:pt x="18051" y="433957"/>
                  </a:cubicBezTo>
                  <a:cubicBezTo>
                    <a:pt x="18194" y="434101"/>
                    <a:pt x="18194" y="434101"/>
                    <a:pt x="18337" y="434244"/>
                  </a:cubicBezTo>
                  <a:close/>
                  <a:moveTo>
                    <a:pt x="24784" y="434244"/>
                  </a:moveTo>
                  <a:cubicBezTo>
                    <a:pt x="24927" y="434244"/>
                    <a:pt x="25070" y="434101"/>
                    <a:pt x="25070" y="433957"/>
                  </a:cubicBezTo>
                  <a:cubicBezTo>
                    <a:pt x="24927" y="433957"/>
                    <a:pt x="24927" y="433957"/>
                    <a:pt x="24784" y="433957"/>
                  </a:cubicBezTo>
                  <a:cubicBezTo>
                    <a:pt x="24784" y="434101"/>
                    <a:pt x="24784" y="434101"/>
                    <a:pt x="24784" y="434244"/>
                  </a:cubicBezTo>
                  <a:close/>
                  <a:moveTo>
                    <a:pt x="22429" y="449669"/>
                  </a:moveTo>
                  <a:lnTo>
                    <a:pt x="28960" y="394301"/>
                  </a:lnTo>
                  <a:lnTo>
                    <a:pt x="15898" y="394301"/>
                  </a:lnTo>
                  <a:close/>
                  <a:moveTo>
                    <a:pt x="22062" y="451435"/>
                  </a:moveTo>
                  <a:cubicBezTo>
                    <a:pt x="21919" y="451435"/>
                    <a:pt x="21919" y="451435"/>
                    <a:pt x="21919" y="451435"/>
                  </a:cubicBezTo>
                  <a:cubicBezTo>
                    <a:pt x="21775" y="451435"/>
                    <a:pt x="21775" y="451435"/>
                    <a:pt x="21775" y="451435"/>
                  </a:cubicBezTo>
                  <a:lnTo>
                    <a:pt x="18451" y="448425"/>
                  </a:lnTo>
                  <a:lnTo>
                    <a:pt x="10582" y="394301"/>
                  </a:lnTo>
                  <a:lnTo>
                    <a:pt x="3632" y="394301"/>
                  </a:lnTo>
                  <a:lnTo>
                    <a:pt x="18412" y="448389"/>
                  </a:lnTo>
                  <a:lnTo>
                    <a:pt x="14183" y="444559"/>
                  </a:lnTo>
                  <a:cubicBezTo>
                    <a:pt x="12464" y="439545"/>
                    <a:pt x="2292" y="402727"/>
                    <a:pt x="0" y="392412"/>
                  </a:cubicBezTo>
                  <a:cubicBezTo>
                    <a:pt x="2579" y="380522"/>
                    <a:pt x="4011" y="366339"/>
                    <a:pt x="4155" y="353016"/>
                  </a:cubicBezTo>
                  <a:cubicBezTo>
                    <a:pt x="5874" y="237406"/>
                    <a:pt x="4155" y="119790"/>
                    <a:pt x="4298" y="4323"/>
                  </a:cubicBezTo>
                  <a:cubicBezTo>
                    <a:pt x="4298" y="2854"/>
                    <a:pt x="4226" y="1637"/>
                    <a:pt x="4023" y="641"/>
                  </a:cubicBezTo>
                  <a:lnTo>
                    <a:pt x="3732" y="0"/>
                  </a:lnTo>
                  <a:lnTo>
                    <a:pt x="40105" y="0"/>
                  </a:lnTo>
                  <a:lnTo>
                    <a:pt x="39815" y="641"/>
                  </a:lnTo>
                  <a:cubicBezTo>
                    <a:pt x="39611" y="1637"/>
                    <a:pt x="39539" y="2854"/>
                    <a:pt x="39539" y="4323"/>
                  </a:cubicBezTo>
                  <a:cubicBezTo>
                    <a:pt x="39683" y="119933"/>
                    <a:pt x="37820" y="237549"/>
                    <a:pt x="39683" y="353016"/>
                  </a:cubicBezTo>
                  <a:cubicBezTo>
                    <a:pt x="39826" y="366339"/>
                    <a:pt x="41258" y="380522"/>
                    <a:pt x="43837" y="392412"/>
                  </a:cubicBezTo>
                  <a:cubicBezTo>
                    <a:pt x="41545" y="402727"/>
                    <a:pt x="31374" y="439545"/>
                    <a:pt x="29655" y="444559"/>
                  </a:cubicBezTo>
                  <a:lnTo>
                    <a:pt x="26784" y="447159"/>
                  </a:lnTo>
                  <a:lnTo>
                    <a:pt x="40848" y="394301"/>
                  </a:lnTo>
                  <a:lnTo>
                    <a:pt x="34282" y="394301"/>
                  </a:lnTo>
                  <a:lnTo>
                    <a:pt x="26568" y="4473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181CE4-3352-4E52-873F-BAF6034A14A3}"/>
              </a:ext>
            </a:extLst>
          </p:cNvPr>
          <p:cNvSpPr/>
          <p:nvPr/>
        </p:nvSpPr>
        <p:spPr>
          <a:xfrm>
            <a:off x="6002302" y="3111846"/>
            <a:ext cx="245744" cy="244379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EFC4ECB-1255-4B27-BE3E-095010A24221}"/>
              </a:ext>
            </a:extLst>
          </p:cNvPr>
          <p:cNvSpPr/>
          <p:nvPr/>
        </p:nvSpPr>
        <p:spPr>
          <a:xfrm>
            <a:off x="6851285" y="2260748"/>
            <a:ext cx="244018" cy="243363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DE259C0-62EC-40DF-9D27-F8B5663A335B}"/>
              </a:ext>
            </a:extLst>
          </p:cNvPr>
          <p:cNvSpPr/>
          <p:nvPr/>
        </p:nvSpPr>
        <p:spPr>
          <a:xfrm>
            <a:off x="5757523" y="2736937"/>
            <a:ext cx="421078" cy="420803"/>
          </a:xfrm>
          <a:custGeom>
            <a:avLst/>
            <a:gdLst>
              <a:gd name="connsiteX0" fmla="*/ 494462 w 988147"/>
              <a:gd name="connsiteY0" fmla="*/ 416074 h 987501"/>
              <a:gd name="connsiteX1" fmla="*/ 417459 w 988147"/>
              <a:gd name="connsiteY1" fmla="*/ 492745 h 987501"/>
              <a:gd name="connsiteX2" fmla="*/ 494129 w 988147"/>
              <a:gd name="connsiteY2" fmla="*/ 570081 h 987501"/>
              <a:gd name="connsiteX3" fmla="*/ 571299 w 988147"/>
              <a:gd name="connsiteY3" fmla="*/ 493244 h 987501"/>
              <a:gd name="connsiteX4" fmla="*/ 494462 w 988147"/>
              <a:gd name="connsiteY4" fmla="*/ 416074 h 987501"/>
              <a:gd name="connsiteX5" fmla="*/ 494795 w 988147"/>
              <a:gd name="connsiteY5" fmla="*/ 187060 h 987501"/>
              <a:gd name="connsiteX6" fmla="*/ 800480 w 988147"/>
              <a:gd name="connsiteY6" fmla="*/ 493576 h 987501"/>
              <a:gd name="connsiteX7" fmla="*/ 493630 w 988147"/>
              <a:gd name="connsiteY7" fmla="*/ 798929 h 987501"/>
              <a:gd name="connsiteX8" fmla="*/ 188444 w 988147"/>
              <a:gd name="connsiteY8" fmla="*/ 492579 h 987501"/>
              <a:gd name="connsiteX9" fmla="*/ 494795 w 988147"/>
              <a:gd name="connsiteY9" fmla="*/ 187060 h 987501"/>
              <a:gd name="connsiteX10" fmla="*/ 494464 w 988147"/>
              <a:gd name="connsiteY10" fmla="*/ 132604 h 987501"/>
              <a:gd name="connsiteX11" fmla="*/ 133489 w 988147"/>
              <a:gd name="connsiteY11" fmla="*/ 491485 h 987501"/>
              <a:gd name="connsiteX12" fmla="*/ 493893 w 988147"/>
              <a:gd name="connsiteY12" fmla="*/ 853411 h 987501"/>
              <a:gd name="connsiteX13" fmla="*/ 854867 w 988147"/>
              <a:gd name="connsiteY13" fmla="*/ 492817 h 987501"/>
              <a:gd name="connsiteX14" fmla="*/ 494464 w 988147"/>
              <a:gd name="connsiteY14" fmla="*/ 132604 h 987501"/>
              <a:gd name="connsiteX15" fmla="*/ 553293 w 988147"/>
              <a:gd name="connsiteY15" fmla="*/ 95 h 987501"/>
              <a:gd name="connsiteX16" fmla="*/ 558434 w 988147"/>
              <a:gd name="connsiteY16" fmla="*/ 285 h 987501"/>
              <a:gd name="connsiteX17" fmla="*/ 580519 w 988147"/>
              <a:gd name="connsiteY17" fmla="*/ 24083 h 987501"/>
              <a:gd name="connsiteX18" fmla="*/ 581851 w 988147"/>
              <a:gd name="connsiteY18" fmla="*/ 68444 h 987501"/>
              <a:gd name="connsiteX19" fmla="*/ 589657 w 988147"/>
              <a:gd name="connsiteY19" fmla="*/ 81390 h 987501"/>
              <a:gd name="connsiteX20" fmla="*/ 617835 w 988147"/>
              <a:gd name="connsiteY20" fmla="*/ 88815 h 987501"/>
              <a:gd name="connsiteX21" fmla="*/ 631162 w 988147"/>
              <a:gd name="connsiteY21" fmla="*/ 81771 h 987501"/>
              <a:gd name="connsiteX22" fmla="*/ 656483 w 988147"/>
              <a:gd name="connsiteY22" fmla="*/ 41218 h 987501"/>
              <a:gd name="connsiteX23" fmla="*/ 681043 w 988147"/>
              <a:gd name="connsiteY23" fmla="*/ 32651 h 987501"/>
              <a:gd name="connsiteX24" fmla="*/ 685422 w 988147"/>
              <a:gd name="connsiteY24" fmla="*/ 34174 h 987501"/>
              <a:gd name="connsiteX25" fmla="*/ 699320 w 988147"/>
              <a:gd name="connsiteY25" fmla="*/ 61400 h 987501"/>
              <a:gd name="connsiteX26" fmla="*/ 689420 w 988147"/>
              <a:gd name="connsiteY26" fmla="*/ 104046 h 987501"/>
              <a:gd name="connsiteX27" fmla="*/ 696274 w 988147"/>
              <a:gd name="connsiteY27" fmla="*/ 122514 h 987501"/>
              <a:gd name="connsiteX28" fmla="*/ 718359 w 988147"/>
              <a:gd name="connsiteY28" fmla="*/ 134699 h 987501"/>
              <a:gd name="connsiteX29" fmla="*/ 733019 w 988147"/>
              <a:gd name="connsiteY29" fmla="*/ 131272 h 987501"/>
              <a:gd name="connsiteX30" fmla="*/ 768050 w 988147"/>
              <a:gd name="connsiteY30" fmla="*/ 98715 h 987501"/>
              <a:gd name="connsiteX31" fmla="*/ 793943 w 988147"/>
              <a:gd name="connsiteY31" fmla="*/ 96621 h 987501"/>
              <a:gd name="connsiteX32" fmla="*/ 795275 w 988147"/>
              <a:gd name="connsiteY32" fmla="*/ 97573 h 987501"/>
              <a:gd name="connsiteX33" fmla="*/ 803462 w 988147"/>
              <a:gd name="connsiteY33" fmla="*/ 130510 h 987501"/>
              <a:gd name="connsiteX34" fmla="*/ 783091 w 988147"/>
              <a:gd name="connsiteY34" fmla="*/ 168587 h 987501"/>
              <a:gd name="connsiteX35" fmla="*/ 784804 w 988147"/>
              <a:gd name="connsiteY35" fmla="*/ 186674 h 987501"/>
              <a:gd name="connsiteX36" fmla="*/ 801939 w 988147"/>
              <a:gd name="connsiteY36" fmla="*/ 203619 h 987501"/>
              <a:gd name="connsiteX37" fmla="*/ 819074 w 988147"/>
              <a:gd name="connsiteY37" fmla="*/ 205142 h 987501"/>
              <a:gd name="connsiteX38" fmla="*/ 862292 w 988147"/>
              <a:gd name="connsiteY38" fmla="*/ 182295 h 987501"/>
              <a:gd name="connsiteX39" fmla="*/ 885900 w 988147"/>
              <a:gd name="connsiteY39" fmla="*/ 187246 h 987501"/>
              <a:gd name="connsiteX40" fmla="*/ 893135 w 988147"/>
              <a:gd name="connsiteY40" fmla="*/ 196955 h 987501"/>
              <a:gd name="connsiteX41" fmla="*/ 891231 w 988147"/>
              <a:gd name="connsiteY41" fmla="*/ 218279 h 987501"/>
              <a:gd name="connsiteX42" fmla="*/ 856771 w 988147"/>
              <a:gd name="connsiteY42" fmla="*/ 255404 h 987501"/>
              <a:gd name="connsiteX43" fmla="*/ 853725 w 988147"/>
              <a:gd name="connsiteY43" fmla="*/ 270635 h 987501"/>
              <a:gd name="connsiteX44" fmla="*/ 866861 w 988147"/>
              <a:gd name="connsiteY44" fmla="*/ 293481 h 987501"/>
              <a:gd name="connsiteX45" fmla="*/ 883615 w 988147"/>
              <a:gd name="connsiteY45" fmla="*/ 299003 h 987501"/>
              <a:gd name="connsiteX46" fmla="*/ 932354 w 988147"/>
              <a:gd name="connsiteY46" fmla="*/ 287960 h 987501"/>
              <a:gd name="connsiteX47" fmla="*/ 950441 w 988147"/>
              <a:gd name="connsiteY47" fmla="*/ 296337 h 987501"/>
              <a:gd name="connsiteX48" fmla="*/ 956153 w 988147"/>
              <a:gd name="connsiteY48" fmla="*/ 309474 h 987501"/>
              <a:gd name="connsiteX49" fmla="*/ 948347 w 988147"/>
              <a:gd name="connsiteY49" fmla="*/ 330798 h 987501"/>
              <a:gd name="connsiteX50" fmla="*/ 908175 w 988147"/>
              <a:gd name="connsiteY50" fmla="*/ 355738 h 987501"/>
              <a:gd name="connsiteX51" fmla="*/ 899608 w 988147"/>
              <a:gd name="connsiteY51" fmla="*/ 374396 h 987501"/>
              <a:gd name="connsiteX52" fmla="*/ 905510 w 988147"/>
              <a:gd name="connsiteY52" fmla="*/ 396100 h 987501"/>
              <a:gd name="connsiteX53" fmla="*/ 919789 w 988147"/>
              <a:gd name="connsiteY53" fmla="*/ 406191 h 987501"/>
              <a:gd name="connsiteX54" fmla="*/ 969861 w 988147"/>
              <a:gd name="connsiteY54" fmla="*/ 408095 h 987501"/>
              <a:gd name="connsiteX55" fmla="*/ 986044 w 988147"/>
              <a:gd name="connsiteY55" fmla="*/ 420851 h 987501"/>
              <a:gd name="connsiteX56" fmla="*/ 988138 w 988147"/>
              <a:gd name="connsiteY56" fmla="*/ 436272 h 987501"/>
              <a:gd name="connsiteX57" fmla="*/ 975763 w 988147"/>
              <a:gd name="connsiteY57" fmla="*/ 453788 h 987501"/>
              <a:gd name="connsiteX58" fmla="*/ 930641 w 988147"/>
              <a:gd name="connsiteY58" fmla="*/ 467686 h 987501"/>
              <a:gd name="connsiteX59" fmla="*/ 916552 w 988147"/>
              <a:gd name="connsiteY59" fmla="*/ 485582 h 987501"/>
              <a:gd name="connsiteX60" fmla="*/ 917504 w 988147"/>
              <a:gd name="connsiteY60" fmla="*/ 509191 h 987501"/>
              <a:gd name="connsiteX61" fmla="*/ 927214 w 988147"/>
              <a:gd name="connsiteY61" fmla="*/ 519471 h 987501"/>
              <a:gd name="connsiteX62" fmla="*/ 974620 w 988147"/>
              <a:gd name="connsiteY62" fmla="*/ 533941 h 987501"/>
              <a:gd name="connsiteX63" fmla="*/ 988138 w 988147"/>
              <a:gd name="connsiteY63" fmla="*/ 552789 h 987501"/>
              <a:gd name="connsiteX64" fmla="*/ 988138 w 988147"/>
              <a:gd name="connsiteY64" fmla="*/ 556216 h 987501"/>
              <a:gd name="connsiteX65" fmla="*/ 963768 w 988147"/>
              <a:gd name="connsiteY65" fmla="*/ 580395 h 987501"/>
              <a:gd name="connsiteX66" fmla="*/ 918837 w 988147"/>
              <a:gd name="connsiteY66" fmla="*/ 581728 h 987501"/>
              <a:gd name="connsiteX67" fmla="*/ 906843 w 988147"/>
              <a:gd name="connsiteY67" fmla="*/ 589153 h 987501"/>
              <a:gd name="connsiteX68" fmla="*/ 899227 w 988147"/>
              <a:gd name="connsiteY68" fmla="*/ 617330 h 987501"/>
              <a:gd name="connsiteX69" fmla="*/ 906652 w 988147"/>
              <a:gd name="connsiteY69" fmla="*/ 631038 h 987501"/>
              <a:gd name="connsiteX70" fmla="*/ 946253 w 988147"/>
              <a:gd name="connsiteY70" fmla="*/ 655789 h 987501"/>
              <a:gd name="connsiteX71" fmla="*/ 955201 w 988147"/>
              <a:gd name="connsiteY71" fmla="*/ 681110 h 987501"/>
              <a:gd name="connsiteX72" fmla="*/ 948918 w 988147"/>
              <a:gd name="connsiteY72" fmla="*/ 694057 h 987501"/>
              <a:gd name="connsiteX73" fmla="*/ 936734 w 988147"/>
              <a:gd name="connsiteY73" fmla="*/ 700149 h 987501"/>
              <a:gd name="connsiteX74" fmla="*/ 906462 w 988147"/>
              <a:gd name="connsiteY74" fmla="*/ 693485 h 987501"/>
              <a:gd name="connsiteX75" fmla="*/ 881711 w 988147"/>
              <a:gd name="connsiteY75" fmla="*/ 687774 h 987501"/>
              <a:gd name="connsiteX76" fmla="*/ 868765 w 988147"/>
              <a:gd name="connsiteY76" fmla="*/ 691772 h 987501"/>
              <a:gd name="connsiteX77" fmla="*/ 853154 w 988147"/>
              <a:gd name="connsiteY77" fmla="*/ 719759 h 987501"/>
              <a:gd name="connsiteX78" fmla="*/ 856961 w 988147"/>
              <a:gd name="connsiteY78" fmla="*/ 731753 h 987501"/>
              <a:gd name="connsiteX79" fmla="*/ 890279 w 988147"/>
              <a:gd name="connsiteY79" fmla="*/ 767546 h 987501"/>
              <a:gd name="connsiteX80" fmla="*/ 892373 w 988147"/>
              <a:gd name="connsiteY80" fmla="*/ 792106 h 987501"/>
              <a:gd name="connsiteX81" fmla="*/ 891040 w 988147"/>
              <a:gd name="connsiteY81" fmla="*/ 794010 h 987501"/>
              <a:gd name="connsiteX82" fmla="*/ 857532 w 988147"/>
              <a:gd name="connsiteY82" fmla="*/ 802387 h 987501"/>
              <a:gd name="connsiteX83" fmla="*/ 818884 w 988147"/>
              <a:gd name="connsiteY83" fmla="*/ 781825 h 987501"/>
              <a:gd name="connsiteX84" fmla="*/ 803843 w 988147"/>
              <a:gd name="connsiteY84" fmla="*/ 782396 h 987501"/>
              <a:gd name="connsiteX85" fmla="*/ 784233 w 988147"/>
              <a:gd name="connsiteY85" fmla="*/ 801625 h 987501"/>
              <a:gd name="connsiteX86" fmla="*/ 783281 w 988147"/>
              <a:gd name="connsiteY86" fmla="*/ 818189 h 987501"/>
              <a:gd name="connsiteX87" fmla="*/ 806128 w 988147"/>
              <a:gd name="connsiteY87" fmla="*/ 861407 h 987501"/>
              <a:gd name="connsiteX88" fmla="*/ 802320 w 988147"/>
              <a:gd name="connsiteY88" fmla="*/ 883873 h 987501"/>
              <a:gd name="connsiteX89" fmla="*/ 798512 w 988147"/>
              <a:gd name="connsiteY89" fmla="*/ 887300 h 987501"/>
              <a:gd name="connsiteX90" fmla="*/ 765766 w 988147"/>
              <a:gd name="connsiteY90" fmla="*/ 886157 h 987501"/>
              <a:gd name="connsiteX91" fmla="*/ 733781 w 988147"/>
              <a:gd name="connsiteY91" fmla="*/ 856266 h 987501"/>
              <a:gd name="connsiteX92" fmla="*/ 717407 w 988147"/>
              <a:gd name="connsiteY92" fmla="*/ 853030 h 987501"/>
              <a:gd name="connsiteX93" fmla="*/ 694941 w 988147"/>
              <a:gd name="connsiteY93" fmla="*/ 865786 h 987501"/>
              <a:gd name="connsiteX94" fmla="*/ 689420 w 988147"/>
              <a:gd name="connsiteY94" fmla="*/ 882540 h 987501"/>
              <a:gd name="connsiteX95" fmla="*/ 700844 w 988147"/>
              <a:gd name="connsiteY95" fmla="*/ 932421 h 987501"/>
              <a:gd name="connsiteX96" fmla="*/ 693418 w 988147"/>
              <a:gd name="connsiteY96" fmla="*/ 948985 h 987501"/>
              <a:gd name="connsiteX97" fmla="*/ 679330 w 988147"/>
              <a:gd name="connsiteY97" fmla="*/ 955268 h 987501"/>
              <a:gd name="connsiteX98" fmla="*/ 657816 w 988147"/>
              <a:gd name="connsiteY98" fmla="*/ 947653 h 987501"/>
              <a:gd name="connsiteX99" fmla="*/ 632875 w 988147"/>
              <a:gd name="connsiteY99" fmla="*/ 907481 h 987501"/>
              <a:gd name="connsiteX100" fmla="*/ 614217 w 988147"/>
              <a:gd name="connsiteY100" fmla="*/ 898723 h 987501"/>
              <a:gd name="connsiteX101" fmla="*/ 594226 w 988147"/>
              <a:gd name="connsiteY101" fmla="*/ 904054 h 987501"/>
              <a:gd name="connsiteX102" fmla="*/ 582042 w 988147"/>
              <a:gd name="connsiteY102" fmla="*/ 920617 h 987501"/>
              <a:gd name="connsiteX103" fmla="*/ 580709 w 988147"/>
              <a:gd name="connsiteY103" fmla="*/ 965549 h 987501"/>
              <a:gd name="connsiteX104" fmla="*/ 563384 w 988147"/>
              <a:gd name="connsiteY104" fmla="*/ 986111 h 987501"/>
              <a:gd name="connsiteX105" fmla="*/ 552532 w 988147"/>
              <a:gd name="connsiteY105" fmla="*/ 987443 h 987501"/>
              <a:gd name="connsiteX106" fmla="*/ 535016 w 988147"/>
              <a:gd name="connsiteY106" fmla="*/ 975639 h 987501"/>
              <a:gd name="connsiteX107" fmla="*/ 520356 w 988147"/>
              <a:gd name="connsiteY107" fmla="*/ 927852 h 987501"/>
              <a:gd name="connsiteX108" fmla="*/ 506648 w 988147"/>
              <a:gd name="connsiteY108" fmla="*/ 916048 h 987501"/>
              <a:gd name="connsiteX109" fmla="*/ 481517 w 988147"/>
              <a:gd name="connsiteY109" fmla="*/ 916238 h 987501"/>
              <a:gd name="connsiteX110" fmla="*/ 469332 w 988147"/>
              <a:gd name="connsiteY110" fmla="*/ 926710 h 987501"/>
              <a:gd name="connsiteX111" fmla="*/ 455434 w 988147"/>
              <a:gd name="connsiteY111" fmla="*/ 971832 h 987501"/>
              <a:gd name="connsiteX112" fmla="*/ 432017 w 988147"/>
              <a:gd name="connsiteY112" fmla="*/ 986872 h 987501"/>
              <a:gd name="connsiteX113" fmla="*/ 408409 w 988147"/>
              <a:gd name="connsiteY113" fmla="*/ 960218 h 987501"/>
              <a:gd name="connsiteX114" fmla="*/ 407266 w 988147"/>
              <a:gd name="connsiteY114" fmla="*/ 919285 h 987501"/>
              <a:gd name="connsiteX115" fmla="*/ 398699 w 988147"/>
              <a:gd name="connsiteY115" fmla="*/ 905577 h 987501"/>
              <a:gd name="connsiteX116" fmla="*/ 370902 w 988147"/>
              <a:gd name="connsiteY116" fmla="*/ 898532 h 987501"/>
              <a:gd name="connsiteX117" fmla="*/ 357575 w 988147"/>
              <a:gd name="connsiteY117" fmla="*/ 905577 h 987501"/>
              <a:gd name="connsiteX118" fmla="*/ 332254 w 988147"/>
              <a:gd name="connsiteY118" fmla="*/ 946129 h 987501"/>
              <a:gd name="connsiteX119" fmla="*/ 308645 w 988147"/>
              <a:gd name="connsiteY119" fmla="*/ 954697 h 987501"/>
              <a:gd name="connsiteX120" fmla="*/ 306932 w 988147"/>
              <a:gd name="connsiteY120" fmla="*/ 954126 h 987501"/>
              <a:gd name="connsiteX121" fmla="*/ 289797 w 988147"/>
              <a:gd name="connsiteY121" fmla="*/ 924235 h 987501"/>
              <a:gd name="connsiteX122" fmla="*/ 299507 w 988147"/>
              <a:gd name="connsiteY122" fmla="*/ 882159 h 987501"/>
              <a:gd name="connsiteX123" fmla="*/ 293224 w 988147"/>
              <a:gd name="connsiteY123" fmla="*/ 865024 h 987501"/>
              <a:gd name="connsiteX124" fmla="*/ 272853 w 988147"/>
              <a:gd name="connsiteY124" fmla="*/ 853220 h 987501"/>
              <a:gd name="connsiteX125" fmla="*/ 254385 w 988147"/>
              <a:gd name="connsiteY125" fmla="*/ 856647 h 987501"/>
              <a:gd name="connsiteX126" fmla="*/ 219925 w 988147"/>
              <a:gd name="connsiteY126" fmla="*/ 888823 h 987501"/>
              <a:gd name="connsiteX127" fmla="*/ 195746 w 988147"/>
              <a:gd name="connsiteY127" fmla="*/ 891107 h 987501"/>
              <a:gd name="connsiteX128" fmla="*/ 192319 w 988147"/>
              <a:gd name="connsiteY128" fmla="*/ 888823 h 987501"/>
              <a:gd name="connsiteX129" fmla="*/ 184703 w 988147"/>
              <a:gd name="connsiteY129" fmla="*/ 857028 h 987501"/>
              <a:gd name="connsiteX130" fmla="*/ 205265 w 988147"/>
              <a:gd name="connsiteY130" fmla="*/ 818379 h 987501"/>
              <a:gd name="connsiteX131" fmla="*/ 203742 w 988147"/>
              <a:gd name="connsiteY131" fmla="*/ 800293 h 987501"/>
              <a:gd name="connsiteX132" fmla="*/ 186607 w 988147"/>
              <a:gd name="connsiteY132" fmla="*/ 783348 h 987501"/>
              <a:gd name="connsiteX133" fmla="*/ 168901 w 988147"/>
              <a:gd name="connsiteY133" fmla="*/ 782015 h 987501"/>
              <a:gd name="connsiteX134" fmla="*/ 126064 w 988147"/>
              <a:gd name="connsiteY134" fmla="*/ 804672 h 987501"/>
              <a:gd name="connsiteX135" fmla="*/ 102647 w 988147"/>
              <a:gd name="connsiteY135" fmla="*/ 800293 h 987501"/>
              <a:gd name="connsiteX136" fmla="*/ 101123 w 988147"/>
              <a:gd name="connsiteY136" fmla="*/ 798579 h 987501"/>
              <a:gd name="connsiteX137" fmla="*/ 102075 w 988147"/>
              <a:gd name="connsiteY137" fmla="*/ 763548 h 987501"/>
              <a:gd name="connsiteX138" fmla="*/ 130824 w 988147"/>
              <a:gd name="connsiteY138" fmla="*/ 732895 h 987501"/>
              <a:gd name="connsiteX139" fmla="*/ 134251 w 988147"/>
              <a:gd name="connsiteY139" fmla="*/ 716141 h 987501"/>
              <a:gd name="connsiteX140" fmla="*/ 121114 w 988147"/>
              <a:gd name="connsiteY140" fmla="*/ 693295 h 987501"/>
              <a:gd name="connsiteX141" fmla="*/ 104551 w 988147"/>
              <a:gd name="connsiteY141" fmla="*/ 688535 h 987501"/>
              <a:gd name="connsiteX142" fmla="*/ 63046 w 988147"/>
              <a:gd name="connsiteY142" fmla="*/ 698055 h 987501"/>
              <a:gd name="connsiteX143" fmla="*/ 57525 w 988147"/>
              <a:gd name="connsiteY143" fmla="*/ 699387 h 987501"/>
              <a:gd name="connsiteX144" fmla="*/ 36963 w 988147"/>
              <a:gd name="connsiteY144" fmla="*/ 689297 h 987501"/>
              <a:gd name="connsiteX145" fmla="*/ 32203 w 988147"/>
              <a:gd name="connsiteY145" fmla="*/ 678255 h 987501"/>
              <a:gd name="connsiteX146" fmla="*/ 39819 w 988147"/>
              <a:gd name="connsiteY146" fmla="*/ 656741 h 987501"/>
              <a:gd name="connsiteX147" fmla="*/ 78848 w 988147"/>
              <a:gd name="connsiteY147" fmla="*/ 632371 h 987501"/>
              <a:gd name="connsiteX148" fmla="*/ 88177 w 988147"/>
              <a:gd name="connsiteY148" fmla="*/ 610477 h 987501"/>
              <a:gd name="connsiteX149" fmla="*/ 82275 w 988147"/>
              <a:gd name="connsiteY149" fmla="*/ 590676 h 987501"/>
              <a:gd name="connsiteX150" fmla="*/ 67996 w 988147"/>
              <a:gd name="connsiteY150" fmla="*/ 581157 h 987501"/>
              <a:gd name="connsiteX151" fmla="*/ 21922 w 988147"/>
              <a:gd name="connsiteY151" fmla="*/ 579824 h 987501"/>
              <a:gd name="connsiteX152" fmla="*/ 1360 w 988147"/>
              <a:gd name="connsiteY152" fmla="*/ 562499 h 987501"/>
              <a:gd name="connsiteX153" fmla="*/ 599 w 988147"/>
              <a:gd name="connsiteY153" fmla="*/ 558501 h 987501"/>
              <a:gd name="connsiteX154" fmla="*/ 17924 w 988147"/>
              <a:gd name="connsiteY154" fmla="*/ 532227 h 987501"/>
              <a:gd name="connsiteX155" fmla="*/ 59238 w 988147"/>
              <a:gd name="connsiteY155" fmla="*/ 519662 h 987501"/>
              <a:gd name="connsiteX156" fmla="*/ 71614 w 988147"/>
              <a:gd name="connsiteY156" fmla="*/ 505763 h 987501"/>
              <a:gd name="connsiteX157" fmla="*/ 71042 w 988147"/>
              <a:gd name="connsiteY157" fmla="*/ 479300 h 987501"/>
              <a:gd name="connsiteX158" fmla="*/ 61333 w 988147"/>
              <a:gd name="connsiteY158" fmla="*/ 468447 h 987501"/>
              <a:gd name="connsiteX159" fmla="*/ 17353 w 988147"/>
              <a:gd name="connsiteY159" fmla="*/ 454930 h 987501"/>
              <a:gd name="connsiteX160" fmla="*/ 599 w 988147"/>
              <a:gd name="connsiteY160" fmla="*/ 430560 h 987501"/>
              <a:gd name="connsiteX161" fmla="*/ 2312 w 988147"/>
              <a:gd name="connsiteY161" fmla="*/ 420470 h 987501"/>
              <a:gd name="connsiteX162" fmla="*/ 18115 w 988147"/>
              <a:gd name="connsiteY162" fmla="*/ 407904 h 987501"/>
              <a:gd name="connsiteX163" fmla="*/ 60761 w 988147"/>
              <a:gd name="connsiteY163" fmla="*/ 406572 h 987501"/>
              <a:gd name="connsiteX164" fmla="*/ 67044 w 988147"/>
              <a:gd name="connsiteY164" fmla="*/ 406381 h 987501"/>
              <a:gd name="connsiteX165" fmla="*/ 83989 w 988147"/>
              <a:gd name="connsiteY165" fmla="*/ 393054 h 987501"/>
              <a:gd name="connsiteX166" fmla="*/ 88938 w 988147"/>
              <a:gd name="connsiteY166" fmla="*/ 374206 h 987501"/>
              <a:gd name="connsiteX167" fmla="*/ 80943 w 988147"/>
              <a:gd name="connsiteY167" fmla="*/ 356309 h 987501"/>
              <a:gd name="connsiteX168" fmla="*/ 41913 w 988147"/>
              <a:gd name="connsiteY168" fmla="*/ 331940 h 987501"/>
              <a:gd name="connsiteX169" fmla="*/ 33155 w 988147"/>
              <a:gd name="connsiteY169" fmla="*/ 306999 h 987501"/>
              <a:gd name="connsiteX170" fmla="*/ 38676 w 988147"/>
              <a:gd name="connsiteY170" fmla="*/ 295005 h 987501"/>
              <a:gd name="connsiteX171" fmla="*/ 55811 w 988147"/>
              <a:gd name="connsiteY171" fmla="*/ 287770 h 987501"/>
              <a:gd name="connsiteX172" fmla="*/ 104551 w 988147"/>
              <a:gd name="connsiteY172" fmla="*/ 299003 h 987501"/>
              <a:gd name="connsiteX173" fmla="*/ 122256 w 988147"/>
              <a:gd name="connsiteY173" fmla="*/ 293101 h 987501"/>
              <a:gd name="connsiteX174" fmla="*/ 134251 w 988147"/>
              <a:gd name="connsiteY174" fmla="*/ 272158 h 987501"/>
              <a:gd name="connsiteX175" fmla="*/ 130824 w 988147"/>
              <a:gd name="connsiteY175" fmla="*/ 254262 h 987501"/>
              <a:gd name="connsiteX176" fmla="*/ 98458 w 988147"/>
              <a:gd name="connsiteY176" fmla="*/ 219802 h 987501"/>
              <a:gd name="connsiteX177" fmla="*/ 96554 w 988147"/>
              <a:gd name="connsiteY177" fmla="*/ 195242 h 987501"/>
              <a:gd name="connsiteX178" fmla="*/ 99791 w 988147"/>
              <a:gd name="connsiteY178" fmla="*/ 190482 h 987501"/>
              <a:gd name="connsiteX179" fmla="*/ 129110 w 988147"/>
              <a:gd name="connsiteY179" fmla="*/ 184009 h 987501"/>
              <a:gd name="connsiteX180" fmla="*/ 168711 w 988147"/>
              <a:gd name="connsiteY180" fmla="*/ 205142 h 987501"/>
              <a:gd name="connsiteX181" fmla="*/ 187369 w 988147"/>
              <a:gd name="connsiteY181" fmla="*/ 203428 h 987501"/>
              <a:gd name="connsiteX182" fmla="*/ 203361 w 988147"/>
              <a:gd name="connsiteY182" fmla="*/ 187626 h 987501"/>
              <a:gd name="connsiteX183" fmla="*/ 205456 w 988147"/>
              <a:gd name="connsiteY183" fmla="*/ 168587 h 987501"/>
              <a:gd name="connsiteX184" fmla="*/ 182419 w 988147"/>
              <a:gd name="connsiteY184" fmla="*/ 125370 h 987501"/>
              <a:gd name="connsiteX185" fmla="*/ 186417 w 988147"/>
              <a:gd name="connsiteY185" fmla="*/ 103475 h 987501"/>
              <a:gd name="connsiteX186" fmla="*/ 198411 w 988147"/>
              <a:gd name="connsiteY186" fmla="*/ 94527 h 987501"/>
              <a:gd name="connsiteX187" fmla="*/ 217831 w 988147"/>
              <a:gd name="connsiteY187" fmla="*/ 96621 h 987501"/>
              <a:gd name="connsiteX188" fmla="*/ 250768 w 988147"/>
              <a:gd name="connsiteY188" fmla="*/ 127273 h 987501"/>
              <a:gd name="connsiteX189" fmla="*/ 278564 w 988147"/>
              <a:gd name="connsiteY189" fmla="*/ 131272 h 987501"/>
              <a:gd name="connsiteX190" fmla="*/ 294176 w 988147"/>
              <a:gd name="connsiteY190" fmla="*/ 121562 h 987501"/>
              <a:gd name="connsiteX191" fmla="*/ 299507 w 988147"/>
              <a:gd name="connsiteY191" fmla="*/ 105189 h 987501"/>
              <a:gd name="connsiteX192" fmla="*/ 288465 w 988147"/>
              <a:gd name="connsiteY192" fmla="*/ 57592 h 987501"/>
              <a:gd name="connsiteX193" fmla="*/ 297794 w 988147"/>
              <a:gd name="connsiteY193" fmla="*/ 37220 h 987501"/>
              <a:gd name="connsiteX194" fmla="*/ 310549 w 988147"/>
              <a:gd name="connsiteY194" fmla="*/ 31889 h 987501"/>
              <a:gd name="connsiteX195" fmla="*/ 330731 w 988147"/>
              <a:gd name="connsiteY195" fmla="*/ 39124 h 987501"/>
              <a:gd name="connsiteX196" fmla="*/ 356243 w 988147"/>
              <a:gd name="connsiteY196" fmla="*/ 80248 h 987501"/>
              <a:gd name="connsiteX197" fmla="*/ 373949 w 988147"/>
              <a:gd name="connsiteY197" fmla="*/ 88815 h 987501"/>
              <a:gd name="connsiteX198" fmla="*/ 397747 w 988147"/>
              <a:gd name="connsiteY198" fmla="*/ 82152 h 987501"/>
              <a:gd name="connsiteX199" fmla="*/ 406505 w 988147"/>
              <a:gd name="connsiteY199" fmla="*/ 69396 h 987501"/>
              <a:gd name="connsiteX200" fmla="*/ 408409 w 988147"/>
              <a:gd name="connsiteY200" fmla="*/ 19895 h 987501"/>
              <a:gd name="connsiteX201" fmla="*/ 422497 w 988147"/>
              <a:gd name="connsiteY201" fmla="*/ 1808 h 987501"/>
              <a:gd name="connsiteX202" fmla="*/ 427638 w 988147"/>
              <a:gd name="connsiteY202" fmla="*/ 666 h 987501"/>
              <a:gd name="connsiteX203" fmla="*/ 456005 w 988147"/>
              <a:gd name="connsiteY203" fmla="*/ 17991 h 987501"/>
              <a:gd name="connsiteX204" fmla="*/ 468571 w 988147"/>
              <a:gd name="connsiteY204" fmla="*/ 59876 h 987501"/>
              <a:gd name="connsiteX205" fmla="*/ 480946 w 988147"/>
              <a:gd name="connsiteY205" fmla="*/ 71109 h 987501"/>
              <a:gd name="connsiteX206" fmla="*/ 507981 w 988147"/>
              <a:gd name="connsiteY206" fmla="*/ 71109 h 987501"/>
              <a:gd name="connsiteX207" fmla="*/ 519975 w 988147"/>
              <a:gd name="connsiteY207" fmla="*/ 60257 h 987501"/>
              <a:gd name="connsiteX208" fmla="*/ 534064 w 988147"/>
              <a:gd name="connsiteY208" fmla="*/ 13993 h 987501"/>
              <a:gd name="connsiteX209" fmla="*/ 553293 w 988147"/>
              <a:gd name="connsiteY209" fmla="*/ 95 h 98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88147" h="987501">
                <a:moveTo>
                  <a:pt x="494462" y="416074"/>
                </a:moveTo>
                <a:cubicBezTo>
                  <a:pt x="448227" y="416074"/>
                  <a:pt x="417292" y="453994"/>
                  <a:pt x="417459" y="492745"/>
                </a:cubicBezTo>
                <a:cubicBezTo>
                  <a:pt x="417625" y="535654"/>
                  <a:pt x="451387" y="570081"/>
                  <a:pt x="494129" y="570081"/>
                </a:cubicBezTo>
                <a:cubicBezTo>
                  <a:pt x="536872" y="570081"/>
                  <a:pt x="571133" y="536153"/>
                  <a:pt x="571299" y="493244"/>
                </a:cubicBezTo>
                <a:cubicBezTo>
                  <a:pt x="571466" y="450501"/>
                  <a:pt x="537870" y="416074"/>
                  <a:pt x="494462" y="416074"/>
                </a:cubicBezTo>
                <a:close/>
                <a:moveTo>
                  <a:pt x="494795" y="187060"/>
                </a:moveTo>
                <a:cubicBezTo>
                  <a:pt x="662938" y="187393"/>
                  <a:pt x="800813" y="324934"/>
                  <a:pt x="800480" y="493576"/>
                </a:cubicBezTo>
                <a:cubicBezTo>
                  <a:pt x="800147" y="660389"/>
                  <a:pt x="664768" y="799262"/>
                  <a:pt x="493630" y="798929"/>
                </a:cubicBezTo>
                <a:cubicBezTo>
                  <a:pt x="321163" y="798430"/>
                  <a:pt x="187113" y="657728"/>
                  <a:pt x="188444" y="492579"/>
                </a:cubicBezTo>
                <a:cubicBezTo>
                  <a:pt x="187446" y="325100"/>
                  <a:pt x="325819" y="186727"/>
                  <a:pt x="494795" y="187060"/>
                </a:cubicBezTo>
                <a:close/>
                <a:moveTo>
                  <a:pt x="494464" y="132604"/>
                </a:moveTo>
                <a:cubicBezTo>
                  <a:pt x="293795" y="132414"/>
                  <a:pt x="134251" y="293291"/>
                  <a:pt x="133489" y="491485"/>
                </a:cubicBezTo>
                <a:cubicBezTo>
                  <a:pt x="132728" y="694437"/>
                  <a:pt x="297413" y="853982"/>
                  <a:pt x="493893" y="853411"/>
                </a:cubicBezTo>
                <a:cubicBezTo>
                  <a:pt x="689801" y="854172"/>
                  <a:pt x="855057" y="696531"/>
                  <a:pt x="854867" y="492817"/>
                </a:cubicBezTo>
                <a:cubicBezTo>
                  <a:pt x="854677" y="292530"/>
                  <a:pt x="693990" y="132795"/>
                  <a:pt x="494464" y="132604"/>
                </a:cubicBezTo>
                <a:close/>
                <a:moveTo>
                  <a:pt x="553293" y="95"/>
                </a:moveTo>
                <a:cubicBezTo>
                  <a:pt x="555007" y="95"/>
                  <a:pt x="556720" y="95"/>
                  <a:pt x="558434" y="285"/>
                </a:cubicBezTo>
                <a:cubicBezTo>
                  <a:pt x="575378" y="1999"/>
                  <a:pt x="580138" y="7139"/>
                  <a:pt x="580519" y="24083"/>
                </a:cubicBezTo>
                <a:cubicBezTo>
                  <a:pt x="580900" y="38934"/>
                  <a:pt x="581471" y="53594"/>
                  <a:pt x="581851" y="68444"/>
                </a:cubicBezTo>
                <a:cubicBezTo>
                  <a:pt x="582042" y="74346"/>
                  <a:pt x="584136" y="78915"/>
                  <a:pt x="589657" y="81390"/>
                </a:cubicBezTo>
                <a:cubicBezTo>
                  <a:pt x="598606" y="85388"/>
                  <a:pt x="607934" y="88054"/>
                  <a:pt x="617835" y="88815"/>
                </a:cubicBezTo>
                <a:cubicBezTo>
                  <a:pt x="623927" y="89196"/>
                  <a:pt x="628116" y="86721"/>
                  <a:pt x="631162" y="81771"/>
                </a:cubicBezTo>
                <a:cubicBezTo>
                  <a:pt x="639539" y="68253"/>
                  <a:pt x="648106" y="54736"/>
                  <a:pt x="656483" y="41218"/>
                </a:cubicBezTo>
                <a:cubicBezTo>
                  <a:pt x="663718" y="29795"/>
                  <a:pt x="668097" y="28272"/>
                  <a:pt x="681043" y="32651"/>
                </a:cubicBezTo>
                <a:cubicBezTo>
                  <a:pt x="682566" y="33222"/>
                  <a:pt x="683899" y="33603"/>
                  <a:pt x="685422" y="34174"/>
                </a:cubicBezTo>
                <a:cubicBezTo>
                  <a:pt x="700463" y="40647"/>
                  <a:pt x="702938" y="45407"/>
                  <a:pt x="699320" y="61400"/>
                </a:cubicBezTo>
                <a:cubicBezTo>
                  <a:pt x="696084" y="75678"/>
                  <a:pt x="692847" y="89767"/>
                  <a:pt x="689420" y="104046"/>
                </a:cubicBezTo>
                <a:cubicBezTo>
                  <a:pt x="687516" y="111852"/>
                  <a:pt x="689420" y="117944"/>
                  <a:pt x="696274" y="122514"/>
                </a:cubicBezTo>
                <a:cubicBezTo>
                  <a:pt x="703319" y="127273"/>
                  <a:pt x="710363" y="131652"/>
                  <a:pt x="718359" y="134699"/>
                </a:cubicBezTo>
                <a:cubicBezTo>
                  <a:pt x="724071" y="136793"/>
                  <a:pt x="728640" y="135460"/>
                  <a:pt x="733019" y="131272"/>
                </a:cubicBezTo>
                <a:cubicBezTo>
                  <a:pt x="744632" y="120229"/>
                  <a:pt x="756246" y="109567"/>
                  <a:pt x="768050" y="98715"/>
                </a:cubicBezTo>
                <a:cubicBezTo>
                  <a:pt x="777760" y="89577"/>
                  <a:pt x="783091" y="89196"/>
                  <a:pt x="793943" y="96621"/>
                </a:cubicBezTo>
                <a:cubicBezTo>
                  <a:pt x="794514" y="97002"/>
                  <a:pt x="794895" y="97192"/>
                  <a:pt x="795275" y="97573"/>
                </a:cubicBezTo>
                <a:cubicBezTo>
                  <a:pt x="813743" y="110900"/>
                  <a:pt x="811078" y="116612"/>
                  <a:pt x="803462" y="130510"/>
                </a:cubicBezTo>
                <a:cubicBezTo>
                  <a:pt x="796609" y="143076"/>
                  <a:pt x="790135" y="156022"/>
                  <a:pt x="783091" y="168587"/>
                </a:cubicBezTo>
                <a:cubicBezTo>
                  <a:pt x="779474" y="175251"/>
                  <a:pt x="780235" y="180963"/>
                  <a:pt x="784804" y="186674"/>
                </a:cubicBezTo>
                <a:cubicBezTo>
                  <a:pt x="789945" y="192957"/>
                  <a:pt x="795657" y="198669"/>
                  <a:pt x="801939" y="203619"/>
                </a:cubicBezTo>
                <a:cubicBezTo>
                  <a:pt x="807270" y="207807"/>
                  <a:pt x="812791" y="208378"/>
                  <a:pt x="819074" y="205142"/>
                </a:cubicBezTo>
                <a:cubicBezTo>
                  <a:pt x="833353" y="197336"/>
                  <a:pt x="847822" y="189721"/>
                  <a:pt x="862292" y="182295"/>
                </a:cubicBezTo>
                <a:cubicBezTo>
                  <a:pt x="872573" y="176965"/>
                  <a:pt x="878475" y="178107"/>
                  <a:pt x="885900" y="187246"/>
                </a:cubicBezTo>
                <a:cubicBezTo>
                  <a:pt x="888565" y="190291"/>
                  <a:pt x="891040" y="193528"/>
                  <a:pt x="893135" y="196955"/>
                </a:cubicBezTo>
                <a:cubicBezTo>
                  <a:pt x="898465" y="205332"/>
                  <a:pt x="897894" y="210853"/>
                  <a:pt x="891231" y="218279"/>
                </a:cubicBezTo>
                <a:cubicBezTo>
                  <a:pt x="879807" y="230654"/>
                  <a:pt x="868384" y="243219"/>
                  <a:pt x="856771" y="255404"/>
                </a:cubicBezTo>
                <a:cubicBezTo>
                  <a:pt x="852392" y="259973"/>
                  <a:pt x="851440" y="264924"/>
                  <a:pt x="853725" y="270635"/>
                </a:cubicBezTo>
                <a:cubicBezTo>
                  <a:pt x="857151" y="278822"/>
                  <a:pt x="861340" y="286437"/>
                  <a:pt x="866861" y="293481"/>
                </a:cubicBezTo>
                <a:cubicBezTo>
                  <a:pt x="871240" y="299193"/>
                  <a:pt x="876571" y="300716"/>
                  <a:pt x="883615" y="299003"/>
                </a:cubicBezTo>
                <a:cubicBezTo>
                  <a:pt x="899798" y="295005"/>
                  <a:pt x="916172" y="291387"/>
                  <a:pt x="932354" y="287960"/>
                </a:cubicBezTo>
                <a:cubicBezTo>
                  <a:pt x="940922" y="286056"/>
                  <a:pt x="946063" y="288532"/>
                  <a:pt x="950441" y="296337"/>
                </a:cubicBezTo>
                <a:cubicBezTo>
                  <a:pt x="952726" y="300526"/>
                  <a:pt x="954630" y="304905"/>
                  <a:pt x="956153" y="309474"/>
                </a:cubicBezTo>
                <a:cubicBezTo>
                  <a:pt x="959389" y="319945"/>
                  <a:pt x="957676" y="324896"/>
                  <a:pt x="948347" y="330798"/>
                </a:cubicBezTo>
                <a:cubicBezTo>
                  <a:pt x="935020" y="339175"/>
                  <a:pt x="921883" y="347932"/>
                  <a:pt x="908175" y="355738"/>
                </a:cubicBezTo>
                <a:cubicBezTo>
                  <a:pt x="900369" y="360307"/>
                  <a:pt x="898275" y="366400"/>
                  <a:pt x="899608" y="374396"/>
                </a:cubicBezTo>
                <a:cubicBezTo>
                  <a:pt x="900750" y="381821"/>
                  <a:pt x="902845" y="389056"/>
                  <a:pt x="905510" y="396100"/>
                </a:cubicBezTo>
                <a:cubicBezTo>
                  <a:pt x="907985" y="402573"/>
                  <a:pt x="912364" y="406001"/>
                  <a:pt x="919789" y="406191"/>
                </a:cubicBezTo>
                <a:cubicBezTo>
                  <a:pt x="936543" y="406381"/>
                  <a:pt x="953107" y="407524"/>
                  <a:pt x="969861" y="408095"/>
                </a:cubicBezTo>
                <a:cubicBezTo>
                  <a:pt x="978999" y="408476"/>
                  <a:pt x="983569" y="412093"/>
                  <a:pt x="986044" y="420851"/>
                </a:cubicBezTo>
                <a:cubicBezTo>
                  <a:pt x="987567" y="425801"/>
                  <a:pt x="988138" y="430941"/>
                  <a:pt x="988138" y="436272"/>
                </a:cubicBezTo>
                <a:cubicBezTo>
                  <a:pt x="988138" y="446553"/>
                  <a:pt x="985282" y="450742"/>
                  <a:pt x="975763" y="453788"/>
                </a:cubicBezTo>
                <a:cubicBezTo>
                  <a:pt x="960722" y="458548"/>
                  <a:pt x="945681" y="463117"/>
                  <a:pt x="930641" y="467686"/>
                </a:cubicBezTo>
                <a:cubicBezTo>
                  <a:pt x="919789" y="470923"/>
                  <a:pt x="916933" y="474350"/>
                  <a:pt x="916552" y="485582"/>
                </a:cubicBezTo>
                <a:cubicBezTo>
                  <a:pt x="916362" y="493388"/>
                  <a:pt x="915791" y="501384"/>
                  <a:pt x="917504" y="509191"/>
                </a:cubicBezTo>
                <a:cubicBezTo>
                  <a:pt x="918647" y="514521"/>
                  <a:pt x="921883" y="517758"/>
                  <a:pt x="927214" y="519471"/>
                </a:cubicBezTo>
                <a:cubicBezTo>
                  <a:pt x="943016" y="524231"/>
                  <a:pt x="958818" y="528991"/>
                  <a:pt x="974620" y="533941"/>
                </a:cubicBezTo>
                <a:cubicBezTo>
                  <a:pt x="985663" y="537368"/>
                  <a:pt x="988329" y="541176"/>
                  <a:pt x="988138" y="552789"/>
                </a:cubicBezTo>
                <a:cubicBezTo>
                  <a:pt x="988138" y="553931"/>
                  <a:pt x="988138" y="555074"/>
                  <a:pt x="988138" y="556216"/>
                </a:cubicBezTo>
                <a:cubicBezTo>
                  <a:pt x="987377" y="574113"/>
                  <a:pt x="981665" y="579824"/>
                  <a:pt x="963768" y="580395"/>
                </a:cubicBezTo>
                <a:cubicBezTo>
                  <a:pt x="948728" y="580776"/>
                  <a:pt x="933878" y="581538"/>
                  <a:pt x="918837" y="581728"/>
                </a:cubicBezTo>
                <a:cubicBezTo>
                  <a:pt x="913125" y="581918"/>
                  <a:pt x="909127" y="584394"/>
                  <a:pt x="906843" y="589153"/>
                </a:cubicBezTo>
                <a:cubicBezTo>
                  <a:pt x="902654" y="598101"/>
                  <a:pt x="899989" y="607430"/>
                  <a:pt x="899227" y="617330"/>
                </a:cubicBezTo>
                <a:cubicBezTo>
                  <a:pt x="898656" y="623613"/>
                  <a:pt x="901321" y="627802"/>
                  <a:pt x="906652" y="631038"/>
                </a:cubicBezTo>
                <a:cubicBezTo>
                  <a:pt x="919979" y="639225"/>
                  <a:pt x="933116" y="647412"/>
                  <a:pt x="946253" y="655789"/>
                </a:cubicBezTo>
                <a:cubicBezTo>
                  <a:pt x="958247" y="663214"/>
                  <a:pt x="959770" y="667783"/>
                  <a:pt x="955201" y="681110"/>
                </a:cubicBezTo>
                <a:cubicBezTo>
                  <a:pt x="953678" y="685680"/>
                  <a:pt x="951584" y="690058"/>
                  <a:pt x="948918" y="694057"/>
                </a:cubicBezTo>
                <a:cubicBezTo>
                  <a:pt x="946443" y="697674"/>
                  <a:pt x="942445" y="700149"/>
                  <a:pt x="936734" y="700149"/>
                </a:cubicBezTo>
                <a:cubicBezTo>
                  <a:pt x="926643" y="697864"/>
                  <a:pt x="916552" y="695579"/>
                  <a:pt x="906462" y="693485"/>
                </a:cubicBezTo>
                <a:cubicBezTo>
                  <a:pt x="898275" y="691581"/>
                  <a:pt x="889898" y="689868"/>
                  <a:pt x="881711" y="687774"/>
                </a:cubicBezTo>
                <a:cubicBezTo>
                  <a:pt x="876381" y="686441"/>
                  <a:pt x="872192" y="687964"/>
                  <a:pt x="868765" y="691772"/>
                </a:cubicBezTo>
                <a:cubicBezTo>
                  <a:pt x="861721" y="699959"/>
                  <a:pt x="856199" y="709288"/>
                  <a:pt x="853154" y="719759"/>
                </a:cubicBezTo>
                <a:cubicBezTo>
                  <a:pt x="851630" y="724709"/>
                  <a:pt x="853915" y="728326"/>
                  <a:pt x="856961" y="731753"/>
                </a:cubicBezTo>
                <a:cubicBezTo>
                  <a:pt x="868004" y="743748"/>
                  <a:pt x="879236" y="755742"/>
                  <a:pt x="890279" y="767546"/>
                </a:cubicBezTo>
                <a:cubicBezTo>
                  <a:pt x="898656" y="776494"/>
                  <a:pt x="899037" y="781825"/>
                  <a:pt x="892373" y="792106"/>
                </a:cubicBezTo>
                <a:cubicBezTo>
                  <a:pt x="891992" y="792677"/>
                  <a:pt x="891612" y="793439"/>
                  <a:pt x="891040" y="794010"/>
                </a:cubicBezTo>
                <a:cubicBezTo>
                  <a:pt x="878475" y="810954"/>
                  <a:pt x="872954" y="811145"/>
                  <a:pt x="857532" y="802387"/>
                </a:cubicBezTo>
                <a:cubicBezTo>
                  <a:pt x="844966" y="795152"/>
                  <a:pt x="831640" y="788679"/>
                  <a:pt x="818884" y="781825"/>
                </a:cubicBezTo>
                <a:cubicBezTo>
                  <a:pt x="813553" y="778969"/>
                  <a:pt x="808603" y="778969"/>
                  <a:pt x="803843" y="782396"/>
                </a:cubicBezTo>
                <a:cubicBezTo>
                  <a:pt x="796227" y="787727"/>
                  <a:pt x="789754" y="794200"/>
                  <a:pt x="784233" y="801625"/>
                </a:cubicBezTo>
                <a:cubicBezTo>
                  <a:pt x="780235" y="806956"/>
                  <a:pt x="780045" y="812287"/>
                  <a:pt x="783281" y="818189"/>
                </a:cubicBezTo>
                <a:cubicBezTo>
                  <a:pt x="791087" y="832468"/>
                  <a:pt x="798703" y="846937"/>
                  <a:pt x="806128" y="861407"/>
                </a:cubicBezTo>
                <a:cubicBezTo>
                  <a:pt x="811268" y="871498"/>
                  <a:pt x="810507" y="876067"/>
                  <a:pt x="802320" y="883873"/>
                </a:cubicBezTo>
                <a:cubicBezTo>
                  <a:pt x="800987" y="885015"/>
                  <a:pt x="799845" y="886348"/>
                  <a:pt x="798512" y="887300"/>
                </a:cubicBezTo>
                <a:cubicBezTo>
                  <a:pt x="786328" y="896248"/>
                  <a:pt x="780045" y="900627"/>
                  <a:pt x="765766" y="886157"/>
                </a:cubicBezTo>
                <a:cubicBezTo>
                  <a:pt x="755485" y="875686"/>
                  <a:pt x="744442" y="866357"/>
                  <a:pt x="733781" y="856266"/>
                </a:cubicBezTo>
                <a:cubicBezTo>
                  <a:pt x="728830" y="851507"/>
                  <a:pt x="723500" y="850555"/>
                  <a:pt x="717407" y="853030"/>
                </a:cubicBezTo>
                <a:cubicBezTo>
                  <a:pt x="709411" y="856266"/>
                  <a:pt x="701796" y="860455"/>
                  <a:pt x="694941" y="865786"/>
                </a:cubicBezTo>
                <a:cubicBezTo>
                  <a:pt x="689230" y="870165"/>
                  <a:pt x="687707" y="875686"/>
                  <a:pt x="689420" y="882540"/>
                </a:cubicBezTo>
                <a:cubicBezTo>
                  <a:pt x="693418" y="899104"/>
                  <a:pt x="697226" y="915858"/>
                  <a:pt x="700844" y="932421"/>
                </a:cubicBezTo>
                <a:cubicBezTo>
                  <a:pt x="702367" y="939656"/>
                  <a:pt x="699892" y="945177"/>
                  <a:pt x="693418" y="948985"/>
                </a:cubicBezTo>
                <a:cubicBezTo>
                  <a:pt x="689039" y="951651"/>
                  <a:pt x="684280" y="953745"/>
                  <a:pt x="679330" y="955268"/>
                </a:cubicBezTo>
                <a:cubicBezTo>
                  <a:pt x="669239" y="958504"/>
                  <a:pt x="663528" y="956600"/>
                  <a:pt x="657816" y="947653"/>
                </a:cubicBezTo>
                <a:cubicBezTo>
                  <a:pt x="649439" y="934325"/>
                  <a:pt x="640872" y="921189"/>
                  <a:pt x="632875" y="907481"/>
                </a:cubicBezTo>
                <a:cubicBezTo>
                  <a:pt x="628496" y="900056"/>
                  <a:pt x="622785" y="897200"/>
                  <a:pt x="614217" y="898723"/>
                </a:cubicBezTo>
                <a:cubicBezTo>
                  <a:pt x="607363" y="900056"/>
                  <a:pt x="600700" y="901769"/>
                  <a:pt x="594226" y="904054"/>
                </a:cubicBezTo>
                <a:cubicBezTo>
                  <a:pt x="585279" y="907290"/>
                  <a:pt x="582423" y="911098"/>
                  <a:pt x="582042" y="920617"/>
                </a:cubicBezTo>
                <a:cubicBezTo>
                  <a:pt x="581471" y="935658"/>
                  <a:pt x="581090" y="950508"/>
                  <a:pt x="580709" y="965549"/>
                </a:cubicBezTo>
                <a:cubicBezTo>
                  <a:pt x="580328" y="979257"/>
                  <a:pt x="576902" y="983636"/>
                  <a:pt x="563384" y="986111"/>
                </a:cubicBezTo>
                <a:cubicBezTo>
                  <a:pt x="559767" y="986872"/>
                  <a:pt x="556149" y="987253"/>
                  <a:pt x="552532" y="987443"/>
                </a:cubicBezTo>
                <a:cubicBezTo>
                  <a:pt x="543584" y="988015"/>
                  <a:pt x="537872" y="984397"/>
                  <a:pt x="535016" y="975639"/>
                </a:cubicBezTo>
                <a:cubicBezTo>
                  <a:pt x="529876" y="959647"/>
                  <a:pt x="524925" y="943845"/>
                  <a:pt x="520356" y="927852"/>
                </a:cubicBezTo>
                <a:cubicBezTo>
                  <a:pt x="518262" y="920617"/>
                  <a:pt x="513883" y="917190"/>
                  <a:pt x="506648" y="916048"/>
                </a:cubicBezTo>
                <a:cubicBezTo>
                  <a:pt x="498271" y="914906"/>
                  <a:pt x="489894" y="914906"/>
                  <a:pt x="481517" y="916238"/>
                </a:cubicBezTo>
                <a:cubicBezTo>
                  <a:pt x="475235" y="917190"/>
                  <a:pt x="471236" y="920427"/>
                  <a:pt x="469332" y="926710"/>
                </a:cubicBezTo>
                <a:cubicBezTo>
                  <a:pt x="464954" y="941750"/>
                  <a:pt x="460194" y="956791"/>
                  <a:pt x="455434" y="971832"/>
                </a:cubicBezTo>
                <a:cubicBezTo>
                  <a:pt x="451246" y="985349"/>
                  <a:pt x="445915" y="988776"/>
                  <a:pt x="432017" y="986872"/>
                </a:cubicBezTo>
                <a:cubicBezTo>
                  <a:pt x="411074" y="984016"/>
                  <a:pt x="408599" y="981160"/>
                  <a:pt x="408409" y="960218"/>
                </a:cubicBezTo>
                <a:cubicBezTo>
                  <a:pt x="408218" y="946510"/>
                  <a:pt x="407647" y="932992"/>
                  <a:pt x="407266" y="919285"/>
                </a:cubicBezTo>
                <a:cubicBezTo>
                  <a:pt x="407076" y="913002"/>
                  <a:pt x="404601" y="908052"/>
                  <a:pt x="398699" y="905577"/>
                </a:cubicBezTo>
                <a:cubicBezTo>
                  <a:pt x="389751" y="901769"/>
                  <a:pt x="380612" y="899104"/>
                  <a:pt x="370902" y="898532"/>
                </a:cubicBezTo>
                <a:cubicBezTo>
                  <a:pt x="365000" y="898152"/>
                  <a:pt x="360812" y="900436"/>
                  <a:pt x="357575" y="905577"/>
                </a:cubicBezTo>
                <a:cubicBezTo>
                  <a:pt x="349389" y="919285"/>
                  <a:pt x="340631" y="932612"/>
                  <a:pt x="332254" y="946129"/>
                </a:cubicBezTo>
                <a:cubicBezTo>
                  <a:pt x="325590" y="956791"/>
                  <a:pt x="320450" y="958695"/>
                  <a:pt x="308645" y="954697"/>
                </a:cubicBezTo>
                <a:cubicBezTo>
                  <a:pt x="308074" y="954506"/>
                  <a:pt x="307503" y="954316"/>
                  <a:pt x="306932" y="954126"/>
                </a:cubicBezTo>
                <a:cubicBezTo>
                  <a:pt x="288655" y="946701"/>
                  <a:pt x="285038" y="942512"/>
                  <a:pt x="289797" y="924235"/>
                </a:cubicBezTo>
                <a:cubicBezTo>
                  <a:pt x="293415" y="910336"/>
                  <a:pt x="296080" y="896248"/>
                  <a:pt x="299507" y="882159"/>
                </a:cubicBezTo>
                <a:cubicBezTo>
                  <a:pt x="301220" y="874924"/>
                  <a:pt x="299316" y="869403"/>
                  <a:pt x="293224" y="865024"/>
                </a:cubicBezTo>
                <a:cubicBezTo>
                  <a:pt x="286751" y="860455"/>
                  <a:pt x="280088" y="856457"/>
                  <a:pt x="272853" y="853220"/>
                </a:cubicBezTo>
                <a:cubicBezTo>
                  <a:pt x="265999" y="850174"/>
                  <a:pt x="260097" y="851316"/>
                  <a:pt x="254385" y="856647"/>
                </a:cubicBezTo>
                <a:cubicBezTo>
                  <a:pt x="242962" y="867499"/>
                  <a:pt x="231348" y="878161"/>
                  <a:pt x="219925" y="888823"/>
                </a:cubicBezTo>
                <a:cubicBezTo>
                  <a:pt x="211358" y="897010"/>
                  <a:pt x="205837" y="897390"/>
                  <a:pt x="195746" y="891107"/>
                </a:cubicBezTo>
                <a:cubicBezTo>
                  <a:pt x="194604" y="890346"/>
                  <a:pt x="193461" y="889584"/>
                  <a:pt x="192319" y="888823"/>
                </a:cubicBezTo>
                <a:cubicBezTo>
                  <a:pt x="177659" y="878352"/>
                  <a:pt x="176326" y="872830"/>
                  <a:pt x="184703" y="857028"/>
                </a:cubicBezTo>
                <a:cubicBezTo>
                  <a:pt x="191557" y="844082"/>
                  <a:pt x="198221" y="831135"/>
                  <a:pt x="205265" y="818379"/>
                </a:cubicBezTo>
                <a:cubicBezTo>
                  <a:pt x="208883" y="811716"/>
                  <a:pt x="208312" y="806004"/>
                  <a:pt x="203742" y="800293"/>
                </a:cubicBezTo>
                <a:cubicBezTo>
                  <a:pt x="198792" y="794010"/>
                  <a:pt x="193080" y="788298"/>
                  <a:pt x="186607" y="783348"/>
                </a:cubicBezTo>
                <a:cubicBezTo>
                  <a:pt x="180896" y="778969"/>
                  <a:pt x="175184" y="778589"/>
                  <a:pt x="168901" y="782015"/>
                </a:cubicBezTo>
                <a:cubicBezTo>
                  <a:pt x="154812" y="789631"/>
                  <a:pt x="140533" y="797246"/>
                  <a:pt x="126064" y="804672"/>
                </a:cubicBezTo>
                <a:cubicBezTo>
                  <a:pt x="115974" y="810002"/>
                  <a:pt x="110072" y="808670"/>
                  <a:pt x="102647" y="800293"/>
                </a:cubicBezTo>
                <a:cubicBezTo>
                  <a:pt x="102075" y="799721"/>
                  <a:pt x="101695" y="799150"/>
                  <a:pt x="101123" y="798579"/>
                </a:cubicBezTo>
                <a:cubicBezTo>
                  <a:pt x="87986" y="783348"/>
                  <a:pt x="88177" y="778017"/>
                  <a:pt x="102075" y="763548"/>
                </a:cubicBezTo>
                <a:cubicBezTo>
                  <a:pt x="111785" y="753267"/>
                  <a:pt x="120924" y="742796"/>
                  <a:pt x="130824" y="732895"/>
                </a:cubicBezTo>
                <a:cubicBezTo>
                  <a:pt x="135774" y="727755"/>
                  <a:pt x="136726" y="722424"/>
                  <a:pt x="134251" y="716141"/>
                </a:cubicBezTo>
                <a:cubicBezTo>
                  <a:pt x="131014" y="707955"/>
                  <a:pt x="126445" y="700339"/>
                  <a:pt x="121114" y="693295"/>
                </a:cubicBezTo>
                <a:cubicBezTo>
                  <a:pt x="116735" y="687583"/>
                  <a:pt x="110833" y="687012"/>
                  <a:pt x="104551" y="688535"/>
                </a:cubicBezTo>
                <a:cubicBezTo>
                  <a:pt x="90652" y="691772"/>
                  <a:pt x="76944" y="695008"/>
                  <a:pt x="63046" y="698055"/>
                </a:cubicBezTo>
                <a:cubicBezTo>
                  <a:pt x="61142" y="698435"/>
                  <a:pt x="59238" y="699007"/>
                  <a:pt x="57525" y="699387"/>
                </a:cubicBezTo>
                <a:cubicBezTo>
                  <a:pt x="47053" y="701291"/>
                  <a:pt x="41723" y="698816"/>
                  <a:pt x="36963" y="689297"/>
                </a:cubicBezTo>
                <a:cubicBezTo>
                  <a:pt x="35249" y="685680"/>
                  <a:pt x="33536" y="682062"/>
                  <a:pt x="32203" y="678255"/>
                </a:cubicBezTo>
                <a:cubicBezTo>
                  <a:pt x="28776" y="668164"/>
                  <a:pt x="30680" y="662452"/>
                  <a:pt x="39819" y="656741"/>
                </a:cubicBezTo>
                <a:cubicBezTo>
                  <a:pt x="52765" y="648554"/>
                  <a:pt x="65902" y="640367"/>
                  <a:pt x="78848" y="632371"/>
                </a:cubicBezTo>
                <a:cubicBezTo>
                  <a:pt x="89129" y="625898"/>
                  <a:pt x="90652" y="622280"/>
                  <a:pt x="88177" y="610477"/>
                </a:cubicBezTo>
                <a:cubicBezTo>
                  <a:pt x="86654" y="603813"/>
                  <a:pt x="84940" y="596959"/>
                  <a:pt x="82275" y="590676"/>
                </a:cubicBezTo>
                <a:cubicBezTo>
                  <a:pt x="79609" y="584394"/>
                  <a:pt x="75040" y="581347"/>
                  <a:pt x="67996" y="581157"/>
                </a:cubicBezTo>
                <a:cubicBezTo>
                  <a:pt x="52575" y="580966"/>
                  <a:pt x="37344" y="580395"/>
                  <a:pt x="21922" y="579824"/>
                </a:cubicBezTo>
                <a:cubicBezTo>
                  <a:pt x="8024" y="579443"/>
                  <a:pt x="3836" y="575826"/>
                  <a:pt x="1360" y="562499"/>
                </a:cubicBezTo>
                <a:cubicBezTo>
                  <a:pt x="1170" y="561166"/>
                  <a:pt x="789" y="559834"/>
                  <a:pt x="599" y="558501"/>
                </a:cubicBezTo>
                <a:cubicBezTo>
                  <a:pt x="-1496" y="541556"/>
                  <a:pt x="1360" y="537177"/>
                  <a:pt x="17924" y="532227"/>
                </a:cubicBezTo>
                <a:cubicBezTo>
                  <a:pt x="31632" y="528039"/>
                  <a:pt x="45340" y="523469"/>
                  <a:pt x="59238" y="519662"/>
                </a:cubicBezTo>
                <a:cubicBezTo>
                  <a:pt x="66854" y="517568"/>
                  <a:pt x="70852" y="513189"/>
                  <a:pt x="71614" y="505763"/>
                </a:cubicBezTo>
                <a:cubicBezTo>
                  <a:pt x="72375" y="497006"/>
                  <a:pt x="72756" y="488057"/>
                  <a:pt x="71042" y="479300"/>
                </a:cubicBezTo>
                <a:cubicBezTo>
                  <a:pt x="70090" y="473588"/>
                  <a:pt x="66854" y="470161"/>
                  <a:pt x="61333" y="468447"/>
                </a:cubicBezTo>
                <a:cubicBezTo>
                  <a:pt x="46673" y="464069"/>
                  <a:pt x="32013" y="459500"/>
                  <a:pt x="17353" y="454930"/>
                </a:cubicBezTo>
                <a:cubicBezTo>
                  <a:pt x="1360" y="449980"/>
                  <a:pt x="-353" y="447315"/>
                  <a:pt x="599" y="430560"/>
                </a:cubicBezTo>
                <a:cubicBezTo>
                  <a:pt x="789" y="427133"/>
                  <a:pt x="1551" y="423707"/>
                  <a:pt x="2312" y="420470"/>
                </a:cubicBezTo>
                <a:cubicBezTo>
                  <a:pt x="4597" y="412093"/>
                  <a:pt x="9357" y="408285"/>
                  <a:pt x="18115" y="407904"/>
                </a:cubicBezTo>
                <a:cubicBezTo>
                  <a:pt x="32393" y="407333"/>
                  <a:pt x="46482" y="406953"/>
                  <a:pt x="60761" y="406572"/>
                </a:cubicBezTo>
                <a:cubicBezTo>
                  <a:pt x="62856" y="406572"/>
                  <a:pt x="64950" y="406381"/>
                  <a:pt x="67044" y="406381"/>
                </a:cubicBezTo>
                <a:cubicBezTo>
                  <a:pt x="76563" y="406762"/>
                  <a:pt x="81513" y="401431"/>
                  <a:pt x="83989" y="393054"/>
                </a:cubicBezTo>
                <a:cubicBezTo>
                  <a:pt x="85892" y="386771"/>
                  <a:pt x="87606" y="380489"/>
                  <a:pt x="88938" y="374206"/>
                </a:cubicBezTo>
                <a:cubicBezTo>
                  <a:pt x="90652" y="365448"/>
                  <a:pt x="88558" y="361259"/>
                  <a:pt x="80943" y="356309"/>
                </a:cubicBezTo>
                <a:cubicBezTo>
                  <a:pt x="67996" y="348123"/>
                  <a:pt x="54859" y="339936"/>
                  <a:pt x="41913" y="331940"/>
                </a:cubicBezTo>
                <a:cubicBezTo>
                  <a:pt x="30300" y="324705"/>
                  <a:pt x="28586" y="320136"/>
                  <a:pt x="33155" y="306999"/>
                </a:cubicBezTo>
                <a:cubicBezTo>
                  <a:pt x="34488" y="302811"/>
                  <a:pt x="36201" y="298622"/>
                  <a:pt x="38676" y="295005"/>
                </a:cubicBezTo>
                <a:cubicBezTo>
                  <a:pt x="42674" y="288912"/>
                  <a:pt x="48196" y="285866"/>
                  <a:pt x="55811" y="287770"/>
                </a:cubicBezTo>
                <a:cubicBezTo>
                  <a:pt x="71994" y="291578"/>
                  <a:pt x="88368" y="295005"/>
                  <a:pt x="104551" y="299003"/>
                </a:cubicBezTo>
                <a:cubicBezTo>
                  <a:pt x="111975" y="300907"/>
                  <a:pt x="117687" y="299193"/>
                  <a:pt x="122256" y="293101"/>
                </a:cubicBezTo>
                <a:cubicBezTo>
                  <a:pt x="127016" y="286628"/>
                  <a:pt x="131205" y="279583"/>
                  <a:pt x="134251" y="272158"/>
                </a:cubicBezTo>
                <a:cubicBezTo>
                  <a:pt x="136916" y="265495"/>
                  <a:pt x="136155" y="259783"/>
                  <a:pt x="130824" y="254262"/>
                </a:cubicBezTo>
                <a:cubicBezTo>
                  <a:pt x="119781" y="243029"/>
                  <a:pt x="109310" y="231415"/>
                  <a:pt x="98458" y="219802"/>
                </a:cubicBezTo>
                <a:cubicBezTo>
                  <a:pt x="90081" y="210663"/>
                  <a:pt x="89700" y="205523"/>
                  <a:pt x="96554" y="195242"/>
                </a:cubicBezTo>
                <a:cubicBezTo>
                  <a:pt x="97696" y="193719"/>
                  <a:pt x="98648" y="192005"/>
                  <a:pt x="99791" y="190482"/>
                </a:cubicBezTo>
                <a:cubicBezTo>
                  <a:pt x="109500" y="177726"/>
                  <a:pt x="114831" y="176584"/>
                  <a:pt x="129110" y="184009"/>
                </a:cubicBezTo>
                <a:cubicBezTo>
                  <a:pt x="142437" y="191053"/>
                  <a:pt x="155764" y="197907"/>
                  <a:pt x="168711" y="205142"/>
                </a:cubicBezTo>
                <a:cubicBezTo>
                  <a:pt x="175565" y="208950"/>
                  <a:pt x="181657" y="208188"/>
                  <a:pt x="187369" y="203428"/>
                </a:cubicBezTo>
                <a:cubicBezTo>
                  <a:pt x="193080" y="198669"/>
                  <a:pt x="198411" y="193338"/>
                  <a:pt x="203361" y="187626"/>
                </a:cubicBezTo>
                <a:cubicBezTo>
                  <a:pt x="208312" y="181724"/>
                  <a:pt x="209454" y="175822"/>
                  <a:pt x="205456" y="168587"/>
                </a:cubicBezTo>
                <a:cubicBezTo>
                  <a:pt x="197459" y="154309"/>
                  <a:pt x="190034" y="139839"/>
                  <a:pt x="182419" y="125370"/>
                </a:cubicBezTo>
                <a:cubicBezTo>
                  <a:pt x="177469" y="115850"/>
                  <a:pt x="178611" y="110710"/>
                  <a:pt x="186417" y="103475"/>
                </a:cubicBezTo>
                <a:cubicBezTo>
                  <a:pt x="190034" y="100048"/>
                  <a:pt x="194032" y="97192"/>
                  <a:pt x="198411" y="94527"/>
                </a:cubicBezTo>
                <a:cubicBezTo>
                  <a:pt x="206027" y="90148"/>
                  <a:pt x="211358" y="90719"/>
                  <a:pt x="217831" y="96621"/>
                </a:cubicBezTo>
                <a:cubicBezTo>
                  <a:pt x="228873" y="106711"/>
                  <a:pt x="239916" y="116992"/>
                  <a:pt x="250768" y="127273"/>
                </a:cubicBezTo>
                <a:cubicBezTo>
                  <a:pt x="262191" y="138126"/>
                  <a:pt x="264666" y="138506"/>
                  <a:pt x="278564" y="131272"/>
                </a:cubicBezTo>
                <a:cubicBezTo>
                  <a:pt x="284086" y="128416"/>
                  <a:pt x="289226" y="125370"/>
                  <a:pt x="294176" y="121562"/>
                </a:cubicBezTo>
                <a:cubicBezTo>
                  <a:pt x="299507" y="117183"/>
                  <a:pt x="301220" y="112043"/>
                  <a:pt x="299507" y="105189"/>
                </a:cubicBezTo>
                <a:cubicBezTo>
                  <a:pt x="295509" y="89386"/>
                  <a:pt x="292082" y="73394"/>
                  <a:pt x="288465" y="57592"/>
                </a:cubicBezTo>
                <a:cubicBezTo>
                  <a:pt x="286180" y="47311"/>
                  <a:pt x="288655" y="42170"/>
                  <a:pt x="297794" y="37220"/>
                </a:cubicBezTo>
                <a:cubicBezTo>
                  <a:pt x="301982" y="35126"/>
                  <a:pt x="306170" y="33412"/>
                  <a:pt x="310549" y="31889"/>
                </a:cubicBezTo>
                <a:cubicBezTo>
                  <a:pt x="319878" y="29034"/>
                  <a:pt x="325209" y="30747"/>
                  <a:pt x="330731" y="39124"/>
                </a:cubicBezTo>
                <a:cubicBezTo>
                  <a:pt x="339488" y="52642"/>
                  <a:pt x="348246" y="66159"/>
                  <a:pt x="356243" y="80248"/>
                </a:cubicBezTo>
                <a:cubicBezTo>
                  <a:pt x="360431" y="87483"/>
                  <a:pt x="366142" y="89957"/>
                  <a:pt x="373949" y="88815"/>
                </a:cubicBezTo>
                <a:cubicBezTo>
                  <a:pt x="382135" y="87483"/>
                  <a:pt x="390132" y="85388"/>
                  <a:pt x="397747" y="82152"/>
                </a:cubicBezTo>
                <a:cubicBezTo>
                  <a:pt x="403268" y="79677"/>
                  <a:pt x="406314" y="75869"/>
                  <a:pt x="406505" y="69396"/>
                </a:cubicBezTo>
                <a:cubicBezTo>
                  <a:pt x="406886" y="52832"/>
                  <a:pt x="407837" y="36459"/>
                  <a:pt x="408409" y="19895"/>
                </a:cubicBezTo>
                <a:cubicBezTo>
                  <a:pt x="408789" y="9233"/>
                  <a:pt x="412216" y="4664"/>
                  <a:pt x="422497" y="1808"/>
                </a:cubicBezTo>
                <a:cubicBezTo>
                  <a:pt x="424210" y="1427"/>
                  <a:pt x="425924" y="856"/>
                  <a:pt x="427638" y="666"/>
                </a:cubicBezTo>
                <a:cubicBezTo>
                  <a:pt x="446486" y="-1429"/>
                  <a:pt x="451056" y="666"/>
                  <a:pt x="456005" y="17991"/>
                </a:cubicBezTo>
                <a:cubicBezTo>
                  <a:pt x="460003" y="32080"/>
                  <a:pt x="464763" y="45788"/>
                  <a:pt x="468571" y="59876"/>
                </a:cubicBezTo>
                <a:cubicBezTo>
                  <a:pt x="470475" y="66540"/>
                  <a:pt x="474473" y="70157"/>
                  <a:pt x="480946" y="71109"/>
                </a:cubicBezTo>
                <a:cubicBezTo>
                  <a:pt x="489894" y="72252"/>
                  <a:pt x="499033" y="72252"/>
                  <a:pt x="507981" y="71109"/>
                </a:cubicBezTo>
                <a:cubicBezTo>
                  <a:pt x="514264" y="70348"/>
                  <a:pt x="518071" y="66540"/>
                  <a:pt x="519975" y="60257"/>
                </a:cubicBezTo>
                <a:cubicBezTo>
                  <a:pt x="524545" y="44836"/>
                  <a:pt x="529304" y="29415"/>
                  <a:pt x="534064" y="13993"/>
                </a:cubicBezTo>
                <a:cubicBezTo>
                  <a:pt x="537682" y="2570"/>
                  <a:pt x="541299" y="-96"/>
                  <a:pt x="553293" y="9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AC3B1C-618D-48A7-AA66-DDC0E9FE0087}"/>
              </a:ext>
            </a:extLst>
          </p:cNvPr>
          <p:cNvSpPr/>
          <p:nvPr/>
        </p:nvSpPr>
        <p:spPr>
          <a:xfrm>
            <a:off x="6929767" y="2941438"/>
            <a:ext cx="233656" cy="23785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1859FC-33AA-43EE-87B2-98C8577F6687}"/>
              </a:ext>
            </a:extLst>
          </p:cNvPr>
          <p:cNvSpPr/>
          <p:nvPr/>
        </p:nvSpPr>
        <p:spPr>
          <a:xfrm>
            <a:off x="1583820" y="4034174"/>
            <a:ext cx="9024359" cy="140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405146-E4E1-47FE-B209-8E3C245A2B20}"/>
              </a:ext>
            </a:extLst>
          </p:cNvPr>
          <p:cNvSpPr txBox="1"/>
          <p:nvPr/>
        </p:nvSpPr>
        <p:spPr>
          <a:xfrm>
            <a:off x="0" y="403712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Ď</a:t>
            </a:r>
            <a:r>
              <a:rPr lang="en-US" altLang="ko-KR" sz="6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akujem</a:t>
            </a:r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za </a:t>
            </a:r>
            <a:r>
              <a:rPr lang="en-US" altLang="ko-KR" sz="6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pozornos</a:t>
            </a:r>
            <a:r>
              <a:rPr lang="sk-SK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ť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795E75-FC5F-4526-B249-F371D7AF87B5}"/>
              </a:ext>
            </a:extLst>
          </p:cNvPr>
          <p:cNvSpPr txBox="1"/>
          <p:nvPr/>
        </p:nvSpPr>
        <p:spPr>
          <a:xfrm>
            <a:off x="3058846" y="4963964"/>
            <a:ext cx="6074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 d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ú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fa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, 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ž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ste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toho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ve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ľ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 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nau</a:t>
            </a:r>
            <a:r>
              <a:rPr lang="sk-SK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č</a:t>
            </a:r>
            <a:r>
              <a:rPr lang="en-US" altLang="ko-KR" sz="1867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ili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sym typeface="Wingdings" panose="05000000000000000000" pitchFamily="2" charset="2"/>
              </a:rPr>
              <a:t>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63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74FFE90F-9277-4402-864D-3DA125517D1E}"/>
              </a:ext>
            </a:extLst>
          </p:cNvPr>
          <p:cNvSpPr txBox="1">
            <a:spLocks/>
          </p:cNvSpPr>
          <p:nvPr/>
        </p:nvSpPr>
        <p:spPr>
          <a:xfrm>
            <a:off x="19535" y="5522909"/>
            <a:ext cx="12192000" cy="7511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Free PPT Templates</a:t>
            </a:r>
          </a:p>
        </p:txBody>
      </p:sp>
      <p:sp>
        <p:nvSpPr>
          <p:cNvPr id="42" name="TextBox 41">
            <a:hlinkClick r:id="rId2"/>
            <a:extLst>
              <a:ext uri="{FF2B5EF4-FFF2-40B4-BE49-F238E27FC236}">
                <a16:creationId xmlns:a16="http://schemas.microsoft.com/office/drawing/2014/main" id="{859CF9C0-21D2-4DC9-BB08-4FECE51D3860}"/>
              </a:ext>
            </a:extLst>
          </p:cNvPr>
          <p:cNvSpPr txBox="1"/>
          <p:nvPr/>
        </p:nvSpPr>
        <p:spPr>
          <a:xfrm>
            <a:off x="558" y="6569024"/>
            <a:ext cx="1219185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rgbClr val="262626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</a:t>
            </a:r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US" altLang="ko-KR" sz="1000" dirty="0">
                <a:cs typeface="Arial" pitchFamily="34" charset="0"/>
              </a:rPr>
              <a:t>    (downloaded from -&gt; </a:t>
            </a:r>
            <a:r>
              <a:rPr lang="en-US" altLang="ko-KR" sz="1000" dirty="0">
                <a:cs typeface="Arial" pitchFamily="34" charset="0"/>
                <a:hlinkClick r:id="rId3"/>
              </a:rPr>
              <a:t>https://www.free-powerpoint-templates-design.com/computer-repair-powerpoint-templates/</a:t>
            </a:r>
            <a:r>
              <a:rPr lang="en-US" altLang="ko-KR" sz="1000" dirty="0">
                <a:cs typeface="Arial" pitchFamily="34" charset="0"/>
              </a:rPr>
              <a:t> )</a:t>
            </a:r>
            <a:endParaRPr lang="ko-KR" altLang="en-US" sz="1000" dirty="0"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E8ECDA-F575-45FA-AFAF-53F3C28C8543}"/>
              </a:ext>
            </a:extLst>
          </p:cNvPr>
          <p:cNvGrpSpPr/>
          <p:nvPr/>
        </p:nvGrpSpPr>
        <p:grpSpPr>
          <a:xfrm>
            <a:off x="5464886" y="6244600"/>
            <a:ext cx="1262227" cy="310203"/>
            <a:chOff x="3275856" y="1242391"/>
            <a:chExt cx="1656184" cy="407020"/>
          </a:xfrm>
        </p:grpSpPr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6785347A-DEB6-4306-AE2B-F9F0524F508D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5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73CE53B5-ADF5-4C12-8B10-99121E25A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CED2D2-2662-4B19-B0F1-10F2EF1263E6}"/>
              </a:ext>
            </a:extLst>
          </p:cNvPr>
          <p:cNvGrpSpPr/>
          <p:nvPr/>
        </p:nvGrpSpPr>
        <p:grpSpPr>
          <a:xfrm>
            <a:off x="2506436" y="3630999"/>
            <a:ext cx="1240321" cy="134601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C97562-60F9-466B-B501-A5DDDAFB2DA1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B5CE35-6A6C-4A82-B2F6-3869A4C52C3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5B229E-A753-457C-B7A8-0D153F3D5BB3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B5E8F8-012E-413B-A7ED-404FCF1F3F44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A656C8-38E2-4393-ABB7-4DE8DC0A6781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02907E-FEEA-43E5-8844-492811AF12B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5A4D6B-5E95-4FA5-B34D-4F182D9CE53C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32C570-400A-4534-833B-4976907141F4}"/>
              </a:ext>
            </a:extLst>
          </p:cNvPr>
          <p:cNvGrpSpPr/>
          <p:nvPr/>
        </p:nvGrpSpPr>
        <p:grpSpPr>
          <a:xfrm>
            <a:off x="3372908" y="433261"/>
            <a:ext cx="5036176" cy="4215432"/>
            <a:chOff x="3949542" y="701675"/>
            <a:chExt cx="4292917" cy="3376452"/>
          </a:xfrm>
        </p:grpSpPr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DD3244B8-B165-43D4-B6B7-9D2ED44B8D1B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676246B-78D1-40C8-86DD-635717F0B9AC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F9CC7F0-6AC0-429A-B804-5509EDA13F68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D4EDC0E-BB32-4225-8273-740D662AD4E5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51E8BC4-817A-41C6-8316-8AB78161E3BB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69F584-CA31-45EE-917E-A04DBE46B302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E63435-9043-4BBA-84CB-A8DED3843D01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B9B585E-A528-4236-A6B2-B6B6683036C1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D0EE8D-FBA4-49CF-9D9B-6F99E6EB0D61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8BFD14F-72C0-442F-9107-A7EA030F2C22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E9EAF1-1A6E-46FD-8D76-76ABFBF80860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C073546-83C3-4FBB-AC00-FC522265A8FF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84099E-58AB-4371-AED5-81E74E07B5A9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E25CAA8-A0B8-441E-854A-D9CECAA36FC7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id="{1A0C3E85-B857-496A-AA76-0017FD7E0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D6203B4-7D57-4C4F-B23E-E4B08A2A6288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9599D990-B313-4237-8E17-513E3450C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DAC3D52-A698-444D-BBD8-EC95D580CB41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Oval 21">
              <a:extLst>
                <a:ext uri="{FF2B5EF4-FFF2-40B4-BE49-F238E27FC236}">
                  <a16:creationId xmlns:a16="http://schemas.microsoft.com/office/drawing/2014/main" id="{779C83B7-D141-4685-B413-43B58861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76FDAE-6359-4A5C-919D-FEE8D9A6083D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069E448-1F5F-4AAB-95A4-077873F9F886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3E9680C-49FF-447E-BC7E-922A34A1A678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579F01-3BBB-4358-8EDB-8CD0A505A932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8DAF0DC-78C4-4F04-B3E0-DD8B2FE8A873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00514FB-6FBE-4CD2-ACC0-95DBF7CB9BF7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C562257-9016-4153-A5A1-F91187A8C8B3}"/>
              </a:ext>
            </a:extLst>
          </p:cNvPr>
          <p:cNvGrpSpPr/>
          <p:nvPr/>
        </p:nvGrpSpPr>
        <p:grpSpPr>
          <a:xfrm>
            <a:off x="4699104" y="1088135"/>
            <a:ext cx="2347914" cy="2397382"/>
            <a:chOff x="987745" y="920491"/>
            <a:chExt cx="2001400" cy="192024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1106BD-A3F3-4F3C-BE21-67A8D16DCE32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D2E249C-3A4F-4EB7-BA56-585BC046FC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D9F376F-BD2D-4A56-B3C8-4A89C96C24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142D08B-A98C-42C9-9404-F5B78B53A4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FB415CC-1B06-4517-8DBC-E224AE166A12}"/>
                </a:ext>
              </a:extLst>
            </p:cNvPr>
            <p:cNvGrpSpPr/>
            <p:nvPr/>
          </p:nvGrpSpPr>
          <p:grpSpPr>
            <a:xfrm>
              <a:off x="1709341" y="1997384"/>
              <a:ext cx="580670" cy="590010"/>
              <a:chOff x="9271661" y="927087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5A3C2F2-279D-4B96-BAEE-087FBDE78BEF}"/>
                  </a:ext>
                </a:extLst>
              </p:cNvPr>
              <p:cNvSpPr/>
              <p:nvPr/>
            </p:nvSpPr>
            <p:spPr>
              <a:xfrm rot="2411044">
                <a:off x="9825722" y="927087"/>
                <a:ext cx="487932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CD01CA6-4529-414D-AB9F-F958B19ED8EA}"/>
                  </a:ext>
                </a:extLst>
              </p:cNvPr>
              <p:cNvSpPr/>
              <p:nvPr/>
            </p:nvSpPr>
            <p:spPr>
              <a:xfrm rot="18712925">
                <a:off x="9675227" y="1020217"/>
                <a:ext cx="883249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Text Placeholder 1">
              <a:extLst>
                <a:ext uri="{FF2B5EF4-FFF2-40B4-BE49-F238E27FC236}">
                  <a16:creationId xmlns:a16="http://schemas.microsoft.com/office/drawing/2014/main" id="{C6A1248C-FC43-4A63-B7B6-7BCA4D2D7AB9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430745"/>
              <a:ext cx="1631704" cy="319108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2400" b="1" dirty="0"/>
                <a:t>Warning!</a:t>
              </a:r>
              <a:r>
                <a:rPr lang="ko-KR" altLang="en-US" sz="2400" b="1" dirty="0"/>
                <a:t> </a:t>
              </a:r>
              <a:endParaRPr lang="en-US" sz="2400" b="1" dirty="0"/>
            </a:p>
          </p:txBody>
        </p:sp>
        <p:sp>
          <p:nvSpPr>
            <p:cNvPr id="53" name="Text Placeholder 1">
              <a:extLst>
                <a:ext uri="{FF2B5EF4-FFF2-40B4-BE49-F238E27FC236}">
                  <a16:creationId xmlns:a16="http://schemas.microsoft.com/office/drawing/2014/main" id="{5E655A90-E37A-47E9-92A1-ADBE0A3E34DA}"/>
                </a:ext>
              </a:extLst>
            </p:cNvPr>
            <p:cNvSpPr txBox="1">
              <a:spLocks/>
            </p:cNvSpPr>
            <p:nvPr/>
          </p:nvSpPr>
          <p:spPr>
            <a:xfrm>
              <a:off x="987745" y="1713680"/>
              <a:ext cx="2001400" cy="25899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altLang="ko-KR" sz="1800" b="1" dirty="0"/>
                <a:t>Template was used</a:t>
              </a:r>
              <a:endParaRPr lang="en-US" sz="1800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765873-8A34-4412-A309-6CE71DD09803}"/>
              </a:ext>
            </a:extLst>
          </p:cNvPr>
          <p:cNvGrpSpPr/>
          <p:nvPr/>
        </p:nvGrpSpPr>
        <p:grpSpPr>
          <a:xfrm>
            <a:off x="5324164" y="4172943"/>
            <a:ext cx="1422486" cy="1543697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0F633D-9D7B-47EA-9FDF-F618E7BEEED7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E042E1-3F5A-47E6-80EF-225C8E7BB5D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400064-FEF0-4EE9-9077-0ECB21E5660B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7D5CA8-BC51-410E-B15E-64F0A3C660B6}"/>
                </a:ext>
              </a:extLst>
            </p:cNvPr>
            <p:cNvSpPr/>
            <p:nvPr/>
          </p:nvSpPr>
          <p:spPr>
            <a:xfrm>
              <a:off x="6709773" y="4841124"/>
              <a:ext cx="2954429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CCD701-E2B8-47DD-8205-8B0CF6D2C478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630840-07AD-4F54-9905-12B94974E5E6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FA6D60-B21E-4211-83AC-5999079BDFFF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84FDF-3FEE-4C3A-AA25-382FC3C5A330}"/>
              </a:ext>
            </a:extLst>
          </p:cNvPr>
          <p:cNvGrpSpPr/>
          <p:nvPr/>
        </p:nvGrpSpPr>
        <p:grpSpPr>
          <a:xfrm>
            <a:off x="7443491" y="3626064"/>
            <a:ext cx="1200457" cy="130275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45EB0E5-2C20-4153-BB91-B5B9677076C3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708349-B979-4AAB-8A8C-CA2B3AC7651C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8117A0-796A-4F40-BA1B-7B6C8F8F94FA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69ACA-2D22-452A-A5B1-C8F72989FC7E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A41E5C-F720-4B06-A6D3-D553A595AB53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9E3048-6F57-423E-959B-8B54C6F6995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19D07E-801B-44A5-8971-C81CD89FD430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9416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0AA52C-CFF6-AAB2-C170-3D74150D9A31}"/>
              </a:ext>
            </a:extLst>
          </p:cNvPr>
          <p:cNvSpPr txBox="1"/>
          <p:nvPr/>
        </p:nvSpPr>
        <p:spPr>
          <a:xfrm>
            <a:off x="192157" y="238539"/>
            <a:ext cx="11688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Zaujimave</a:t>
            </a:r>
            <a:r>
              <a:rPr lang="en-US" dirty="0"/>
              <a:t> </a:t>
            </a:r>
            <a:r>
              <a:rPr lang="en-US" dirty="0" err="1"/>
              <a:t>linky</a:t>
            </a:r>
            <a:r>
              <a:rPr lang="en-US" dirty="0"/>
              <a:t>, </a:t>
            </a:r>
            <a:r>
              <a:rPr lang="en-US" dirty="0" err="1"/>
              <a:t>ktore</a:t>
            </a:r>
            <a:r>
              <a:rPr lang="en-US" dirty="0"/>
              <a:t> </a:t>
            </a:r>
            <a:r>
              <a:rPr lang="en-US" dirty="0" err="1"/>
              <a:t>dopoducujem</a:t>
            </a:r>
            <a:r>
              <a:rPr lang="en-US" dirty="0"/>
              <a:t> </a:t>
            </a:r>
            <a:r>
              <a:rPr lang="en-US" dirty="0" err="1"/>
              <a:t>navstivit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hlinkClick r:id="rId2"/>
              </a:rPr>
              <a:t>https://www.learnrazorpages.com/razor-pages/pagemodel#:~:text=View%20Models&amp;text=It%20is%20a%20self%2Dcontained,is%20also%20the%20view%20model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hlinkClick r:id="rId3"/>
              </a:rPr>
              <a:t>https://docs.microsoft.com/en-us/aspnet/core/razor-pages/?view=aspnetcore-6.0&amp;tabs=visual-studio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>
                <a:hlinkClick r:id="rId4"/>
              </a:rPr>
              <a:t>https://www.learnentityframeworkcore.com/configuration/fluent-api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3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394" y="226677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Data Access Layer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1B40F2-124E-46B5-92D8-EE1D4BF8688B}"/>
              </a:ext>
            </a:extLst>
          </p:cNvPr>
          <p:cNvGrpSpPr/>
          <p:nvPr/>
        </p:nvGrpSpPr>
        <p:grpSpPr>
          <a:xfrm>
            <a:off x="1519001" y="1943510"/>
            <a:ext cx="3187646" cy="3989629"/>
            <a:chOff x="3177799" y="1584460"/>
            <a:chExt cx="3187646" cy="3989629"/>
          </a:xfrm>
          <a:solidFill>
            <a:schemeClr val="accent3">
              <a:alpha val="40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4B212656-E498-4E57-9DC3-FA9417531058}"/>
                </a:ext>
              </a:extLst>
            </p:cNvPr>
            <p:cNvSpPr/>
            <p:nvPr/>
          </p:nvSpPr>
          <p:spPr>
            <a:xfrm rot="13450474" flipV="1">
              <a:off x="4291584" y="2528891"/>
              <a:ext cx="1771637" cy="179707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D5F0B55B-DEDF-40DB-8130-0FE40FD73537}"/>
                </a:ext>
              </a:extLst>
            </p:cNvPr>
            <p:cNvSpPr/>
            <p:nvPr/>
          </p:nvSpPr>
          <p:spPr>
            <a:xfrm rot="13450474" flipV="1">
              <a:off x="3177799" y="2780875"/>
              <a:ext cx="1383595" cy="140345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4799FBD3-8D7B-477D-BAA3-7F27BE6F5C6D}"/>
                </a:ext>
              </a:extLst>
            </p:cNvPr>
            <p:cNvSpPr/>
            <p:nvPr/>
          </p:nvSpPr>
          <p:spPr>
            <a:xfrm rot="13450474" flipV="1">
              <a:off x="4505893" y="4317079"/>
              <a:ext cx="1239221" cy="125701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DB519C05-C3F6-449E-B1CF-D56713E220D0}"/>
                </a:ext>
              </a:extLst>
            </p:cNvPr>
            <p:cNvSpPr/>
            <p:nvPr/>
          </p:nvSpPr>
          <p:spPr>
            <a:xfrm rot="13450474" flipV="1">
              <a:off x="3553777" y="4013166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74CF8AB8-4C77-4E78-ABEC-211AB7E51590}"/>
                </a:ext>
              </a:extLst>
            </p:cNvPr>
            <p:cNvSpPr/>
            <p:nvPr/>
          </p:nvSpPr>
          <p:spPr>
            <a:xfrm rot="13450474" flipV="1">
              <a:off x="4670412" y="1584460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DB03F738-AA3C-46B8-BD92-538FF35DBFFB}"/>
                </a:ext>
              </a:extLst>
            </p:cNvPr>
            <p:cNvSpPr/>
            <p:nvPr/>
          </p:nvSpPr>
          <p:spPr>
            <a:xfrm rot="13450474" flipV="1">
              <a:off x="5679220" y="390464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C98616C5-8885-4F80-9349-E2CA181E243D}"/>
                </a:ext>
              </a:extLst>
            </p:cNvPr>
            <p:cNvSpPr/>
            <p:nvPr/>
          </p:nvSpPr>
          <p:spPr>
            <a:xfrm rot="13450474" flipV="1">
              <a:off x="3986879" y="223940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14BD6493-41B0-42E6-A043-8FD7DDD53071}"/>
              </a:ext>
            </a:extLst>
          </p:cNvPr>
          <p:cNvSpPr/>
          <p:nvPr/>
        </p:nvSpPr>
        <p:spPr>
          <a:xfrm>
            <a:off x="2044187" y="3009134"/>
            <a:ext cx="2011826" cy="1734332"/>
          </a:xfrm>
          <a:prstGeom prst="hexagon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097D33-CB2B-43D6-AD29-E75640F32DDB}"/>
              </a:ext>
            </a:extLst>
          </p:cNvPr>
          <p:cNvSpPr txBox="1"/>
          <p:nvPr/>
        </p:nvSpPr>
        <p:spPr>
          <a:xfrm>
            <a:off x="6918751" y="2524748"/>
            <a:ext cx="5121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Ukladanie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</a:t>
            </a:r>
            <a:r>
              <a:rPr lang="sk-SK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á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5B5434-D4F6-48AB-8B53-20E5F34EC162}"/>
              </a:ext>
            </a:extLst>
          </p:cNvPr>
          <p:cNvSpPr txBox="1"/>
          <p:nvPr/>
        </p:nvSpPr>
        <p:spPr>
          <a:xfrm>
            <a:off x="7530432" y="3656506"/>
            <a:ext cx="5121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</a:t>
            </a:r>
            <a:r>
              <a:rPr lang="sk-SK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í</a:t>
            </a: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skavanie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</a:t>
            </a:r>
            <a:r>
              <a:rPr lang="sk-SK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á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299762-8F57-43EC-B0DF-A79D3B32C424}"/>
              </a:ext>
            </a:extLst>
          </p:cNvPr>
          <p:cNvSpPr txBox="1"/>
          <p:nvPr/>
        </p:nvSpPr>
        <p:spPr>
          <a:xfrm>
            <a:off x="6918751" y="4835021"/>
            <a:ext cx="5121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</a:t>
            </a:r>
            <a:r>
              <a:rPr lang="sk-SK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á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 s </a:t>
            </a: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Datab</a:t>
            </a:r>
            <a:r>
              <a:rPr lang="sk-SK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á</a:t>
            </a: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zou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B97FC82-BB51-4D1F-998F-9A6B91C00849}"/>
              </a:ext>
            </a:extLst>
          </p:cNvPr>
          <p:cNvSpPr/>
          <p:nvPr/>
        </p:nvSpPr>
        <p:spPr>
          <a:xfrm>
            <a:off x="5931066" y="2455040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9098E7-F771-4D3B-B3B2-33909EBD3E33}"/>
              </a:ext>
            </a:extLst>
          </p:cNvPr>
          <p:cNvSpPr/>
          <p:nvPr/>
        </p:nvSpPr>
        <p:spPr>
          <a:xfrm>
            <a:off x="5924197" y="4793262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913742-416A-44A0-B80C-EBD9AFAAA050}"/>
              </a:ext>
            </a:extLst>
          </p:cNvPr>
          <p:cNvSpPr/>
          <p:nvPr/>
        </p:nvSpPr>
        <p:spPr>
          <a:xfrm>
            <a:off x="6565175" y="3590852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51E1A10-736F-4AED-A653-72891679B274}"/>
              </a:ext>
            </a:extLst>
          </p:cNvPr>
          <p:cNvSpPr/>
          <p:nvPr/>
        </p:nvSpPr>
        <p:spPr>
          <a:xfrm>
            <a:off x="2119664" y="3074198"/>
            <a:ext cx="1860877" cy="1604204"/>
          </a:xfrm>
          <a:prstGeom prst="hexagon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36FAD4F8-9CF5-2AC3-18CE-975CD0870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23" y="3314612"/>
            <a:ext cx="1094108" cy="109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6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394" y="226677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Data Access Layer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1B40F2-124E-46B5-92D8-EE1D4BF8688B}"/>
              </a:ext>
            </a:extLst>
          </p:cNvPr>
          <p:cNvGrpSpPr/>
          <p:nvPr/>
        </p:nvGrpSpPr>
        <p:grpSpPr>
          <a:xfrm>
            <a:off x="1519001" y="1943510"/>
            <a:ext cx="3187646" cy="3989629"/>
            <a:chOff x="3177799" y="1584460"/>
            <a:chExt cx="3187646" cy="3989629"/>
          </a:xfrm>
          <a:solidFill>
            <a:schemeClr val="accent3">
              <a:alpha val="40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4B212656-E498-4E57-9DC3-FA9417531058}"/>
                </a:ext>
              </a:extLst>
            </p:cNvPr>
            <p:cNvSpPr/>
            <p:nvPr/>
          </p:nvSpPr>
          <p:spPr>
            <a:xfrm rot="13450474" flipV="1">
              <a:off x="4291584" y="2528891"/>
              <a:ext cx="1771637" cy="179707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D5F0B55B-DEDF-40DB-8130-0FE40FD73537}"/>
                </a:ext>
              </a:extLst>
            </p:cNvPr>
            <p:cNvSpPr/>
            <p:nvPr/>
          </p:nvSpPr>
          <p:spPr>
            <a:xfrm rot="13450474" flipV="1">
              <a:off x="3177799" y="2780875"/>
              <a:ext cx="1383595" cy="140345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4799FBD3-8D7B-477D-BAA3-7F27BE6F5C6D}"/>
                </a:ext>
              </a:extLst>
            </p:cNvPr>
            <p:cNvSpPr/>
            <p:nvPr/>
          </p:nvSpPr>
          <p:spPr>
            <a:xfrm rot="13450474" flipV="1">
              <a:off x="4505893" y="4317079"/>
              <a:ext cx="1239221" cy="125701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DB519C05-C3F6-449E-B1CF-D56713E220D0}"/>
                </a:ext>
              </a:extLst>
            </p:cNvPr>
            <p:cNvSpPr/>
            <p:nvPr/>
          </p:nvSpPr>
          <p:spPr>
            <a:xfrm rot="13450474" flipV="1">
              <a:off x="3553777" y="4013166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74CF8AB8-4C77-4E78-ABEC-211AB7E51590}"/>
                </a:ext>
              </a:extLst>
            </p:cNvPr>
            <p:cNvSpPr/>
            <p:nvPr/>
          </p:nvSpPr>
          <p:spPr>
            <a:xfrm rot="13450474" flipV="1">
              <a:off x="4670412" y="1584460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DB03F738-AA3C-46B8-BD92-538FF35DBFFB}"/>
                </a:ext>
              </a:extLst>
            </p:cNvPr>
            <p:cNvSpPr/>
            <p:nvPr/>
          </p:nvSpPr>
          <p:spPr>
            <a:xfrm rot="13450474" flipV="1">
              <a:off x="5679220" y="390464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C98616C5-8885-4F80-9349-E2CA181E243D}"/>
                </a:ext>
              </a:extLst>
            </p:cNvPr>
            <p:cNvSpPr/>
            <p:nvPr/>
          </p:nvSpPr>
          <p:spPr>
            <a:xfrm rot="13450474" flipV="1">
              <a:off x="3986879" y="223940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14BD6493-41B0-42E6-A043-8FD7DDD53071}"/>
              </a:ext>
            </a:extLst>
          </p:cNvPr>
          <p:cNvSpPr/>
          <p:nvPr/>
        </p:nvSpPr>
        <p:spPr>
          <a:xfrm>
            <a:off x="2044187" y="3009134"/>
            <a:ext cx="2011826" cy="1734332"/>
          </a:xfrm>
          <a:prstGeom prst="hexagon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097D33-CB2B-43D6-AD29-E75640F32DDB}"/>
              </a:ext>
            </a:extLst>
          </p:cNvPr>
          <p:cNvSpPr txBox="1"/>
          <p:nvPr/>
        </p:nvSpPr>
        <p:spPr>
          <a:xfrm>
            <a:off x="4977064" y="1246058"/>
            <a:ext cx="5121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Pripomenutie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z </a:t>
            </a: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predn</a:t>
            </a:r>
            <a:r>
              <a:rPr lang="sk-SK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áš</a:t>
            </a: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ky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51E1A10-736F-4AED-A653-72891679B274}"/>
              </a:ext>
            </a:extLst>
          </p:cNvPr>
          <p:cNvSpPr/>
          <p:nvPr/>
        </p:nvSpPr>
        <p:spPr>
          <a:xfrm>
            <a:off x="2119664" y="3074198"/>
            <a:ext cx="1860877" cy="1604204"/>
          </a:xfrm>
          <a:prstGeom prst="hexagon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36FAD4F8-9CF5-2AC3-18CE-975CD0870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23" y="3314612"/>
            <a:ext cx="1094108" cy="10941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05D220-E825-DF9B-2308-541912DD1B44}"/>
              </a:ext>
            </a:extLst>
          </p:cNvPr>
          <p:cNvSpPr txBox="1"/>
          <p:nvPr/>
        </p:nvSpPr>
        <p:spPr>
          <a:xfrm>
            <a:off x="5319550" y="1876507"/>
            <a:ext cx="65319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developeri</a:t>
            </a:r>
            <a:r>
              <a:rPr lang="en-US" dirty="0"/>
              <a:t>, </a:t>
            </a:r>
            <a:r>
              <a:rPr lang="en-US" dirty="0" err="1"/>
              <a:t>potrebujeme</a:t>
            </a:r>
            <a:r>
              <a:rPr lang="en-US" dirty="0"/>
              <a:t> </a:t>
            </a:r>
            <a:r>
              <a:rPr lang="en-US" dirty="0" err="1"/>
              <a:t>pracova</a:t>
            </a:r>
            <a:r>
              <a:rPr lang="sk-SK" dirty="0"/>
              <a:t>ť</a:t>
            </a:r>
            <a:r>
              <a:rPr lang="en-US" dirty="0"/>
              <a:t> s d</a:t>
            </a:r>
            <a:r>
              <a:rPr lang="sk-SK" dirty="0"/>
              <a:t>á</a:t>
            </a:r>
            <a:r>
              <a:rPr lang="en-US" dirty="0" err="1"/>
              <a:t>tami</a:t>
            </a:r>
            <a:r>
              <a:rPr lang="en-US" dirty="0"/>
              <a:t> a </a:t>
            </a:r>
            <a:r>
              <a:rPr lang="en-US" dirty="0" err="1"/>
              <a:t>pri</a:t>
            </a:r>
            <a:r>
              <a:rPr lang="en-US" dirty="0"/>
              <a:t> pr</a:t>
            </a:r>
            <a:r>
              <a:rPr lang="sk-SK" dirty="0"/>
              <a:t>á</a:t>
            </a:r>
            <a:r>
              <a:rPr lang="en-US" dirty="0"/>
              <a:t>ci s d</a:t>
            </a:r>
            <a:r>
              <a:rPr lang="sk-SK" dirty="0"/>
              <a:t>á</a:t>
            </a:r>
            <a:r>
              <a:rPr lang="en-US" dirty="0" err="1"/>
              <a:t>tami</a:t>
            </a:r>
            <a:r>
              <a:rPr lang="en-US" dirty="0"/>
              <a:t> </a:t>
            </a:r>
            <a:r>
              <a:rPr lang="en-US" dirty="0" err="1"/>
              <a:t>potrebujeme</a:t>
            </a:r>
            <a:r>
              <a:rPr lang="en-US" dirty="0"/>
              <a:t> </a:t>
            </a:r>
            <a:r>
              <a:rPr lang="en-US" dirty="0" err="1"/>
              <a:t>pracova</a:t>
            </a:r>
            <a:r>
              <a:rPr lang="sk-SK" dirty="0"/>
              <a:t>ť</a:t>
            </a:r>
            <a:r>
              <a:rPr lang="en-US" dirty="0"/>
              <a:t> s </a:t>
            </a:r>
            <a:r>
              <a:rPr lang="en-US" dirty="0" err="1"/>
              <a:t>nejak</a:t>
            </a:r>
            <a:r>
              <a:rPr lang="sk-SK" dirty="0"/>
              <a:t>ý</a:t>
            </a:r>
            <a:r>
              <a:rPr lang="en-US" dirty="0"/>
              <a:t>m ulo</a:t>
            </a:r>
            <a:r>
              <a:rPr lang="sk-SK" dirty="0"/>
              <a:t>ž</a:t>
            </a:r>
            <a:r>
              <a:rPr lang="en-US" dirty="0" err="1"/>
              <a:t>iskom</a:t>
            </a:r>
            <a:r>
              <a:rPr lang="en-US" dirty="0"/>
              <a:t>. </a:t>
            </a:r>
            <a:r>
              <a:rPr lang="en-US" dirty="0" err="1"/>
              <a:t>Naj</a:t>
            </a:r>
            <a:r>
              <a:rPr lang="sk-SK" dirty="0"/>
              <a:t>č</a:t>
            </a:r>
            <a:r>
              <a:rPr lang="en-US" dirty="0" err="1"/>
              <a:t>astej</a:t>
            </a:r>
            <a:r>
              <a:rPr lang="sk-SK" dirty="0"/>
              <a:t>š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o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 err="1"/>
              <a:t>zu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Pri</a:t>
            </a:r>
            <a:r>
              <a:rPr lang="en-US" dirty="0"/>
              <a:t> pr</a:t>
            </a:r>
            <a:r>
              <a:rPr lang="sk-SK" dirty="0"/>
              <a:t>á</a:t>
            </a:r>
            <a:r>
              <a:rPr lang="en-US" dirty="0"/>
              <a:t>ci s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mus</a:t>
            </a:r>
            <a:r>
              <a:rPr lang="sk-SK" dirty="0"/>
              <a:t>í</a:t>
            </a:r>
            <a:r>
              <a:rPr lang="en-US" dirty="0"/>
              <a:t>me d</a:t>
            </a:r>
            <a:r>
              <a:rPr lang="sk-SK" dirty="0"/>
              <a:t>á</a:t>
            </a:r>
            <a:r>
              <a:rPr lang="en-US" dirty="0"/>
              <a:t>vat </a:t>
            </a:r>
            <a:r>
              <a:rPr lang="en-US" dirty="0" err="1"/>
              <a:t>pozor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/>
              <a:t>zi </a:t>
            </a:r>
            <a:r>
              <a:rPr lang="en-US" dirty="0" err="1"/>
              <a:t>posielame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dan</a:t>
            </a:r>
            <a:r>
              <a:rPr lang="sk-SK" dirty="0"/>
              <a:t>é</a:t>
            </a:r>
            <a:r>
              <a:rPr lang="en-US" dirty="0"/>
              <a:t> d</a:t>
            </a:r>
            <a:r>
              <a:rPr lang="sk-SK" dirty="0"/>
              <a:t>á</a:t>
            </a:r>
            <a:r>
              <a:rPr lang="en-US" dirty="0"/>
              <a:t>ta </a:t>
            </a:r>
            <a:r>
              <a:rPr lang="en-US" dirty="0" err="1"/>
              <a:t>uklad</a:t>
            </a:r>
            <a:r>
              <a:rPr lang="sk-SK" dirty="0"/>
              <a:t>á</a:t>
            </a:r>
            <a:r>
              <a:rPr lang="en-US" dirty="0"/>
              <a:t>me a </a:t>
            </a:r>
            <a:r>
              <a:rPr lang="sk-SK" dirty="0"/>
              <a:t>č</a:t>
            </a:r>
            <a:r>
              <a:rPr lang="en-US" dirty="0"/>
              <a:t>o </a:t>
            </a:r>
            <a:r>
              <a:rPr lang="sk-SK" dirty="0" err="1"/>
              <a:t>vš</a:t>
            </a:r>
            <a:r>
              <a:rPr lang="en-US" dirty="0" err="1"/>
              <a:t>etko</a:t>
            </a:r>
            <a:r>
              <a:rPr lang="en-US" dirty="0"/>
              <a:t> v</a:t>
            </a:r>
            <a:r>
              <a:rPr lang="sk-SK" dirty="0"/>
              <a:t>ô</a:t>
            </a:r>
            <a:r>
              <a:rPr lang="en-US" dirty="0" err="1"/>
              <a:t>bec</a:t>
            </a:r>
            <a:r>
              <a:rPr lang="en-US" dirty="0"/>
              <a:t> u</a:t>
            </a:r>
            <a:r>
              <a:rPr lang="sk-SK" dirty="0"/>
              <a:t>ž</a:t>
            </a:r>
            <a:r>
              <a:rPr lang="en-US" dirty="0" err="1"/>
              <a:t>ivatel</a:t>
            </a:r>
            <a:r>
              <a:rPr lang="en-US" dirty="0"/>
              <a:t> m</a:t>
            </a:r>
            <a:r>
              <a:rPr lang="sk-SK" dirty="0" err="1"/>
              <a:t>ôž</a:t>
            </a:r>
            <a:r>
              <a:rPr lang="en-US" dirty="0"/>
              <a:t>e </a:t>
            </a:r>
            <a:r>
              <a:rPr lang="en-US" dirty="0" err="1"/>
              <a:t>vidie</a:t>
            </a:r>
            <a:r>
              <a:rPr lang="sk-SK" dirty="0"/>
              <a:t>ť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Ka</a:t>
            </a:r>
            <a:r>
              <a:rPr lang="sk-SK" dirty="0" err="1"/>
              <a:t>ždí</a:t>
            </a:r>
            <a:r>
              <a:rPr lang="en-US" dirty="0"/>
              <a:t> </a:t>
            </a:r>
            <a:r>
              <a:rPr lang="en-US" dirty="0" err="1"/>
              <a:t>zv</a:t>
            </a:r>
            <a:r>
              <a:rPr lang="sk-SK" dirty="0"/>
              <a:t>á</a:t>
            </a:r>
            <a:r>
              <a:rPr lang="en-US" dirty="0"/>
              <a:t>s, by u</a:t>
            </a:r>
            <a:r>
              <a:rPr lang="sk-SK" dirty="0"/>
              <a:t>ž</a:t>
            </a:r>
            <a:r>
              <a:rPr lang="en-US" dirty="0"/>
              <a:t> mal ma</a:t>
            </a:r>
            <a:r>
              <a:rPr lang="sk-SK" dirty="0"/>
              <a:t>ť</a:t>
            </a:r>
            <a:r>
              <a:rPr lang="en-US" dirty="0"/>
              <a:t> za </a:t>
            </a:r>
            <a:r>
              <a:rPr lang="en-US" dirty="0" err="1"/>
              <a:t>sebou</a:t>
            </a:r>
            <a:r>
              <a:rPr lang="en-US" dirty="0"/>
              <a:t> PB154 (z</a:t>
            </a:r>
            <a:r>
              <a:rPr lang="sk-SK" dirty="0"/>
              <a:t>á</a:t>
            </a:r>
            <a:r>
              <a:rPr lang="en-US" dirty="0" err="1"/>
              <a:t>klady</a:t>
            </a:r>
            <a:r>
              <a:rPr lang="en-US" dirty="0"/>
              <a:t> DB syst</a:t>
            </a:r>
            <a:r>
              <a:rPr lang="sk-SK" dirty="0"/>
              <a:t>é</a:t>
            </a:r>
            <a:r>
              <a:rPr lang="en-US" dirty="0"/>
              <a:t>mov),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vysk</a:t>
            </a:r>
            <a:r>
              <a:rPr lang="sk-SK" dirty="0" err="1"/>
              <a:t>úš</a:t>
            </a:r>
            <a:r>
              <a:rPr lang="en-US" dirty="0" err="1"/>
              <a:t>ali</a:t>
            </a:r>
            <a:r>
              <a:rPr lang="en-US" dirty="0"/>
              <a:t> nap</a:t>
            </a:r>
            <a:r>
              <a:rPr lang="sk-SK" dirty="0"/>
              <a:t>í</a:t>
            </a:r>
            <a:r>
              <a:rPr lang="en-US" dirty="0" err="1"/>
              <a:t>sa</a:t>
            </a:r>
            <a:r>
              <a:rPr lang="sk-SK" dirty="0"/>
              <a:t>ť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é</a:t>
            </a:r>
            <a:r>
              <a:rPr lang="en-US" dirty="0"/>
              <a:t> SQL </a:t>
            </a:r>
            <a:r>
              <a:rPr lang="en-US" dirty="0" err="1"/>
              <a:t>Querries</a:t>
            </a:r>
            <a:r>
              <a:rPr lang="en-US" dirty="0"/>
              <a:t>.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Cielom</a:t>
            </a:r>
            <a:r>
              <a:rPr lang="en-US" dirty="0"/>
              <a:t> DAL je </a:t>
            </a:r>
            <a:r>
              <a:rPr lang="en-US" dirty="0" err="1"/>
              <a:t>zjednoti</a:t>
            </a:r>
            <a:r>
              <a:rPr lang="sk-SK" dirty="0"/>
              <a:t>ť</a:t>
            </a:r>
            <a:r>
              <a:rPr lang="en-US" dirty="0"/>
              <a:t> pr</a:t>
            </a:r>
            <a:r>
              <a:rPr lang="sk-SK" dirty="0"/>
              <a:t>á</a:t>
            </a:r>
            <a:r>
              <a:rPr lang="en-US" dirty="0"/>
              <a:t>cu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 err="1"/>
              <a:t>zou</a:t>
            </a:r>
            <a:r>
              <a:rPr lang="en-US" dirty="0"/>
              <a:t> a to </a:t>
            </a:r>
            <a:r>
              <a:rPr lang="en-US" dirty="0" err="1"/>
              <a:t>tak</a:t>
            </a:r>
            <a:r>
              <a:rPr lang="en-US" dirty="0"/>
              <a:t>, ze v</a:t>
            </a:r>
            <a:r>
              <a:rPr lang="sk-SK" dirty="0"/>
              <a:t>š</a:t>
            </a:r>
            <a:r>
              <a:rPr lang="en-US" dirty="0" err="1"/>
              <a:t>etky</a:t>
            </a:r>
            <a:r>
              <a:rPr lang="en-US" dirty="0"/>
              <a:t> op</a:t>
            </a:r>
            <a:r>
              <a:rPr lang="sk-SK" dirty="0"/>
              <a:t>e</a:t>
            </a:r>
            <a:r>
              <a:rPr lang="en-US" dirty="0"/>
              <a:t>r</a:t>
            </a:r>
            <a:r>
              <a:rPr lang="sk-SK" dirty="0"/>
              <a:t>a</a:t>
            </a:r>
            <a:r>
              <a:rPr lang="en-US" dirty="0" err="1"/>
              <a:t>cie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povedu</a:t>
            </a:r>
            <a:r>
              <a:rPr lang="en-US" dirty="0"/>
              <a:t> </a:t>
            </a:r>
            <a:r>
              <a:rPr lang="en-US" dirty="0" err="1"/>
              <a:t>cez</a:t>
            </a:r>
            <a:r>
              <a:rPr lang="en-US" dirty="0"/>
              <a:t> t</a:t>
            </a:r>
            <a:r>
              <a:rPr lang="sk-SK" dirty="0"/>
              <a:t>ú</a:t>
            </a:r>
            <a:r>
              <a:rPr lang="en-US" dirty="0"/>
              <a:t>to </a:t>
            </a:r>
            <a:r>
              <a:rPr lang="en-US" dirty="0" err="1"/>
              <a:t>vrstvu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DAL </a:t>
            </a:r>
            <a:r>
              <a:rPr lang="en-US" dirty="0" err="1"/>
              <a:t>nieje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abstrakcia</a:t>
            </a:r>
            <a:r>
              <a:rPr lang="en-US" dirty="0"/>
              <a:t> and DB, ale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sk-SK" dirty="0"/>
              <a:t>ý</a:t>
            </a:r>
            <a:r>
              <a:rPr lang="en-US" dirty="0" err="1"/>
              <a:t>mkolvek</a:t>
            </a:r>
            <a:r>
              <a:rPr lang="en-US" dirty="0"/>
              <a:t> </a:t>
            </a:r>
            <a:r>
              <a:rPr lang="sk-SK" dirty="0"/>
              <a:t>ú</a:t>
            </a:r>
            <a:r>
              <a:rPr lang="en-US" dirty="0"/>
              <a:t>lo</a:t>
            </a:r>
            <a:r>
              <a:rPr lang="sk-SK" dirty="0"/>
              <a:t>ž</a:t>
            </a:r>
            <a:r>
              <a:rPr lang="en-US" dirty="0" err="1"/>
              <a:t>iskom</a:t>
            </a:r>
            <a:r>
              <a:rPr lang="en-US" dirty="0"/>
              <a:t> (v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predmete</a:t>
            </a:r>
            <a:r>
              <a:rPr lang="en-US" dirty="0"/>
              <a:t> </a:t>
            </a:r>
            <a:r>
              <a:rPr lang="en-US" dirty="0" err="1"/>
              <a:t>budeme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sk-SK" dirty="0" err="1"/>
              <a:t>ží</a:t>
            </a:r>
            <a:r>
              <a:rPr lang="en-US" dirty="0" err="1"/>
              <a:t>va</a:t>
            </a:r>
            <a:r>
              <a:rPr lang="sk-SK" dirty="0"/>
              <a:t>ť</a:t>
            </a:r>
            <a:r>
              <a:rPr lang="en-US" dirty="0"/>
              <a:t> DB)</a:t>
            </a:r>
          </a:p>
        </p:txBody>
      </p:sp>
    </p:spTree>
    <p:extLst>
      <p:ext uri="{BB962C8B-B14F-4D97-AF65-F5344CB8AC3E}">
        <p14:creationId xmlns:p14="http://schemas.microsoft.com/office/powerpoint/2010/main" val="293861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062" y="254721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sz="4400" dirty="0"/>
              <a:t>2 </a:t>
            </a:r>
            <a:r>
              <a:rPr lang="en-US" sz="4400" dirty="0" err="1"/>
              <a:t>Vrstvova</a:t>
            </a:r>
            <a:r>
              <a:rPr lang="en-US" sz="4400" dirty="0"/>
              <a:t> </a:t>
            </a:r>
            <a:r>
              <a:rPr lang="en-US" sz="4400" dirty="0" err="1"/>
              <a:t>Architektura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B20689-6E0A-4699-9F78-93BE5ED0529A}"/>
              </a:ext>
            </a:extLst>
          </p:cNvPr>
          <p:cNvGrpSpPr/>
          <p:nvPr/>
        </p:nvGrpSpPr>
        <p:grpSpPr>
          <a:xfrm>
            <a:off x="2095501" y="3033466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E5ED7780-332D-4F33-B9E7-6C60713C3D21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1205BF61-BEBA-43A5-B567-029A3773ECBE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C70C52ED-AE8E-431C-98E1-14EE86E17C35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C5466AB1-0C7B-41F6-9003-17558FE8263B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B0748EC1-5FFF-4970-B0AF-1C0EE902D9AC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1FC81C93-BD09-4BAA-AD39-104A07E59DE4}"/>
              </a:ext>
            </a:extLst>
          </p:cNvPr>
          <p:cNvCxnSpPr>
            <a:cxnSpLocks/>
          </p:cNvCxnSpPr>
          <p:nvPr/>
        </p:nvCxnSpPr>
        <p:spPr>
          <a:xfrm flipV="1">
            <a:off x="1219201" y="4709132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7D2BED-50AF-4FBD-A564-6E604DE3003E}"/>
              </a:ext>
            </a:extLst>
          </p:cNvPr>
          <p:cNvGrpSpPr/>
          <p:nvPr/>
        </p:nvGrpSpPr>
        <p:grpSpPr>
          <a:xfrm>
            <a:off x="1393022" y="5076146"/>
            <a:ext cx="2271204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E1CF5-DCB1-4FD7-B842-7D462AEC764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U</a:t>
              </a:r>
              <a:r>
                <a:rPr lang="sk-SK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ž</a:t>
              </a:r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ivatel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6E2F30-A74C-4F90-9337-D8DB40F0CBD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ži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vatel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nejak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á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ktor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n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á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chce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poskytn</a:t>
              </a:r>
              <a:r>
                <a:rPr lang="sk-SK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úť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napr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í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klad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meno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heslo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3DE2BF-C230-4B05-B0FB-64E0F56141B2}"/>
              </a:ext>
            </a:extLst>
          </p:cNvPr>
          <p:cNvGrpSpPr/>
          <p:nvPr/>
        </p:nvGrpSpPr>
        <p:grpSpPr>
          <a:xfrm>
            <a:off x="4858896" y="5076146"/>
            <a:ext cx="3841156" cy="1280730"/>
            <a:chOff x="1418442" y="3789040"/>
            <a:chExt cx="2045528" cy="12807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9DCB7D-4872-48FA-9870-0C7F4DD7137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Back-End (Business Layer)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4C346-FB5D-4FDD-A857-A010EC765B1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Spracuje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data z Front-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Endu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Napr</a:t>
              </a:r>
              <a:r>
                <a:rPr lang="sk-SK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ík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lad over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í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č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u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ž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ivatel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poslal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validne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á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ktor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ú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pou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ž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iteln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pre DAL,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zahashuje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heslo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napasuje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ich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model,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ktor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ý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napr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í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klad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akceptuje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DAL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(sneak peak do bud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ú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ED7C93-514F-401E-807D-76CBD5ABFEAE}"/>
              </a:ext>
            </a:extLst>
          </p:cNvPr>
          <p:cNvGrpSpPr/>
          <p:nvPr/>
        </p:nvGrpSpPr>
        <p:grpSpPr>
          <a:xfrm>
            <a:off x="9316278" y="5076146"/>
            <a:ext cx="1201142" cy="542066"/>
            <a:chOff x="1418442" y="3789040"/>
            <a:chExt cx="2045528" cy="54206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5D98D8-4EB7-4144-8B4B-4036573368D0}"/>
                </a:ext>
              </a:extLst>
            </p:cNvPr>
            <p:cNvSpPr txBox="1"/>
            <p:nvPr/>
          </p:nvSpPr>
          <p:spPr>
            <a:xfrm>
              <a:off x="1418442" y="3789040"/>
              <a:ext cx="192443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Databaza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A26781-ABF0-4270-A5FC-A99903383021}"/>
                </a:ext>
              </a:extLst>
            </p:cNvPr>
            <p:cNvSpPr txBox="1"/>
            <p:nvPr/>
          </p:nvSpPr>
          <p:spPr>
            <a:xfrm>
              <a:off x="1419254" y="4054107"/>
              <a:ext cx="2044716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Ulo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ž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dan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é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á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C5C773AB-0F4F-4F4A-9386-91C36A330210}"/>
              </a:ext>
            </a:extLst>
          </p:cNvPr>
          <p:cNvCxnSpPr/>
          <p:nvPr/>
        </p:nvCxnSpPr>
        <p:spPr>
          <a:xfrm flipV="1">
            <a:off x="4664738" y="4709132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A66D922D-2E53-4B4D-8C1F-DB5742D92A91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09134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A6BE1-FA88-4E38-A0E1-7E2A78E60F78}"/>
              </a:ext>
            </a:extLst>
          </p:cNvPr>
          <p:cNvGrpSpPr/>
          <p:nvPr/>
        </p:nvGrpSpPr>
        <p:grpSpPr>
          <a:xfrm>
            <a:off x="1860560" y="1828810"/>
            <a:ext cx="2998336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Front-End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57444B-F4D0-498D-8221-1DF57E8F35E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Front-End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poskytuje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formul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á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r, pre u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ž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ivatela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aby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mohol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zaregistrovat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zasiela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data od u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ž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ivatela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spracovanie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Back-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Endu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5BF1B573-D91A-46EA-BF2E-6F0A1042A982}"/>
              </a:ext>
            </a:extLst>
          </p:cNvPr>
          <p:cNvCxnSpPr/>
          <p:nvPr/>
        </p:nvCxnSpPr>
        <p:spPr>
          <a:xfrm>
            <a:off x="1673028" y="19826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CFF589-53BA-4314-85BC-B547D978F14C}"/>
              </a:ext>
            </a:extLst>
          </p:cNvPr>
          <p:cNvGrpSpPr/>
          <p:nvPr/>
        </p:nvGrpSpPr>
        <p:grpSpPr>
          <a:xfrm>
            <a:off x="7427843" y="1828810"/>
            <a:ext cx="2492965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5B3347-1A4C-4211-9718-88394D7F30B9}"/>
                </a:ext>
              </a:extLst>
            </p:cNvPr>
            <p:cNvSpPr txBox="1"/>
            <p:nvPr/>
          </p:nvSpPr>
          <p:spPr>
            <a:xfrm>
              <a:off x="1418442" y="3789040"/>
              <a:ext cx="193551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Data Access Layer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42BBD-78A0-4767-8904-AC6FC166807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Obd</a:t>
              </a:r>
              <a:r>
                <a:rPr lang="sk-SK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ží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á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ý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m, 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ž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 ich ma ulo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ž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ť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do DB. Data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zvaliduje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č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om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napr</a:t>
              </a:r>
              <a:r>
                <a:rPr lang="sk-SK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í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klad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overuje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integritu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28D741B0-8378-4AC8-BD94-8E2DDDDBB756}"/>
              </a:ext>
            </a:extLst>
          </p:cNvPr>
          <p:cNvCxnSpPr/>
          <p:nvPr/>
        </p:nvCxnSpPr>
        <p:spPr>
          <a:xfrm flipV="1">
            <a:off x="7259636" y="19826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3C1BB4-20F8-4AAE-881E-A2D13827D84E}"/>
              </a:ext>
            </a:extLst>
          </p:cNvPr>
          <p:cNvSpPr txBox="1"/>
          <p:nvPr/>
        </p:nvSpPr>
        <p:spPr>
          <a:xfrm>
            <a:off x="2994900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User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07F50E-B4A2-4C64-9BE0-FFF198ACCEDB}"/>
              </a:ext>
            </a:extLst>
          </p:cNvPr>
          <p:cNvSpPr txBox="1"/>
          <p:nvPr/>
        </p:nvSpPr>
        <p:spPr>
          <a:xfrm>
            <a:off x="4447138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Front-End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F20F7-8CB6-43FF-9337-43318DB263AC}"/>
              </a:ext>
            </a:extLst>
          </p:cNvPr>
          <p:cNvSpPr txBox="1"/>
          <p:nvPr/>
        </p:nvSpPr>
        <p:spPr>
          <a:xfrm>
            <a:off x="5873526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Back-End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25B767-BC5E-4A73-9C2B-330F56E93EAC}"/>
              </a:ext>
            </a:extLst>
          </p:cNvPr>
          <p:cNvSpPr txBox="1"/>
          <p:nvPr/>
        </p:nvSpPr>
        <p:spPr>
          <a:xfrm>
            <a:off x="7351614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DAL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787012-F081-4A7D-8935-40FAF042605A}"/>
              </a:ext>
            </a:extLst>
          </p:cNvPr>
          <p:cNvSpPr txBox="1"/>
          <p:nvPr/>
        </p:nvSpPr>
        <p:spPr>
          <a:xfrm>
            <a:off x="8803852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DB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D21B2EEE-0FCA-CFD1-0E04-75DADC9CC79A}"/>
              </a:ext>
            </a:extLst>
          </p:cNvPr>
          <p:cNvSpPr txBox="1">
            <a:spLocks/>
          </p:cNvSpPr>
          <p:nvPr/>
        </p:nvSpPr>
        <p:spPr>
          <a:xfrm>
            <a:off x="500062" y="254721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3 </a:t>
            </a:r>
            <a:r>
              <a:rPr lang="en-US" sz="4400" dirty="0" err="1"/>
              <a:t>Vrstvova</a:t>
            </a:r>
            <a:r>
              <a:rPr lang="en-US" sz="4400" dirty="0"/>
              <a:t> </a:t>
            </a:r>
            <a:r>
              <a:rPr lang="en-US" sz="4400" dirty="0" err="1"/>
              <a:t>Architektura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221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7588503A-7AAC-2B93-F134-97A11717D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83" y="1671811"/>
            <a:ext cx="5363239" cy="4022429"/>
          </a:xfrm>
          <a:prstGeom prst="rect">
            <a:avLst/>
          </a:prstGeom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0DA1B1D7-AFD4-0F68-C6D7-CDCC69D40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7" y="5476073"/>
            <a:ext cx="1422222" cy="142222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394" y="226677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Entity Framework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097D33-CB2B-43D6-AD29-E75640F32DDB}"/>
              </a:ext>
            </a:extLst>
          </p:cNvPr>
          <p:cNvSpPr txBox="1"/>
          <p:nvPr/>
        </p:nvSpPr>
        <p:spPr>
          <a:xfrm>
            <a:off x="4434131" y="1446923"/>
            <a:ext cx="5121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Entity Framework (Core)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9FDA5AA-A4F0-5659-B8C3-D2AF7B6A3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2" y="5476073"/>
            <a:ext cx="1422222" cy="14222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373916-8C5F-CDDA-CCF2-2DBD1E2C4A71}"/>
              </a:ext>
            </a:extLst>
          </p:cNvPr>
          <p:cNvSpPr txBox="1"/>
          <p:nvPr/>
        </p:nvSpPr>
        <p:spPr>
          <a:xfrm>
            <a:off x="5600322" y="2239061"/>
            <a:ext cx="57965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Entity Framework (</a:t>
            </a:r>
            <a:r>
              <a:rPr lang="sk-SK" dirty="0"/>
              <a:t>ď</a:t>
            </a:r>
            <a:r>
              <a:rPr lang="en-US" dirty="0" err="1"/>
              <a:t>alej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EF), je Object-Database mapper pre .NET. </a:t>
            </a:r>
          </a:p>
          <a:p>
            <a:endParaRPr lang="en-US" dirty="0"/>
          </a:p>
          <a:p>
            <a:r>
              <a:rPr lang="en-US" dirty="0"/>
              <a:t>Na</a:t>
            </a:r>
            <a:r>
              <a:rPr lang="sk-SK" dirty="0"/>
              <a:t>č</a:t>
            </a:r>
            <a:r>
              <a:rPr lang="en-US" dirty="0"/>
              <a:t>o je EF </a:t>
            </a:r>
            <a:r>
              <a:rPr lang="en-US" dirty="0" err="1"/>
              <a:t>dobr</a:t>
            </a:r>
            <a:r>
              <a:rPr lang="sk-SK" dirty="0"/>
              <a:t>ý</a:t>
            </a:r>
            <a:r>
              <a:rPr lang="en-US" dirty="0"/>
              <a:t>?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podporuje</a:t>
            </a:r>
            <a:r>
              <a:rPr lang="en-US" dirty="0"/>
              <a:t> LINQ queries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trackovanie</a:t>
            </a:r>
            <a:r>
              <a:rPr lang="en-US" dirty="0"/>
              <a:t> </a:t>
            </a:r>
            <a:r>
              <a:rPr lang="en-US" dirty="0" err="1"/>
              <a:t>zmien</a:t>
            </a:r>
            <a:r>
              <a:rPr lang="en-US" dirty="0"/>
              <a:t> </a:t>
            </a:r>
            <a:r>
              <a:rPr lang="sk-SK" dirty="0"/>
              <a:t>nad</a:t>
            </a:r>
            <a:r>
              <a:rPr lang="en-US" dirty="0"/>
              <a:t> </a:t>
            </a:r>
            <a:r>
              <a:rPr lang="en-US" dirty="0" err="1"/>
              <a:t>objektami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Update d</a:t>
            </a:r>
            <a:r>
              <a:rPr lang="sk-SK" dirty="0"/>
              <a:t>b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sk-SK" dirty="0"/>
              <a:t>á</a:t>
            </a:r>
            <a:r>
              <a:rPr lang="en-US" dirty="0" err="1"/>
              <a:t>klade</a:t>
            </a:r>
            <a:r>
              <a:rPr lang="en-US" dirty="0"/>
              <a:t> </a:t>
            </a:r>
            <a:r>
              <a:rPr lang="en-US" dirty="0" err="1"/>
              <a:t>trackovan</a:t>
            </a:r>
            <a:r>
              <a:rPr lang="sk-SK" dirty="0"/>
              <a:t>ý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err="1"/>
              <a:t>zmien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zmeny</a:t>
            </a:r>
            <a:r>
              <a:rPr lang="en-US" dirty="0"/>
              <a:t> </a:t>
            </a:r>
            <a:r>
              <a:rPr lang="en-US" dirty="0" err="1"/>
              <a:t>schematu</a:t>
            </a:r>
            <a:r>
              <a:rPr lang="en-US" dirty="0"/>
              <a:t> </a:t>
            </a:r>
            <a:r>
              <a:rPr lang="sk-SK" dirty="0" err="1"/>
              <a:t>db</a:t>
            </a:r>
            <a:r>
              <a:rPr lang="en-US" dirty="0"/>
              <a:t> </a:t>
            </a:r>
            <a:r>
              <a:rPr lang="en-US" dirty="0" err="1"/>
              <a:t>cez</a:t>
            </a:r>
            <a:r>
              <a:rPr lang="en-US" dirty="0"/>
              <a:t> </a:t>
            </a:r>
            <a:r>
              <a:rPr lang="en-US" dirty="0" err="1"/>
              <a:t>migr</a:t>
            </a:r>
            <a:r>
              <a:rPr lang="sk-SK" dirty="0"/>
              <a:t>á</a:t>
            </a:r>
            <a:r>
              <a:rPr lang="en-US" dirty="0"/>
              <a:t>cie.</a:t>
            </a:r>
          </a:p>
          <a:p>
            <a:endParaRPr lang="en-US" dirty="0"/>
          </a:p>
          <a:p>
            <a:r>
              <a:rPr lang="en-US" dirty="0"/>
              <a:t>EF Core z</a:t>
            </a:r>
            <a:r>
              <a:rPr lang="sk-SK" dirty="0"/>
              <a:t>á</a:t>
            </a:r>
            <a:r>
              <a:rPr lang="en-US" dirty="0"/>
              <a:t>rove</a:t>
            </a:r>
            <a:r>
              <a:rPr lang="sk-SK" dirty="0"/>
              <a:t>ň</a:t>
            </a:r>
            <a:r>
              <a:rPr lang="en-US" dirty="0"/>
              <a:t> </a:t>
            </a:r>
            <a:r>
              <a:rPr lang="en-US" dirty="0" err="1"/>
              <a:t>funguje</a:t>
            </a:r>
            <a:r>
              <a:rPr lang="en-US" dirty="0"/>
              <a:t> pre </a:t>
            </a:r>
            <a:r>
              <a:rPr lang="en-US" dirty="0" err="1"/>
              <a:t>ve</a:t>
            </a:r>
            <a:r>
              <a:rPr lang="sk-SK" dirty="0"/>
              <a:t>ľ</a:t>
            </a:r>
            <a:r>
              <a:rPr lang="en-US" dirty="0"/>
              <a:t>mi </a:t>
            </a:r>
            <a:r>
              <a:rPr lang="en-US" dirty="0" err="1"/>
              <a:t>ve</a:t>
            </a:r>
            <a:r>
              <a:rPr lang="sk-SK" dirty="0"/>
              <a:t>ľ</a:t>
            </a:r>
            <a:r>
              <a:rPr lang="en-US" dirty="0"/>
              <a:t>a RELA</a:t>
            </a:r>
            <a:r>
              <a:rPr lang="sk-SK" dirty="0"/>
              <a:t>Č</a:t>
            </a:r>
            <a:r>
              <a:rPr lang="en-US" dirty="0"/>
              <a:t>N</a:t>
            </a:r>
            <a:r>
              <a:rPr lang="sk-SK" dirty="0"/>
              <a:t>Ý</a:t>
            </a:r>
            <a:r>
              <a:rPr lang="en-US" dirty="0"/>
              <a:t>CH </a:t>
            </a:r>
            <a:r>
              <a:rPr lang="en-US" dirty="0" err="1"/>
              <a:t>datab</a:t>
            </a:r>
            <a:r>
              <a:rPr lang="sk-SK" dirty="0"/>
              <a:t>á</a:t>
            </a:r>
            <a:r>
              <a:rPr lang="en-US" dirty="0"/>
              <a:t>z, </a:t>
            </a:r>
            <a:r>
              <a:rPr lang="en-US" dirty="0" err="1"/>
              <a:t>niektore</a:t>
            </a:r>
            <a:r>
              <a:rPr lang="en-US" dirty="0"/>
              <a:t> </a:t>
            </a:r>
            <a:r>
              <a:rPr lang="en-US" dirty="0" err="1"/>
              <a:t>znich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napriklad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SQLite</a:t>
            </a:r>
          </a:p>
          <a:p>
            <a:pPr marL="285750" indent="-285750">
              <a:buFontTx/>
              <a:buChar char="-"/>
            </a:pPr>
            <a:r>
              <a:rPr lang="en-US" dirty="0"/>
              <a:t>MySQL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PostgreSQL</a:t>
            </a:r>
          </a:p>
          <a:p>
            <a:pPr marL="285750" indent="-285750">
              <a:buFontTx/>
              <a:buChar char="-"/>
            </a:pPr>
            <a:r>
              <a:rPr lang="en-US" dirty="0"/>
              <a:t>Azure Cosmos DB</a:t>
            </a:r>
          </a:p>
        </p:txBody>
      </p:sp>
    </p:spTree>
    <p:extLst>
      <p:ext uri="{BB962C8B-B14F-4D97-AF65-F5344CB8AC3E}">
        <p14:creationId xmlns:p14="http://schemas.microsoft.com/office/powerpoint/2010/main" val="408011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7588503A-7AAC-2B93-F134-97A11717D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437"/>
            <a:ext cx="5363239" cy="4022429"/>
          </a:xfrm>
          <a:prstGeom prst="rect">
            <a:avLst/>
          </a:prstGeom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0DA1B1D7-AFD4-0F68-C6D7-CDCC69D40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7" y="5476073"/>
            <a:ext cx="1422222" cy="142222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394" y="226677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Entity Framework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097D33-CB2B-43D6-AD29-E75640F32DDB}"/>
              </a:ext>
            </a:extLst>
          </p:cNvPr>
          <p:cNvSpPr txBox="1"/>
          <p:nvPr/>
        </p:nvSpPr>
        <p:spPr>
          <a:xfrm>
            <a:off x="4035287" y="1401438"/>
            <a:ext cx="6030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Uzitocne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EF </a:t>
            </a: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Nuget</a:t>
            </a:r>
            <a:r>
              <a:rPr lang="en-US" altLang="ko-KR" sz="3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3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Balicky</a:t>
            </a:r>
            <a:endParaRPr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9FDA5AA-A4F0-5659-B8C3-D2AF7B6A3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2" y="5476073"/>
            <a:ext cx="1422222" cy="14222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373916-8C5F-CDDA-CCF2-2DBD1E2C4A71}"/>
              </a:ext>
            </a:extLst>
          </p:cNvPr>
          <p:cNvSpPr txBox="1"/>
          <p:nvPr/>
        </p:nvSpPr>
        <p:spPr>
          <a:xfrm>
            <a:off x="4890052" y="2239061"/>
            <a:ext cx="6698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Microsoft.EntityFrameworkCore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Z</a:t>
            </a:r>
            <a:r>
              <a:rPr lang="sk-SK" dirty="0"/>
              <a:t>á</a:t>
            </a:r>
            <a:r>
              <a:rPr lang="en-US" dirty="0" err="1"/>
              <a:t>kladn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en-US" dirty="0" err="1"/>
              <a:t>bal</a:t>
            </a:r>
            <a:r>
              <a:rPr lang="sk-SK" dirty="0" err="1"/>
              <a:t>íč</a:t>
            </a:r>
            <a:r>
              <a:rPr lang="en-US" dirty="0"/>
              <a:t>ek, pre </a:t>
            </a:r>
            <a:r>
              <a:rPr lang="en-US" dirty="0" err="1"/>
              <a:t>fungovanie</a:t>
            </a:r>
            <a:r>
              <a:rPr lang="en-US" dirty="0"/>
              <a:t> s EF</a:t>
            </a:r>
          </a:p>
          <a:p>
            <a:pPr lvl="1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Microsoft.EntityFrameworkCore.Proxies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Prim</a:t>
            </a:r>
            <a:r>
              <a:rPr lang="sk-SK" dirty="0"/>
              <a:t>á</a:t>
            </a:r>
            <a:r>
              <a:rPr lang="en-US" dirty="0" err="1"/>
              <a:t>rne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sk-SK" dirty="0" err="1"/>
              <a:t>ží</a:t>
            </a:r>
            <a:r>
              <a:rPr lang="en-US" dirty="0"/>
              <a:t>van</a:t>
            </a:r>
            <a:r>
              <a:rPr lang="sk-SK" dirty="0"/>
              <a:t>ý</a:t>
            </a:r>
            <a:r>
              <a:rPr lang="en-US" dirty="0"/>
              <a:t> pre </a:t>
            </a:r>
            <a:r>
              <a:rPr lang="en-US" dirty="0" err="1"/>
              <a:t>LazyLoading</a:t>
            </a:r>
            <a:endParaRPr lang="en-US" dirty="0"/>
          </a:p>
          <a:p>
            <a:pPr lvl="1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Microsoft.EntityFrameworkCore.SqlServer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 err="1"/>
              <a:t>Dovoluje</a:t>
            </a:r>
            <a:r>
              <a:rPr lang="en-US" dirty="0"/>
              <a:t> EF aby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sk-SK" dirty="0" err="1"/>
              <a:t>ží</a:t>
            </a:r>
            <a:r>
              <a:rPr lang="en-US" dirty="0"/>
              <a:t>van</a:t>
            </a:r>
            <a:r>
              <a:rPr lang="sk-SK" dirty="0"/>
              <a:t>ý</a:t>
            </a:r>
            <a:r>
              <a:rPr lang="en-US" dirty="0"/>
              <a:t> </a:t>
            </a:r>
            <a:r>
              <a:rPr lang="en-US" dirty="0" err="1"/>
              <a:t>spolu</a:t>
            </a:r>
            <a:r>
              <a:rPr lang="en-US" dirty="0"/>
              <a:t> s Microsoft SQL </a:t>
            </a:r>
            <a:r>
              <a:rPr lang="en-US" dirty="0" err="1"/>
              <a:t>Serverom</a:t>
            </a:r>
            <a:endParaRPr lang="en-US" dirty="0"/>
          </a:p>
          <a:p>
            <a:pPr lvl="1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Microsoft.EntityFrameworkCore.Tools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Prim</a:t>
            </a:r>
            <a:r>
              <a:rPr lang="sk-SK" dirty="0"/>
              <a:t>á</a:t>
            </a:r>
            <a:r>
              <a:rPr lang="en-US" dirty="0" err="1"/>
              <a:t>rne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sk-SK" dirty="0" err="1"/>
              <a:t>ží</a:t>
            </a:r>
            <a:r>
              <a:rPr lang="en-US" dirty="0"/>
              <a:t>van</a:t>
            </a:r>
            <a:r>
              <a:rPr lang="sk-SK" dirty="0"/>
              <a:t>ý</a:t>
            </a:r>
            <a:r>
              <a:rPr lang="en-US" dirty="0"/>
              <a:t> pre </a:t>
            </a:r>
            <a:r>
              <a:rPr lang="en-US" dirty="0" err="1"/>
              <a:t>managovanie</a:t>
            </a:r>
            <a:r>
              <a:rPr lang="en-US" dirty="0"/>
              <a:t> </a:t>
            </a:r>
            <a:r>
              <a:rPr lang="en-US" dirty="0" err="1"/>
              <a:t>migr</a:t>
            </a:r>
            <a:r>
              <a:rPr lang="sk-SK" dirty="0"/>
              <a:t>á</a:t>
            </a:r>
            <a:r>
              <a:rPr lang="en-US" dirty="0"/>
              <a:t>cii, </a:t>
            </a:r>
            <a:r>
              <a:rPr lang="en-US" dirty="0" err="1"/>
              <a:t>generovanie</a:t>
            </a:r>
            <a:r>
              <a:rPr lang="en-US" dirty="0"/>
              <a:t> k</a:t>
            </a:r>
            <a:r>
              <a:rPr lang="sk-SK" dirty="0"/>
              <a:t>ó</a:t>
            </a:r>
            <a:r>
              <a:rPr lang="en-US" dirty="0"/>
              <a:t>du pre </a:t>
            </a:r>
            <a:r>
              <a:rPr lang="en-US" dirty="0" err="1"/>
              <a:t>DBContext</a:t>
            </a:r>
            <a:r>
              <a:rPr lang="en-US" dirty="0"/>
              <a:t> a entity pre DB a reverse-engineering sch</a:t>
            </a:r>
            <a:r>
              <a:rPr lang="sk-SK" dirty="0"/>
              <a:t>é</a:t>
            </a:r>
            <a:r>
              <a:rPr lang="en-US" dirty="0"/>
              <a:t>mat </a:t>
            </a:r>
            <a:r>
              <a:rPr lang="sk-SK" dirty="0" err="1"/>
              <a:t>db</a:t>
            </a:r>
            <a:r>
              <a:rPr lang="sk-SK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2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5811" y="234945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Data Access Layer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C5C770-A33F-4EC0-AFC9-CBAE83E9999B}"/>
              </a:ext>
            </a:extLst>
          </p:cNvPr>
          <p:cNvGrpSpPr/>
          <p:nvPr/>
        </p:nvGrpSpPr>
        <p:grpSpPr>
          <a:xfrm>
            <a:off x="884086" y="2932384"/>
            <a:ext cx="3897926" cy="3532695"/>
            <a:chOff x="1517089" y="2977869"/>
            <a:chExt cx="3897926" cy="353269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E39B77-BD49-427C-8184-16A5507DCFB4}"/>
                </a:ext>
              </a:extLst>
            </p:cNvPr>
            <p:cNvSpPr>
              <a:spLocks noChangeAspect="1"/>
            </p:cNvSpPr>
            <p:nvPr/>
          </p:nvSpPr>
          <p:spPr>
            <a:xfrm rot="443207">
              <a:off x="2014573" y="3848373"/>
              <a:ext cx="2486485" cy="1862404"/>
            </a:xfrm>
            <a:custGeom>
              <a:avLst/>
              <a:gdLst>
                <a:gd name="connsiteX0" fmla="*/ 137947 w 2472481"/>
                <a:gd name="connsiteY0" fmla="*/ 78176 h 1851915"/>
                <a:gd name="connsiteX1" fmla="*/ 668297 w 2472481"/>
                <a:gd name="connsiteY1" fmla="*/ 78176 h 1851915"/>
                <a:gd name="connsiteX2" fmla="*/ 806244 w 2472481"/>
                <a:gd name="connsiteY2" fmla="*/ 216123 h 1851915"/>
                <a:gd name="connsiteX3" fmla="*/ 806244 w 2472481"/>
                <a:gd name="connsiteY3" fmla="*/ 239425 h 1851915"/>
                <a:gd name="connsiteX4" fmla="*/ 2472481 w 2472481"/>
                <a:gd name="connsiteY4" fmla="*/ 239425 h 1851915"/>
                <a:gd name="connsiteX5" fmla="*/ 2472481 w 2472481"/>
                <a:gd name="connsiteY5" fmla="*/ 1851915 h 1851915"/>
                <a:gd name="connsiteX6" fmla="*/ 0 w 2472481"/>
                <a:gd name="connsiteY6" fmla="*/ 1851915 h 1851915"/>
                <a:gd name="connsiteX7" fmla="*/ 0 w 2472481"/>
                <a:gd name="connsiteY7" fmla="*/ 448788 h 1851915"/>
                <a:gd name="connsiteX8" fmla="*/ 0 w 2472481"/>
                <a:gd name="connsiteY8" fmla="*/ 239425 h 1851915"/>
                <a:gd name="connsiteX9" fmla="*/ 0 w 2472481"/>
                <a:gd name="connsiteY9" fmla="*/ 216123 h 1851915"/>
                <a:gd name="connsiteX10" fmla="*/ 137947 w 2472481"/>
                <a:gd name="connsiteY10" fmla="*/ 78176 h 1851915"/>
                <a:gd name="connsiteX11" fmla="*/ 863163 w 2472481"/>
                <a:gd name="connsiteY11" fmla="*/ 0 h 1851915"/>
                <a:gd name="connsiteX12" fmla="*/ 878231 w 2472481"/>
                <a:gd name="connsiteY12" fmla="*/ 0 h 1851915"/>
                <a:gd name="connsiteX13" fmla="*/ 878231 w 2472481"/>
                <a:gd name="connsiteY13" fmla="*/ 10159 h 18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2481" h="1851915">
                  <a:moveTo>
                    <a:pt x="137947" y="78176"/>
                  </a:moveTo>
                  <a:lnTo>
                    <a:pt x="668297" y="78176"/>
                  </a:lnTo>
                  <a:cubicBezTo>
                    <a:pt x="744484" y="78176"/>
                    <a:pt x="806244" y="139937"/>
                    <a:pt x="806244" y="216123"/>
                  </a:cubicBezTo>
                  <a:lnTo>
                    <a:pt x="806244" y="239425"/>
                  </a:lnTo>
                  <a:lnTo>
                    <a:pt x="2472481" y="239425"/>
                  </a:lnTo>
                  <a:lnTo>
                    <a:pt x="2472481" y="1851915"/>
                  </a:lnTo>
                  <a:lnTo>
                    <a:pt x="0" y="1851915"/>
                  </a:lnTo>
                  <a:lnTo>
                    <a:pt x="0" y="448788"/>
                  </a:lnTo>
                  <a:lnTo>
                    <a:pt x="0" y="239425"/>
                  </a:lnTo>
                  <a:lnTo>
                    <a:pt x="0" y="216123"/>
                  </a:lnTo>
                  <a:cubicBezTo>
                    <a:pt x="0" y="139937"/>
                    <a:pt x="61761" y="78176"/>
                    <a:pt x="137947" y="78176"/>
                  </a:cubicBezTo>
                  <a:close/>
                  <a:moveTo>
                    <a:pt x="863163" y="0"/>
                  </a:moveTo>
                  <a:lnTo>
                    <a:pt x="878231" y="0"/>
                  </a:lnTo>
                  <a:lnTo>
                    <a:pt x="878231" y="101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45CE295-891E-4630-9D9E-3DB4B5BB2D92}"/>
                </a:ext>
              </a:extLst>
            </p:cNvPr>
            <p:cNvGrpSpPr/>
            <p:nvPr/>
          </p:nvGrpSpPr>
          <p:grpSpPr>
            <a:xfrm>
              <a:off x="2467321" y="2977869"/>
              <a:ext cx="2043117" cy="2110243"/>
              <a:chOff x="1649214" y="2565673"/>
              <a:chExt cx="2043117" cy="211024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22B2FA2-2FE0-40F7-AB4C-6AFB886A1023}"/>
                  </a:ext>
                </a:extLst>
              </p:cNvPr>
              <p:cNvSpPr/>
              <p:nvPr/>
            </p:nvSpPr>
            <p:spPr>
              <a:xfrm rot="6548627">
                <a:off x="1639648" y="2659072"/>
                <a:ext cx="2038666" cy="19950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CF429F6-88E2-4EDB-9154-17A6BBFAEF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934904">
                <a:off x="1649214" y="2565673"/>
                <a:ext cx="2043117" cy="2054485"/>
              </a:xfrm>
              <a:custGeom>
                <a:avLst/>
                <a:gdLst/>
                <a:ahLst/>
                <a:cxnLst/>
                <a:rect l="l" t="t" r="r" b="b"/>
                <a:pathLst>
                  <a:path w="2043117" h="2054485">
                    <a:moveTo>
                      <a:pt x="1505491" y="276210"/>
                    </a:moveTo>
                    <a:lnTo>
                      <a:pt x="1505491" y="220136"/>
                    </a:lnTo>
                    <a:lnTo>
                      <a:pt x="141042" y="220136"/>
                    </a:lnTo>
                    <a:lnTo>
                      <a:pt x="141042" y="276210"/>
                    </a:lnTo>
                    <a:close/>
                    <a:moveTo>
                      <a:pt x="1505491" y="463980"/>
                    </a:moveTo>
                    <a:lnTo>
                      <a:pt x="1505491" y="407907"/>
                    </a:lnTo>
                    <a:lnTo>
                      <a:pt x="141042" y="407907"/>
                    </a:lnTo>
                    <a:lnTo>
                      <a:pt x="141042" y="463980"/>
                    </a:lnTo>
                    <a:close/>
                    <a:moveTo>
                      <a:pt x="1505491" y="651750"/>
                    </a:moveTo>
                    <a:lnTo>
                      <a:pt x="1505491" y="595677"/>
                    </a:lnTo>
                    <a:lnTo>
                      <a:pt x="141042" y="595677"/>
                    </a:lnTo>
                    <a:lnTo>
                      <a:pt x="141042" y="651750"/>
                    </a:lnTo>
                    <a:close/>
                    <a:moveTo>
                      <a:pt x="1505491" y="839521"/>
                    </a:moveTo>
                    <a:lnTo>
                      <a:pt x="1505491" y="783447"/>
                    </a:lnTo>
                    <a:lnTo>
                      <a:pt x="141042" y="783447"/>
                    </a:lnTo>
                    <a:lnTo>
                      <a:pt x="141042" y="839521"/>
                    </a:lnTo>
                    <a:close/>
                    <a:moveTo>
                      <a:pt x="683083" y="1037919"/>
                    </a:moveTo>
                    <a:lnTo>
                      <a:pt x="683083" y="981846"/>
                    </a:lnTo>
                    <a:lnTo>
                      <a:pt x="141042" y="981846"/>
                    </a:lnTo>
                    <a:lnTo>
                      <a:pt x="141042" y="1037919"/>
                    </a:lnTo>
                    <a:close/>
                    <a:moveTo>
                      <a:pt x="683083" y="1225689"/>
                    </a:moveTo>
                    <a:lnTo>
                      <a:pt x="683083" y="1169615"/>
                    </a:lnTo>
                    <a:lnTo>
                      <a:pt x="141042" y="1169615"/>
                    </a:lnTo>
                    <a:lnTo>
                      <a:pt x="141042" y="1225689"/>
                    </a:lnTo>
                    <a:close/>
                    <a:moveTo>
                      <a:pt x="683083" y="1413459"/>
                    </a:moveTo>
                    <a:lnTo>
                      <a:pt x="683083" y="1357385"/>
                    </a:lnTo>
                    <a:lnTo>
                      <a:pt x="141042" y="1357385"/>
                    </a:lnTo>
                    <a:lnTo>
                      <a:pt x="141042" y="1413459"/>
                    </a:lnTo>
                    <a:close/>
                    <a:moveTo>
                      <a:pt x="1505755" y="1452490"/>
                    </a:moveTo>
                    <a:lnTo>
                      <a:pt x="1505755" y="957632"/>
                    </a:lnTo>
                    <a:lnTo>
                      <a:pt x="846280" y="957632"/>
                    </a:lnTo>
                    <a:lnTo>
                      <a:pt x="846280" y="1452490"/>
                    </a:lnTo>
                    <a:close/>
                    <a:moveTo>
                      <a:pt x="1978442" y="1461923"/>
                    </a:moveTo>
                    <a:lnTo>
                      <a:pt x="1978442" y="159218"/>
                    </a:lnTo>
                    <a:cubicBezTo>
                      <a:pt x="1978442" y="145763"/>
                      <a:pt x="1967534" y="134855"/>
                      <a:pt x="1954079" y="134855"/>
                    </a:cubicBezTo>
                    <a:cubicBezTo>
                      <a:pt x="1940624" y="134855"/>
                      <a:pt x="1929716" y="145763"/>
                      <a:pt x="1929716" y="159218"/>
                    </a:cubicBezTo>
                    <a:lnTo>
                      <a:pt x="1929716" y="1461923"/>
                    </a:lnTo>
                    <a:close/>
                    <a:moveTo>
                      <a:pt x="1868531" y="1546757"/>
                    </a:moveTo>
                    <a:lnTo>
                      <a:pt x="1868531" y="113214"/>
                    </a:lnTo>
                    <a:cubicBezTo>
                      <a:pt x="1868531" y="99758"/>
                      <a:pt x="1857624" y="88850"/>
                      <a:pt x="1844168" y="88850"/>
                    </a:cubicBezTo>
                    <a:cubicBezTo>
                      <a:pt x="1830713" y="88850"/>
                      <a:pt x="1819806" y="99758"/>
                      <a:pt x="1819806" y="113214"/>
                    </a:cubicBezTo>
                    <a:lnTo>
                      <a:pt x="1819806" y="1546757"/>
                    </a:lnTo>
                    <a:close/>
                    <a:moveTo>
                      <a:pt x="1742036" y="1677749"/>
                    </a:moveTo>
                    <a:lnTo>
                      <a:pt x="1742036" y="94677"/>
                    </a:lnTo>
                    <a:cubicBezTo>
                      <a:pt x="1742036" y="81222"/>
                      <a:pt x="1731129" y="70314"/>
                      <a:pt x="1717673" y="70314"/>
                    </a:cubicBezTo>
                    <a:cubicBezTo>
                      <a:pt x="1704218" y="70314"/>
                      <a:pt x="1693311" y="81222"/>
                      <a:pt x="1693311" y="94677"/>
                    </a:cubicBezTo>
                    <a:lnTo>
                      <a:pt x="1693311" y="1677749"/>
                    </a:lnTo>
                    <a:close/>
                    <a:moveTo>
                      <a:pt x="1441952" y="1827839"/>
                    </a:moveTo>
                    <a:lnTo>
                      <a:pt x="1407572" y="1827839"/>
                    </a:lnTo>
                    <a:cubicBezTo>
                      <a:pt x="1394699" y="1827839"/>
                      <a:pt x="1385360" y="1826723"/>
                      <a:pt x="1379555" y="1824491"/>
                    </a:cubicBezTo>
                    <a:cubicBezTo>
                      <a:pt x="1371519" y="1821365"/>
                      <a:pt x="1364691" y="1815207"/>
                      <a:pt x="1359073" y="1806017"/>
                    </a:cubicBezTo>
                    <a:cubicBezTo>
                      <a:pt x="1353455" y="1796827"/>
                      <a:pt x="1350646" y="1783674"/>
                      <a:pt x="1350646" y="1766559"/>
                    </a:cubicBezTo>
                    <a:cubicBezTo>
                      <a:pt x="1350646" y="1754206"/>
                      <a:pt x="1352078" y="1743696"/>
                      <a:pt x="1354943" y="1735026"/>
                    </a:cubicBezTo>
                    <a:cubicBezTo>
                      <a:pt x="1357808" y="1726357"/>
                      <a:pt x="1361808" y="1719455"/>
                      <a:pt x="1366942" y="1714321"/>
                    </a:cubicBezTo>
                    <a:cubicBezTo>
                      <a:pt x="1370589" y="1710674"/>
                      <a:pt x="1375481" y="1707847"/>
                      <a:pt x="1381620" y="1705837"/>
                    </a:cubicBezTo>
                    <a:cubicBezTo>
                      <a:pt x="1387760" y="1703828"/>
                      <a:pt x="1396224" y="1702824"/>
                      <a:pt x="1407014" y="1702824"/>
                    </a:cubicBezTo>
                    <a:lnTo>
                      <a:pt x="1441952" y="1702824"/>
                    </a:lnTo>
                    <a:close/>
                    <a:moveTo>
                      <a:pt x="1229797" y="1831411"/>
                    </a:moveTo>
                    <a:cubicBezTo>
                      <a:pt x="1219007" y="1831411"/>
                      <a:pt x="1209277" y="1828676"/>
                      <a:pt x="1200608" y="1823207"/>
                    </a:cubicBezTo>
                    <a:cubicBezTo>
                      <a:pt x="1191939" y="1817737"/>
                      <a:pt x="1185353" y="1810036"/>
                      <a:pt x="1180851" y="1800101"/>
                    </a:cubicBezTo>
                    <a:cubicBezTo>
                      <a:pt x="1176349" y="1790167"/>
                      <a:pt x="1174098" y="1778540"/>
                      <a:pt x="1174098" y="1765220"/>
                    </a:cubicBezTo>
                    <a:cubicBezTo>
                      <a:pt x="1174098" y="1744161"/>
                      <a:pt x="1179363" y="1727901"/>
                      <a:pt x="1189893" y="1716441"/>
                    </a:cubicBezTo>
                    <a:cubicBezTo>
                      <a:pt x="1200422" y="1704982"/>
                      <a:pt x="1213835" y="1699252"/>
                      <a:pt x="1230132" y="1699252"/>
                    </a:cubicBezTo>
                    <a:cubicBezTo>
                      <a:pt x="1246131" y="1699252"/>
                      <a:pt x="1259432" y="1704926"/>
                      <a:pt x="1270036" y="1716274"/>
                    </a:cubicBezTo>
                    <a:cubicBezTo>
                      <a:pt x="1280641" y="1727622"/>
                      <a:pt x="1285943" y="1743156"/>
                      <a:pt x="1285943" y="1762876"/>
                    </a:cubicBezTo>
                    <a:cubicBezTo>
                      <a:pt x="1285943" y="1787507"/>
                      <a:pt x="1280417" y="1805087"/>
                      <a:pt x="1269367" y="1815617"/>
                    </a:cubicBezTo>
                    <a:cubicBezTo>
                      <a:pt x="1258316" y="1826146"/>
                      <a:pt x="1245126" y="1831411"/>
                      <a:pt x="1229797" y="1831411"/>
                    </a:cubicBezTo>
                    <a:close/>
                    <a:moveTo>
                      <a:pt x="313834" y="1847150"/>
                    </a:moveTo>
                    <a:lnTo>
                      <a:pt x="313834" y="1827839"/>
                    </a:lnTo>
                    <a:lnTo>
                      <a:pt x="259921" y="1827839"/>
                    </a:lnTo>
                    <a:lnTo>
                      <a:pt x="259921" y="1683513"/>
                    </a:lnTo>
                    <a:lnTo>
                      <a:pt x="238267" y="1683513"/>
                    </a:lnTo>
                    <a:lnTo>
                      <a:pt x="238267" y="1827839"/>
                    </a:lnTo>
                    <a:lnTo>
                      <a:pt x="184131" y="1827839"/>
                    </a:lnTo>
                    <a:lnTo>
                      <a:pt x="184131" y="1847150"/>
                    </a:lnTo>
                    <a:close/>
                    <a:moveTo>
                      <a:pt x="463704" y="1847150"/>
                    </a:moveTo>
                    <a:lnTo>
                      <a:pt x="463704" y="1683513"/>
                    </a:lnTo>
                    <a:lnTo>
                      <a:pt x="442943" y="1683513"/>
                    </a:lnTo>
                    <a:lnTo>
                      <a:pt x="442943" y="1812101"/>
                    </a:lnTo>
                    <a:lnTo>
                      <a:pt x="356995" y="1683513"/>
                    </a:lnTo>
                    <a:lnTo>
                      <a:pt x="334782" y="1683513"/>
                    </a:lnTo>
                    <a:lnTo>
                      <a:pt x="334782" y="1847150"/>
                    </a:lnTo>
                    <a:lnTo>
                      <a:pt x="355543" y="1847150"/>
                    </a:lnTo>
                    <a:lnTo>
                      <a:pt x="355543" y="1718674"/>
                    </a:lnTo>
                    <a:lnTo>
                      <a:pt x="441492" y="1847150"/>
                    </a:lnTo>
                    <a:close/>
                    <a:moveTo>
                      <a:pt x="615435" y="1847150"/>
                    </a:moveTo>
                    <a:lnTo>
                      <a:pt x="615435" y="1683513"/>
                    </a:lnTo>
                    <a:lnTo>
                      <a:pt x="493321" y="1683513"/>
                    </a:lnTo>
                    <a:lnTo>
                      <a:pt x="493321" y="1702824"/>
                    </a:lnTo>
                    <a:lnTo>
                      <a:pt x="593780" y="1702824"/>
                    </a:lnTo>
                    <a:lnTo>
                      <a:pt x="593780" y="1758523"/>
                    </a:lnTo>
                    <a:lnTo>
                      <a:pt x="503255" y="1758523"/>
                    </a:lnTo>
                    <a:lnTo>
                      <a:pt x="503255" y="1777721"/>
                    </a:lnTo>
                    <a:lnTo>
                      <a:pt x="593780" y="1777721"/>
                    </a:lnTo>
                    <a:lnTo>
                      <a:pt x="593780" y="1827839"/>
                    </a:lnTo>
                    <a:lnTo>
                      <a:pt x="497116" y="1827839"/>
                    </a:lnTo>
                    <a:lnTo>
                      <a:pt x="497116" y="1847150"/>
                    </a:lnTo>
                    <a:close/>
                    <a:moveTo>
                      <a:pt x="797526" y="1847150"/>
                    </a:moveTo>
                    <a:lnTo>
                      <a:pt x="797526" y="1683513"/>
                    </a:lnTo>
                    <a:lnTo>
                      <a:pt x="776653" y="1683513"/>
                    </a:lnTo>
                    <a:lnTo>
                      <a:pt x="776653" y="1822816"/>
                    </a:lnTo>
                    <a:lnTo>
                      <a:pt x="729325" y="1683513"/>
                    </a:lnTo>
                    <a:lnTo>
                      <a:pt x="709792" y="1683513"/>
                    </a:lnTo>
                    <a:lnTo>
                      <a:pt x="662241" y="1820472"/>
                    </a:lnTo>
                    <a:lnTo>
                      <a:pt x="662241" y="1683513"/>
                    </a:lnTo>
                    <a:lnTo>
                      <a:pt x="641368" y="1683513"/>
                    </a:lnTo>
                    <a:lnTo>
                      <a:pt x="641368" y="1847150"/>
                    </a:lnTo>
                    <a:lnTo>
                      <a:pt x="670501" y="1847150"/>
                    </a:lnTo>
                    <a:lnTo>
                      <a:pt x="709680" y="1733296"/>
                    </a:lnTo>
                    <a:cubicBezTo>
                      <a:pt x="713624" y="1721762"/>
                      <a:pt x="716526" y="1713018"/>
                      <a:pt x="718386" y="1707065"/>
                    </a:cubicBezTo>
                    <a:cubicBezTo>
                      <a:pt x="720024" y="1712423"/>
                      <a:pt x="722628" y="1720497"/>
                      <a:pt x="726200" y="1731287"/>
                    </a:cubicBezTo>
                    <a:lnTo>
                      <a:pt x="764932" y="1847150"/>
                    </a:lnTo>
                    <a:close/>
                    <a:moveTo>
                      <a:pt x="958446" y="1847150"/>
                    </a:moveTo>
                    <a:lnTo>
                      <a:pt x="958446" y="1752607"/>
                    </a:lnTo>
                    <a:cubicBezTo>
                      <a:pt x="958446" y="1735268"/>
                      <a:pt x="956363" y="1721595"/>
                      <a:pt x="952195" y="1711586"/>
                    </a:cubicBezTo>
                    <a:cubicBezTo>
                      <a:pt x="948028" y="1701577"/>
                      <a:pt x="941070" y="1693931"/>
                      <a:pt x="931322" y="1688648"/>
                    </a:cubicBezTo>
                    <a:cubicBezTo>
                      <a:pt x="921574" y="1683364"/>
                      <a:pt x="909035" y="1680723"/>
                      <a:pt x="893706" y="1680723"/>
                    </a:cubicBezTo>
                    <a:cubicBezTo>
                      <a:pt x="877930" y="1680723"/>
                      <a:pt x="865187" y="1683755"/>
                      <a:pt x="855476" y="1689820"/>
                    </a:cubicBezTo>
                    <a:cubicBezTo>
                      <a:pt x="845765" y="1695884"/>
                      <a:pt x="839049" y="1703754"/>
                      <a:pt x="835328" y="1713428"/>
                    </a:cubicBezTo>
                    <a:cubicBezTo>
                      <a:pt x="831607" y="1723101"/>
                      <a:pt x="829747" y="1736161"/>
                      <a:pt x="829747" y="1752607"/>
                    </a:cubicBezTo>
                    <a:lnTo>
                      <a:pt x="829747" y="1847150"/>
                    </a:lnTo>
                    <a:lnTo>
                      <a:pt x="851402" y="1847150"/>
                    </a:lnTo>
                    <a:lnTo>
                      <a:pt x="851402" y="1752718"/>
                    </a:lnTo>
                    <a:cubicBezTo>
                      <a:pt x="851402" y="1732180"/>
                      <a:pt x="854787" y="1718302"/>
                      <a:pt x="861559" y="1711084"/>
                    </a:cubicBezTo>
                    <a:cubicBezTo>
                      <a:pt x="868331" y="1703865"/>
                      <a:pt x="879679" y="1700256"/>
                      <a:pt x="895604" y="1700256"/>
                    </a:cubicBezTo>
                    <a:cubicBezTo>
                      <a:pt x="904905" y="1700256"/>
                      <a:pt x="912775" y="1702079"/>
                      <a:pt x="919211" y="1705726"/>
                    </a:cubicBezTo>
                    <a:cubicBezTo>
                      <a:pt x="925648" y="1709372"/>
                      <a:pt x="930187" y="1714562"/>
                      <a:pt x="932829" y="1721297"/>
                    </a:cubicBezTo>
                    <a:cubicBezTo>
                      <a:pt x="935471" y="1728031"/>
                      <a:pt x="936792" y="1738505"/>
                      <a:pt x="936792" y="1752718"/>
                    </a:cubicBezTo>
                    <a:lnTo>
                      <a:pt x="936792" y="1847150"/>
                    </a:lnTo>
                    <a:close/>
                    <a:moveTo>
                      <a:pt x="1463606" y="1847150"/>
                    </a:moveTo>
                    <a:lnTo>
                      <a:pt x="1463606" y="1683513"/>
                    </a:lnTo>
                    <a:lnTo>
                      <a:pt x="1404559" y="1683513"/>
                    </a:lnTo>
                    <a:cubicBezTo>
                      <a:pt x="1394661" y="1683513"/>
                      <a:pt x="1385899" y="1684443"/>
                      <a:pt x="1378272" y="1686304"/>
                    </a:cubicBezTo>
                    <a:cubicBezTo>
                      <a:pt x="1370644" y="1688164"/>
                      <a:pt x="1364133" y="1690899"/>
                      <a:pt x="1358738" y="1694508"/>
                    </a:cubicBezTo>
                    <a:cubicBezTo>
                      <a:pt x="1353343" y="1698117"/>
                      <a:pt x="1348376" y="1703065"/>
                      <a:pt x="1343837" y="1709353"/>
                    </a:cubicBezTo>
                    <a:cubicBezTo>
                      <a:pt x="1339297" y="1715641"/>
                      <a:pt x="1335577" y="1723585"/>
                      <a:pt x="1332675" y="1733185"/>
                    </a:cubicBezTo>
                    <a:cubicBezTo>
                      <a:pt x="1329772" y="1742784"/>
                      <a:pt x="1328321" y="1753797"/>
                      <a:pt x="1328321" y="1766224"/>
                    </a:cubicBezTo>
                    <a:cubicBezTo>
                      <a:pt x="1328321" y="1780810"/>
                      <a:pt x="1330461" y="1793776"/>
                      <a:pt x="1334740" y="1805124"/>
                    </a:cubicBezTo>
                    <a:cubicBezTo>
                      <a:pt x="1339018" y="1816472"/>
                      <a:pt x="1345474" y="1825793"/>
                      <a:pt x="1354106" y="1833085"/>
                    </a:cubicBezTo>
                    <a:cubicBezTo>
                      <a:pt x="1360729" y="1838741"/>
                      <a:pt x="1368728" y="1842648"/>
                      <a:pt x="1378104" y="1844806"/>
                    </a:cubicBezTo>
                    <a:cubicBezTo>
                      <a:pt x="1384802" y="1846368"/>
                      <a:pt x="1394513" y="1847150"/>
                      <a:pt x="1407237" y="1847150"/>
                    </a:cubicBezTo>
                    <a:close/>
                    <a:moveTo>
                      <a:pt x="1049715" y="1849940"/>
                    </a:moveTo>
                    <a:cubicBezTo>
                      <a:pt x="1064151" y="1849940"/>
                      <a:pt x="1077378" y="1846647"/>
                      <a:pt x="1089396" y="1840062"/>
                    </a:cubicBezTo>
                    <a:cubicBezTo>
                      <a:pt x="1101414" y="1833476"/>
                      <a:pt x="1110679" y="1823839"/>
                      <a:pt x="1117190" y="1811152"/>
                    </a:cubicBezTo>
                    <a:cubicBezTo>
                      <a:pt x="1123701" y="1798464"/>
                      <a:pt x="1126957" y="1783600"/>
                      <a:pt x="1126957" y="1766559"/>
                    </a:cubicBezTo>
                    <a:cubicBezTo>
                      <a:pt x="1126957" y="1750932"/>
                      <a:pt x="1124073" y="1736310"/>
                      <a:pt x="1118306" y="1722692"/>
                    </a:cubicBezTo>
                    <a:cubicBezTo>
                      <a:pt x="1112539" y="1709074"/>
                      <a:pt x="1104130" y="1698675"/>
                      <a:pt x="1093080" y="1691494"/>
                    </a:cubicBezTo>
                    <a:cubicBezTo>
                      <a:pt x="1082029" y="1684313"/>
                      <a:pt x="1067686" y="1680723"/>
                      <a:pt x="1050050" y="1680723"/>
                    </a:cubicBezTo>
                    <a:cubicBezTo>
                      <a:pt x="1033009" y="1680723"/>
                      <a:pt x="1018591" y="1685392"/>
                      <a:pt x="1006797" y="1694731"/>
                    </a:cubicBezTo>
                    <a:cubicBezTo>
                      <a:pt x="995002" y="1704070"/>
                      <a:pt x="986835" y="1717632"/>
                      <a:pt x="982296" y="1735417"/>
                    </a:cubicBezTo>
                    <a:lnTo>
                      <a:pt x="1003950" y="1740886"/>
                    </a:lnTo>
                    <a:cubicBezTo>
                      <a:pt x="1006927" y="1727120"/>
                      <a:pt x="1012620" y="1716739"/>
                      <a:pt x="1021028" y="1709744"/>
                    </a:cubicBezTo>
                    <a:cubicBezTo>
                      <a:pt x="1029437" y="1702749"/>
                      <a:pt x="1039706" y="1699252"/>
                      <a:pt x="1051836" y="1699252"/>
                    </a:cubicBezTo>
                    <a:cubicBezTo>
                      <a:pt x="1061807" y="1699252"/>
                      <a:pt x="1071072" y="1701819"/>
                      <a:pt x="1079630" y="1706954"/>
                    </a:cubicBezTo>
                    <a:cubicBezTo>
                      <a:pt x="1088187" y="1712088"/>
                      <a:pt x="1094494" y="1719846"/>
                      <a:pt x="1098549" y="1730227"/>
                    </a:cubicBezTo>
                    <a:cubicBezTo>
                      <a:pt x="1102605" y="1740607"/>
                      <a:pt x="1104633" y="1752755"/>
                      <a:pt x="1104633" y="1766671"/>
                    </a:cubicBezTo>
                    <a:cubicBezTo>
                      <a:pt x="1104633" y="1777461"/>
                      <a:pt x="1102921" y="1787935"/>
                      <a:pt x="1099498" y="1798092"/>
                    </a:cubicBezTo>
                    <a:cubicBezTo>
                      <a:pt x="1096075" y="1808250"/>
                      <a:pt x="1090141" y="1816342"/>
                      <a:pt x="1081695" y="1822370"/>
                    </a:cubicBezTo>
                    <a:cubicBezTo>
                      <a:pt x="1073249" y="1828397"/>
                      <a:pt x="1062738" y="1831411"/>
                      <a:pt x="1050162" y="1831411"/>
                    </a:cubicBezTo>
                    <a:cubicBezTo>
                      <a:pt x="1039223" y="1831411"/>
                      <a:pt x="1030144" y="1828695"/>
                      <a:pt x="1022926" y="1823263"/>
                    </a:cubicBezTo>
                    <a:cubicBezTo>
                      <a:pt x="1015708" y="1817831"/>
                      <a:pt x="1010201" y="1809161"/>
                      <a:pt x="1006406" y="1797255"/>
                    </a:cubicBezTo>
                    <a:lnTo>
                      <a:pt x="985086" y="1802278"/>
                    </a:lnTo>
                    <a:cubicBezTo>
                      <a:pt x="989477" y="1817384"/>
                      <a:pt x="997253" y="1829104"/>
                      <a:pt x="1008415" y="1837439"/>
                    </a:cubicBezTo>
                    <a:cubicBezTo>
                      <a:pt x="1019577" y="1845773"/>
                      <a:pt x="1033344" y="1849940"/>
                      <a:pt x="1049715" y="1849940"/>
                    </a:cubicBezTo>
                    <a:close/>
                    <a:moveTo>
                      <a:pt x="1229909" y="1850052"/>
                    </a:moveTo>
                    <a:cubicBezTo>
                      <a:pt x="1252977" y="1850052"/>
                      <a:pt x="1271804" y="1842369"/>
                      <a:pt x="1286389" y="1827002"/>
                    </a:cubicBezTo>
                    <a:cubicBezTo>
                      <a:pt x="1300974" y="1811636"/>
                      <a:pt x="1308267" y="1790372"/>
                      <a:pt x="1308267" y="1763211"/>
                    </a:cubicBezTo>
                    <a:cubicBezTo>
                      <a:pt x="1308267" y="1748849"/>
                      <a:pt x="1305141" y="1735231"/>
                      <a:pt x="1298891" y="1722357"/>
                    </a:cubicBezTo>
                    <a:cubicBezTo>
                      <a:pt x="1292640" y="1709484"/>
                      <a:pt x="1283450" y="1699326"/>
                      <a:pt x="1271320" y="1691885"/>
                    </a:cubicBezTo>
                    <a:cubicBezTo>
                      <a:pt x="1259191" y="1684443"/>
                      <a:pt x="1245424" y="1680723"/>
                      <a:pt x="1230020" y="1680723"/>
                    </a:cubicBezTo>
                    <a:cubicBezTo>
                      <a:pt x="1215807" y="1680723"/>
                      <a:pt x="1202562" y="1684090"/>
                      <a:pt x="1190283" y="1690824"/>
                    </a:cubicBezTo>
                    <a:cubicBezTo>
                      <a:pt x="1178005" y="1697559"/>
                      <a:pt x="1168517" y="1707474"/>
                      <a:pt x="1161820" y="1720571"/>
                    </a:cubicBezTo>
                    <a:cubicBezTo>
                      <a:pt x="1155123" y="1733668"/>
                      <a:pt x="1151774" y="1748514"/>
                      <a:pt x="1151774" y="1765108"/>
                    </a:cubicBezTo>
                    <a:cubicBezTo>
                      <a:pt x="1151774" y="1781479"/>
                      <a:pt x="1154955" y="1796120"/>
                      <a:pt x="1161318" y="1809031"/>
                    </a:cubicBezTo>
                    <a:cubicBezTo>
                      <a:pt x="1167680" y="1821942"/>
                      <a:pt x="1176926" y="1832006"/>
                      <a:pt x="1189055" y="1839225"/>
                    </a:cubicBezTo>
                    <a:cubicBezTo>
                      <a:pt x="1201185" y="1846443"/>
                      <a:pt x="1214803" y="1850052"/>
                      <a:pt x="1229909" y="1850052"/>
                    </a:cubicBezTo>
                    <a:close/>
                    <a:moveTo>
                      <a:pt x="1682385" y="2054485"/>
                    </a:moveTo>
                    <a:lnTo>
                      <a:pt x="0" y="2054485"/>
                    </a:lnTo>
                    <a:cubicBezTo>
                      <a:pt x="642" y="1457229"/>
                      <a:pt x="1284" y="867032"/>
                      <a:pt x="1926" y="269775"/>
                    </a:cubicBezTo>
                    <a:cubicBezTo>
                      <a:pt x="3049" y="95136"/>
                      <a:pt x="94181" y="8740"/>
                      <a:pt x="261204" y="0"/>
                    </a:cubicBezTo>
                    <a:lnTo>
                      <a:pt x="1786588" y="1"/>
                    </a:lnTo>
                    <a:cubicBezTo>
                      <a:pt x="1858156" y="12713"/>
                      <a:pt x="1897952" y="11636"/>
                      <a:pt x="1951764" y="41325"/>
                    </a:cubicBezTo>
                    <a:cubicBezTo>
                      <a:pt x="2017226" y="97227"/>
                      <a:pt x="2041914" y="136888"/>
                      <a:pt x="2042469" y="233474"/>
                    </a:cubicBezTo>
                    <a:cubicBezTo>
                      <a:pt x="2043928" y="487785"/>
                      <a:pt x="2042468" y="1096564"/>
                      <a:pt x="2042468" y="1564518"/>
                    </a:cubicBezTo>
                    <a:lnTo>
                      <a:pt x="1926804" y="1565469"/>
                    </a:lnTo>
                    <a:cubicBezTo>
                      <a:pt x="1926721" y="1592208"/>
                      <a:pt x="1926685" y="1618448"/>
                      <a:pt x="1926685" y="1644097"/>
                    </a:cubicBezTo>
                    <a:lnTo>
                      <a:pt x="1817785" y="1646258"/>
                    </a:lnTo>
                    <a:lnTo>
                      <a:pt x="1817785" y="1738920"/>
                    </a:lnTo>
                    <a:lnTo>
                      <a:pt x="1708469" y="1741226"/>
                    </a:lnTo>
                    <a:lnTo>
                      <a:pt x="1682637" y="17396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8C390A3-41AD-49CA-B358-1B38B3F9658C}"/>
                </a:ext>
              </a:extLst>
            </p:cNvPr>
            <p:cNvSpPr/>
            <p:nvPr/>
          </p:nvSpPr>
          <p:spPr>
            <a:xfrm>
              <a:off x="2983599" y="6311387"/>
              <a:ext cx="289711" cy="199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460AB3-7452-4FA4-8F13-06CA2E640164}"/>
                </a:ext>
              </a:extLst>
            </p:cNvPr>
            <p:cNvSpPr/>
            <p:nvPr/>
          </p:nvSpPr>
          <p:spPr>
            <a:xfrm>
              <a:off x="3082734" y="5883626"/>
              <a:ext cx="9144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A2B460F-C18E-40AA-8749-5E033E4DB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37933" y="4180591"/>
              <a:ext cx="2472481" cy="1773739"/>
            </a:xfrm>
            <a:custGeom>
              <a:avLst/>
              <a:gdLst>
                <a:gd name="connsiteX0" fmla="*/ 137947 w 2472481"/>
                <a:gd name="connsiteY0" fmla="*/ 0 h 1773739"/>
                <a:gd name="connsiteX1" fmla="*/ 668297 w 2472481"/>
                <a:gd name="connsiteY1" fmla="*/ 0 h 1773739"/>
                <a:gd name="connsiteX2" fmla="*/ 806244 w 2472481"/>
                <a:gd name="connsiteY2" fmla="*/ 137947 h 1773739"/>
                <a:gd name="connsiteX3" fmla="*/ 806244 w 2472481"/>
                <a:gd name="connsiteY3" fmla="*/ 161249 h 1773739"/>
                <a:gd name="connsiteX4" fmla="*/ 2472481 w 2472481"/>
                <a:gd name="connsiteY4" fmla="*/ 161249 h 1773739"/>
                <a:gd name="connsiteX5" fmla="*/ 2472481 w 2472481"/>
                <a:gd name="connsiteY5" fmla="*/ 1773739 h 1773739"/>
                <a:gd name="connsiteX6" fmla="*/ 0 w 2472481"/>
                <a:gd name="connsiteY6" fmla="*/ 1773739 h 1773739"/>
                <a:gd name="connsiteX7" fmla="*/ 0 w 2472481"/>
                <a:gd name="connsiteY7" fmla="*/ 370612 h 1773739"/>
                <a:gd name="connsiteX8" fmla="*/ 0 w 2472481"/>
                <a:gd name="connsiteY8" fmla="*/ 161249 h 1773739"/>
                <a:gd name="connsiteX9" fmla="*/ 0 w 2472481"/>
                <a:gd name="connsiteY9" fmla="*/ 137947 h 1773739"/>
                <a:gd name="connsiteX10" fmla="*/ 137947 w 2472481"/>
                <a:gd name="connsiteY10" fmla="*/ 0 h 17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481" h="1773739">
                  <a:moveTo>
                    <a:pt x="137947" y="0"/>
                  </a:moveTo>
                  <a:lnTo>
                    <a:pt x="668297" y="0"/>
                  </a:lnTo>
                  <a:cubicBezTo>
                    <a:pt x="744484" y="0"/>
                    <a:pt x="806244" y="61761"/>
                    <a:pt x="806244" y="137947"/>
                  </a:cubicBezTo>
                  <a:lnTo>
                    <a:pt x="806244" y="161249"/>
                  </a:lnTo>
                  <a:lnTo>
                    <a:pt x="2472481" y="161249"/>
                  </a:lnTo>
                  <a:lnTo>
                    <a:pt x="2472481" y="1773739"/>
                  </a:lnTo>
                  <a:lnTo>
                    <a:pt x="0" y="1773739"/>
                  </a:lnTo>
                  <a:lnTo>
                    <a:pt x="0" y="370612"/>
                  </a:lnTo>
                  <a:lnTo>
                    <a:pt x="0" y="161249"/>
                  </a:lnTo>
                  <a:lnTo>
                    <a:pt x="0" y="137947"/>
                  </a:lnTo>
                  <a:cubicBezTo>
                    <a:pt x="0" y="61761"/>
                    <a:pt x="61761" y="0"/>
                    <a:pt x="137947" y="0"/>
                  </a:cubicBez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0" name="Group 36">
              <a:extLst>
                <a:ext uri="{FF2B5EF4-FFF2-40B4-BE49-F238E27FC236}">
                  <a16:creationId xmlns:a16="http://schemas.microsoft.com/office/drawing/2014/main" id="{DAC213AA-EC7C-4E4C-98D1-31A1895F3BAC}"/>
                </a:ext>
              </a:extLst>
            </p:cNvPr>
            <p:cNvGrpSpPr/>
            <p:nvPr/>
          </p:nvGrpSpPr>
          <p:grpSpPr>
            <a:xfrm>
              <a:off x="1517089" y="3220816"/>
              <a:ext cx="3897926" cy="2574719"/>
              <a:chOff x="2342111" y="3039829"/>
              <a:chExt cx="4302404" cy="2841891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Block Arc 41">
                <a:extLst>
                  <a:ext uri="{FF2B5EF4-FFF2-40B4-BE49-F238E27FC236}">
                    <a16:creationId xmlns:a16="http://schemas.microsoft.com/office/drawing/2014/main" id="{92071399-5C58-419F-BB98-4B2944F0A2AB}"/>
                  </a:ext>
                </a:extLst>
              </p:cNvPr>
              <p:cNvSpPr/>
              <p:nvPr userDrawn="1"/>
            </p:nvSpPr>
            <p:spPr>
              <a:xfrm rot="11393895">
                <a:off x="4917775" y="4126541"/>
                <a:ext cx="1726740" cy="1755179"/>
              </a:xfrm>
              <a:custGeom>
                <a:avLst/>
                <a:gdLst>
                  <a:gd name="connsiteX0" fmla="*/ 1142881 w 1586915"/>
                  <a:gd name="connsiteY0" fmla="*/ 1505832 h 1586915"/>
                  <a:gd name="connsiteX1" fmla="*/ 204244 w 1586915"/>
                  <a:gd name="connsiteY1" fmla="*/ 1324874 h 1586915"/>
                  <a:gd name="connsiteX2" fmla="*/ 120808 w 1586915"/>
                  <a:gd name="connsiteY2" fmla="*/ 372602 h 1586915"/>
                  <a:gd name="connsiteX3" fmla="*/ 1013674 w 1586915"/>
                  <a:gd name="connsiteY3" fmla="*/ 31172 h 1586915"/>
                  <a:gd name="connsiteX4" fmla="*/ 1586910 w 1586915"/>
                  <a:gd name="connsiteY4" fmla="*/ 796146 h 1586915"/>
                  <a:gd name="connsiteX5" fmla="*/ 1485158 w 1586915"/>
                  <a:gd name="connsiteY5" fmla="*/ 795801 h 1586915"/>
                  <a:gd name="connsiteX6" fmla="*/ 985434 w 1586915"/>
                  <a:gd name="connsiteY6" fmla="*/ 128927 h 1586915"/>
                  <a:gd name="connsiteX7" fmla="*/ 207069 w 1586915"/>
                  <a:gd name="connsiteY7" fmla="*/ 426572 h 1586915"/>
                  <a:gd name="connsiteX8" fmla="*/ 279805 w 1586915"/>
                  <a:gd name="connsiteY8" fmla="*/ 1256725 h 1586915"/>
                  <a:gd name="connsiteX9" fmla="*/ 1098071 w 1586915"/>
                  <a:gd name="connsiteY9" fmla="*/ 1414477 h 1586915"/>
                  <a:gd name="connsiteX10" fmla="*/ 1142881 w 1586915"/>
                  <a:gd name="connsiteY10" fmla="*/ 1505832 h 1586915"/>
                  <a:gd name="connsiteX0" fmla="*/ 1055986 w 1564406"/>
                  <a:gd name="connsiteY0" fmla="*/ 1528524 h 1590171"/>
                  <a:gd name="connsiteX1" fmla="*/ 181736 w 1564406"/>
                  <a:gd name="connsiteY1" fmla="*/ 1324941 h 1590171"/>
                  <a:gd name="connsiteX2" fmla="*/ 98300 w 1564406"/>
                  <a:gd name="connsiteY2" fmla="*/ 372669 h 1590171"/>
                  <a:gd name="connsiteX3" fmla="*/ 991166 w 1564406"/>
                  <a:gd name="connsiteY3" fmla="*/ 31239 h 1590171"/>
                  <a:gd name="connsiteX4" fmla="*/ 1564402 w 1564406"/>
                  <a:gd name="connsiteY4" fmla="*/ 796213 h 1590171"/>
                  <a:gd name="connsiteX5" fmla="*/ 1462650 w 1564406"/>
                  <a:gd name="connsiteY5" fmla="*/ 795868 h 1590171"/>
                  <a:gd name="connsiteX6" fmla="*/ 962926 w 1564406"/>
                  <a:gd name="connsiteY6" fmla="*/ 128994 h 1590171"/>
                  <a:gd name="connsiteX7" fmla="*/ 184561 w 1564406"/>
                  <a:gd name="connsiteY7" fmla="*/ 426639 h 1590171"/>
                  <a:gd name="connsiteX8" fmla="*/ 257297 w 1564406"/>
                  <a:gd name="connsiteY8" fmla="*/ 1256792 h 1590171"/>
                  <a:gd name="connsiteX9" fmla="*/ 1075563 w 1564406"/>
                  <a:gd name="connsiteY9" fmla="*/ 1414544 h 1590171"/>
                  <a:gd name="connsiteX10" fmla="*/ 1055986 w 1564406"/>
                  <a:gd name="connsiteY10" fmla="*/ 1528524 h 1590171"/>
                  <a:gd name="connsiteX0" fmla="*/ 1055986 w 1564406"/>
                  <a:gd name="connsiteY0" fmla="*/ 1528524 h 1590171"/>
                  <a:gd name="connsiteX1" fmla="*/ 181736 w 1564406"/>
                  <a:gd name="connsiteY1" fmla="*/ 1324941 h 1590171"/>
                  <a:gd name="connsiteX2" fmla="*/ 98300 w 1564406"/>
                  <a:gd name="connsiteY2" fmla="*/ 372669 h 1590171"/>
                  <a:gd name="connsiteX3" fmla="*/ 991166 w 1564406"/>
                  <a:gd name="connsiteY3" fmla="*/ 31239 h 1590171"/>
                  <a:gd name="connsiteX4" fmla="*/ 1564402 w 1564406"/>
                  <a:gd name="connsiteY4" fmla="*/ 796213 h 1590171"/>
                  <a:gd name="connsiteX5" fmla="*/ 1462650 w 1564406"/>
                  <a:gd name="connsiteY5" fmla="*/ 795868 h 1590171"/>
                  <a:gd name="connsiteX6" fmla="*/ 962926 w 1564406"/>
                  <a:gd name="connsiteY6" fmla="*/ 128994 h 1590171"/>
                  <a:gd name="connsiteX7" fmla="*/ 184561 w 1564406"/>
                  <a:gd name="connsiteY7" fmla="*/ 426639 h 1590171"/>
                  <a:gd name="connsiteX8" fmla="*/ 257297 w 1564406"/>
                  <a:gd name="connsiteY8" fmla="*/ 1256792 h 1590171"/>
                  <a:gd name="connsiteX9" fmla="*/ 1067273 w 1564406"/>
                  <a:gd name="connsiteY9" fmla="*/ 1415990 h 1590171"/>
                  <a:gd name="connsiteX10" fmla="*/ 1055986 w 1564406"/>
                  <a:gd name="connsiteY10" fmla="*/ 1528524 h 15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4406" h="1590171">
                    <a:moveTo>
                      <a:pt x="1055986" y="1528524"/>
                    </a:moveTo>
                    <a:cubicBezTo>
                      <a:pt x="737805" y="1684594"/>
                      <a:pt x="341350" y="1517583"/>
                      <a:pt x="181736" y="1324941"/>
                    </a:cubicBezTo>
                    <a:cubicBezTo>
                      <a:pt x="22122" y="1132299"/>
                      <a:pt x="-89675" y="673106"/>
                      <a:pt x="98300" y="372669"/>
                    </a:cubicBezTo>
                    <a:cubicBezTo>
                      <a:pt x="286274" y="72232"/>
                      <a:pt x="650692" y="-67121"/>
                      <a:pt x="991166" y="31239"/>
                    </a:cubicBezTo>
                    <a:cubicBezTo>
                      <a:pt x="1331640" y="129599"/>
                      <a:pt x="1565603" y="441818"/>
                      <a:pt x="1564402" y="796213"/>
                    </a:cubicBezTo>
                    <a:lnTo>
                      <a:pt x="1462650" y="795868"/>
                    </a:lnTo>
                    <a:cubicBezTo>
                      <a:pt x="1463697" y="486921"/>
                      <a:pt x="1259737" y="214741"/>
                      <a:pt x="962926" y="128994"/>
                    </a:cubicBezTo>
                    <a:cubicBezTo>
                      <a:pt x="666115" y="43248"/>
                      <a:pt x="348430" y="164730"/>
                      <a:pt x="184561" y="426639"/>
                    </a:cubicBezTo>
                    <a:cubicBezTo>
                      <a:pt x="20692" y="688548"/>
                      <a:pt x="50379" y="1027370"/>
                      <a:pt x="257297" y="1256792"/>
                    </a:cubicBezTo>
                    <a:cubicBezTo>
                      <a:pt x="464215" y="1486214"/>
                      <a:pt x="789895" y="1552045"/>
                      <a:pt x="1067273" y="1415990"/>
                    </a:cubicBezTo>
                    <a:cubicBezTo>
                      <a:pt x="1082210" y="1446442"/>
                      <a:pt x="1041049" y="1498072"/>
                      <a:pt x="1055986" y="15285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39">
                <a:extLst>
                  <a:ext uri="{FF2B5EF4-FFF2-40B4-BE49-F238E27FC236}">
                    <a16:creationId xmlns:a16="http://schemas.microsoft.com/office/drawing/2014/main" id="{B11E437F-0D8A-4A8D-B4F1-4CEC10B2E04D}"/>
                  </a:ext>
                </a:extLst>
              </p:cNvPr>
              <p:cNvSpPr/>
              <p:nvPr userDrawn="1"/>
            </p:nvSpPr>
            <p:spPr>
              <a:xfrm>
                <a:off x="3749239" y="3445177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4" name="Group 40">
                <a:extLst>
                  <a:ext uri="{FF2B5EF4-FFF2-40B4-BE49-F238E27FC236}">
                    <a16:creationId xmlns:a16="http://schemas.microsoft.com/office/drawing/2014/main" id="{E216E96C-7A65-46BA-B367-07507FE50D8E}"/>
                  </a:ext>
                </a:extLst>
              </p:cNvPr>
              <p:cNvGrpSpPr/>
              <p:nvPr userDrawn="1"/>
            </p:nvGrpSpPr>
            <p:grpSpPr>
              <a:xfrm rot="1800000">
                <a:off x="4671526" y="3039829"/>
                <a:ext cx="1741002" cy="2036616"/>
                <a:chOff x="323528" y="2428935"/>
                <a:chExt cx="1477349" cy="1728195"/>
              </a:xfrm>
              <a:grpFill/>
            </p:grpSpPr>
            <p:sp>
              <p:nvSpPr>
                <p:cNvPr id="50" name="Freeform 36">
                  <a:extLst>
                    <a:ext uri="{FF2B5EF4-FFF2-40B4-BE49-F238E27FC236}">
                      <a16:creationId xmlns:a16="http://schemas.microsoft.com/office/drawing/2014/main" id="{98E52D3F-1594-4EFF-A342-3979A8C8486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Freeform 36">
                  <a:extLst>
                    <a:ext uri="{FF2B5EF4-FFF2-40B4-BE49-F238E27FC236}">
                      <a16:creationId xmlns:a16="http://schemas.microsoft.com/office/drawing/2014/main" id="{CB94FBE9-1816-4DE1-A6C7-6BAC765D76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>
                    <a:gd name="connsiteX0" fmla="*/ 1012825 w 1608138"/>
                    <a:gd name="connsiteY0" fmla="*/ 4763 h 1075928"/>
                    <a:gd name="connsiteX1" fmla="*/ 1062038 w 1608138"/>
                    <a:gd name="connsiteY1" fmla="*/ 4763 h 1075928"/>
                    <a:gd name="connsiteX2" fmla="*/ 1108075 w 1608138"/>
                    <a:gd name="connsiteY2" fmla="*/ 17463 h 1075928"/>
                    <a:gd name="connsiteX3" fmla="*/ 1157288 w 1608138"/>
                    <a:gd name="connsiteY3" fmla="*/ 36513 h 1075928"/>
                    <a:gd name="connsiteX4" fmla="*/ 1201738 w 1608138"/>
                    <a:gd name="connsiteY4" fmla="*/ 57150 h 1075928"/>
                    <a:gd name="connsiteX5" fmla="*/ 1241425 w 1608138"/>
                    <a:gd name="connsiteY5" fmla="*/ 74613 h 1075928"/>
                    <a:gd name="connsiteX6" fmla="*/ 1301750 w 1608138"/>
                    <a:gd name="connsiteY6" fmla="*/ 106363 h 1075928"/>
                    <a:gd name="connsiteX7" fmla="*/ 1365250 w 1608138"/>
                    <a:gd name="connsiteY7" fmla="*/ 149225 h 1075928"/>
                    <a:gd name="connsiteX8" fmla="*/ 1423988 w 1608138"/>
                    <a:gd name="connsiteY8" fmla="*/ 198438 h 1075928"/>
                    <a:gd name="connsiteX9" fmla="*/ 1474788 w 1608138"/>
                    <a:gd name="connsiteY9" fmla="*/ 258763 h 1075928"/>
                    <a:gd name="connsiteX10" fmla="*/ 1520826 w 1608138"/>
                    <a:gd name="connsiteY10" fmla="*/ 328613 h 1075928"/>
                    <a:gd name="connsiteX11" fmla="*/ 1558926 w 1608138"/>
                    <a:gd name="connsiteY11" fmla="*/ 406400 h 1075928"/>
                    <a:gd name="connsiteX12" fmla="*/ 1587501 w 1608138"/>
                    <a:gd name="connsiteY12" fmla="*/ 490538 h 1075928"/>
                    <a:gd name="connsiteX13" fmla="*/ 1604963 w 1608138"/>
                    <a:gd name="connsiteY13" fmla="*/ 579438 h 1075928"/>
                    <a:gd name="connsiteX14" fmla="*/ 1608138 w 1608138"/>
                    <a:gd name="connsiteY14" fmla="*/ 677863 h 1075928"/>
                    <a:gd name="connsiteX15" fmla="*/ 1597026 w 1608138"/>
                    <a:gd name="connsiteY15" fmla="*/ 779463 h 1075928"/>
                    <a:gd name="connsiteX16" fmla="*/ 1576388 w 1608138"/>
                    <a:gd name="connsiteY16" fmla="*/ 865188 h 1075928"/>
                    <a:gd name="connsiteX17" fmla="*/ 1547813 w 1608138"/>
                    <a:gd name="connsiteY17" fmla="*/ 942975 h 1075928"/>
                    <a:gd name="connsiteX18" fmla="*/ 1516063 w 1608138"/>
                    <a:gd name="connsiteY18" fmla="*/ 1017588 h 1075928"/>
                    <a:gd name="connsiteX19" fmla="*/ 1486893 w 1608138"/>
                    <a:gd name="connsiteY19" fmla="*/ 1075928 h 1075928"/>
                    <a:gd name="connsiteX20" fmla="*/ 1381632 w 1608138"/>
                    <a:gd name="connsiteY20" fmla="*/ 1075928 h 1075928"/>
                    <a:gd name="connsiteX21" fmla="*/ 1482660 w 1608138"/>
                    <a:gd name="connsiteY21" fmla="*/ 831030 h 1075928"/>
                    <a:gd name="connsiteX22" fmla="*/ 1506538 w 1608138"/>
                    <a:gd name="connsiteY22" fmla="*/ 762000 h 1075928"/>
                    <a:gd name="connsiteX23" fmla="*/ 1509713 w 1608138"/>
                    <a:gd name="connsiteY23" fmla="*/ 685800 h 1075928"/>
                    <a:gd name="connsiteX24" fmla="*/ 1506538 w 1608138"/>
                    <a:gd name="connsiteY24" fmla="*/ 608013 h 1075928"/>
                    <a:gd name="connsiteX25" fmla="*/ 1495426 w 1608138"/>
                    <a:gd name="connsiteY25" fmla="*/ 536575 h 1075928"/>
                    <a:gd name="connsiteX26" fmla="*/ 1477963 w 1608138"/>
                    <a:gd name="connsiteY26" fmla="*/ 466725 h 1075928"/>
                    <a:gd name="connsiteX27" fmla="*/ 1457326 w 1608138"/>
                    <a:gd name="connsiteY27" fmla="*/ 403225 h 1075928"/>
                    <a:gd name="connsiteX28" fmla="*/ 1431926 w 1608138"/>
                    <a:gd name="connsiteY28" fmla="*/ 354013 h 1075928"/>
                    <a:gd name="connsiteX29" fmla="*/ 1389063 w 1608138"/>
                    <a:gd name="connsiteY29" fmla="*/ 296863 h 1075928"/>
                    <a:gd name="connsiteX30" fmla="*/ 1336675 w 1608138"/>
                    <a:gd name="connsiteY30" fmla="*/ 239713 h 1075928"/>
                    <a:gd name="connsiteX31" fmla="*/ 1273175 w 1608138"/>
                    <a:gd name="connsiteY31" fmla="*/ 190500 h 1075928"/>
                    <a:gd name="connsiteX32" fmla="*/ 1201738 w 1608138"/>
                    <a:gd name="connsiteY32" fmla="*/ 149225 h 1075928"/>
                    <a:gd name="connsiteX33" fmla="*/ 1125538 w 1608138"/>
                    <a:gd name="connsiteY33" fmla="*/ 127000 h 1075928"/>
                    <a:gd name="connsiteX34" fmla="*/ 1096963 w 1608138"/>
                    <a:gd name="connsiteY34" fmla="*/ 123825 h 1075928"/>
                    <a:gd name="connsiteX35" fmla="*/ 1071563 w 1608138"/>
                    <a:gd name="connsiteY35" fmla="*/ 131763 h 1075928"/>
                    <a:gd name="connsiteX36" fmla="*/ 1042988 w 1608138"/>
                    <a:gd name="connsiteY36" fmla="*/ 138113 h 1075928"/>
                    <a:gd name="connsiteX37" fmla="*/ 1012825 w 1608138"/>
                    <a:gd name="connsiteY37" fmla="*/ 146050 h 1075928"/>
                    <a:gd name="connsiteX38" fmla="*/ 981075 w 1608138"/>
                    <a:gd name="connsiteY38" fmla="*/ 144463 h 1075928"/>
                    <a:gd name="connsiteX39" fmla="*/ 966788 w 1608138"/>
                    <a:gd name="connsiteY39" fmla="*/ 127000 h 1075928"/>
                    <a:gd name="connsiteX40" fmla="*/ 958850 w 1608138"/>
                    <a:gd name="connsiteY40" fmla="*/ 100013 h 1075928"/>
                    <a:gd name="connsiteX41" fmla="*/ 955675 w 1608138"/>
                    <a:gd name="connsiteY41" fmla="*/ 71438 h 1075928"/>
                    <a:gd name="connsiteX42" fmla="*/ 962025 w 1608138"/>
                    <a:gd name="connsiteY42" fmla="*/ 42863 h 1075928"/>
                    <a:gd name="connsiteX43" fmla="*/ 966788 w 1608138"/>
                    <a:gd name="connsiteY43" fmla="*/ 17463 h 1075928"/>
                    <a:gd name="connsiteX44" fmla="*/ 1012825 w 1608138"/>
                    <a:gd name="connsiteY44" fmla="*/ 4763 h 1075928"/>
                    <a:gd name="connsiteX45" fmla="*/ 595313 w 1608138"/>
                    <a:gd name="connsiteY45" fmla="*/ 0 h 1075928"/>
                    <a:gd name="connsiteX46" fmla="*/ 638175 w 1608138"/>
                    <a:gd name="connsiteY46" fmla="*/ 4763 h 1075928"/>
                    <a:gd name="connsiteX47" fmla="*/ 644525 w 1608138"/>
                    <a:gd name="connsiteY47" fmla="*/ 7938 h 1075928"/>
                    <a:gd name="connsiteX48" fmla="*/ 649288 w 1608138"/>
                    <a:gd name="connsiteY48" fmla="*/ 11113 h 1075928"/>
                    <a:gd name="connsiteX49" fmla="*/ 652463 w 1608138"/>
                    <a:gd name="connsiteY49" fmla="*/ 14288 h 1075928"/>
                    <a:gd name="connsiteX50" fmla="*/ 655638 w 1608138"/>
                    <a:gd name="connsiteY50" fmla="*/ 14288 h 1075928"/>
                    <a:gd name="connsiteX51" fmla="*/ 658813 w 1608138"/>
                    <a:gd name="connsiteY51" fmla="*/ 19050 h 1075928"/>
                    <a:gd name="connsiteX52" fmla="*/ 663575 w 1608138"/>
                    <a:gd name="connsiteY52" fmla="*/ 25400 h 1075928"/>
                    <a:gd name="connsiteX53" fmla="*/ 676275 w 1608138"/>
                    <a:gd name="connsiteY53" fmla="*/ 53975 h 1075928"/>
                    <a:gd name="connsiteX54" fmla="*/ 676275 w 1608138"/>
                    <a:gd name="connsiteY54" fmla="*/ 85725 h 1075928"/>
                    <a:gd name="connsiteX55" fmla="*/ 666750 w 1608138"/>
                    <a:gd name="connsiteY55" fmla="*/ 114300 h 1075928"/>
                    <a:gd name="connsiteX56" fmla="*/ 649288 w 1608138"/>
                    <a:gd name="connsiteY56" fmla="*/ 138113 h 1075928"/>
                    <a:gd name="connsiteX57" fmla="*/ 617538 w 1608138"/>
                    <a:gd name="connsiteY57" fmla="*/ 149225 h 1075928"/>
                    <a:gd name="connsiteX58" fmla="*/ 585788 w 1608138"/>
                    <a:gd name="connsiteY58" fmla="*/ 149225 h 1075928"/>
                    <a:gd name="connsiteX59" fmla="*/ 550863 w 1608138"/>
                    <a:gd name="connsiteY59" fmla="*/ 141288 h 1075928"/>
                    <a:gd name="connsiteX60" fmla="*/ 517525 w 1608138"/>
                    <a:gd name="connsiteY60" fmla="*/ 131763 h 1075928"/>
                    <a:gd name="connsiteX61" fmla="*/ 479425 w 1608138"/>
                    <a:gd name="connsiteY61" fmla="*/ 128588 h 1075928"/>
                    <a:gd name="connsiteX62" fmla="*/ 441325 w 1608138"/>
                    <a:gd name="connsiteY62" fmla="*/ 131763 h 1075928"/>
                    <a:gd name="connsiteX63" fmla="*/ 360363 w 1608138"/>
                    <a:gd name="connsiteY63" fmla="*/ 158750 h 1075928"/>
                    <a:gd name="connsiteX64" fmla="*/ 292100 w 1608138"/>
                    <a:gd name="connsiteY64" fmla="*/ 198438 h 1075928"/>
                    <a:gd name="connsiteX65" fmla="*/ 231775 w 1608138"/>
                    <a:gd name="connsiteY65" fmla="*/ 250825 h 1075928"/>
                    <a:gd name="connsiteX66" fmla="*/ 182563 w 1608138"/>
                    <a:gd name="connsiteY66" fmla="*/ 307975 h 1075928"/>
                    <a:gd name="connsiteX67" fmla="*/ 141288 w 1608138"/>
                    <a:gd name="connsiteY67" fmla="*/ 377825 h 1075928"/>
                    <a:gd name="connsiteX68" fmla="*/ 109538 w 1608138"/>
                    <a:gd name="connsiteY68" fmla="*/ 455613 h 1075928"/>
                    <a:gd name="connsiteX69" fmla="*/ 98425 w 1608138"/>
                    <a:gd name="connsiteY69" fmla="*/ 512763 h 1075928"/>
                    <a:gd name="connsiteX70" fmla="*/ 92075 w 1608138"/>
                    <a:gd name="connsiteY70" fmla="*/ 576263 h 1075928"/>
                    <a:gd name="connsiteX71" fmla="*/ 95250 w 1608138"/>
                    <a:gd name="connsiteY71" fmla="*/ 642938 h 1075928"/>
                    <a:gd name="connsiteX72" fmla="*/ 101600 w 1608138"/>
                    <a:gd name="connsiteY72" fmla="*/ 709613 h 1075928"/>
                    <a:gd name="connsiteX73" fmla="*/ 109538 w 1608138"/>
                    <a:gd name="connsiteY73" fmla="*/ 773113 h 1075928"/>
                    <a:gd name="connsiteX74" fmla="*/ 123825 w 1608138"/>
                    <a:gd name="connsiteY74" fmla="*/ 825500 h 1075928"/>
                    <a:gd name="connsiteX75" fmla="*/ 161925 w 1608138"/>
                    <a:gd name="connsiteY75" fmla="*/ 928688 h 1075928"/>
                    <a:gd name="connsiteX76" fmla="*/ 207963 w 1608138"/>
                    <a:gd name="connsiteY76" fmla="*/ 1030288 h 1075928"/>
                    <a:gd name="connsiteX77" fmla="*/ 230783 w 1608138"/>
                    <a:gd name="connsiteY77" fmla="*/ 1075928 h 1075928"/>
                    <a:gd name="connsiteX78" fmla="*/ 119823 w 1608138"/>
                    <a:gd name="connsiteY78" fmla="*/ 1075928 h 1075928"/>
                    <a:gd name="connsiteX79" fmla="*/ 101600 w 1608138"/>
                    <a:gd name="connsiteY79" fmla="*/ 1038225 h 1075928"/>
                    <a:gd name="connsiteX80" fmla="*/ 60325 w 1608138"/>
                    <a:gd name="connsiteY80" fmla="*/ 938213 h 1075928"/>
                    <a:gd name="connsiteX81" fmla="*/ 28575 w 1608138"/>
                    <a:gd name="connsiteY81" fmla="*/ 830263 h 1075928"/>
                    <a:gd name="connsiteX82" fmla="*/ 14288 w 1608138"/>
                    <a:gd name="connsiteY82" fmla="*/ 769938 h 1075928"/>
                    <a:gd name="connsiteX83" fmla="*/ 6350 w 1608138"/>
                    <a:gd name="connsiteY83" fmla="*/ 700088 h 1075928"/>
                    <a:gd name="connsiteX84" fmla="*/ 0 w 1608138"/>
                    <a:gd name="connsiteY84" fmla="*/ 628650 h 1075928"/>
                    <a:gd name="connsiteX85" fmla="*/ 0 w 1608138"/>
                    <a:gd name="connsiteY85" fmla="*/ 554038 h 1075928"/>
                    <a:gd name="connsiteX86" fmla="*/ 9525 w 1608138"/>
                    <a:gd name="connsiteY86" fmla="*/ 487363 h 1075928"/>
                    <a:gd name="connsiteX87" fmla="*/ 23813 w 1608138"/>
                    <a:gd name="connsiteY87" fmla="*/ 423863 h 1075928"/>
                    <a:gd name="connsiteX88" fmla="*/ 52388 w 1608138"/>
                    <a:gd name="connsiteY88" fmla="*/ 342900 h 1075928"/>
                    <a:gd name="connsiteX89" fmla="*/ 95250 w 1608138"/>
                    <a:gd name="connsiteY89" fmla="*/ 271463 h 1075928"/>
                    <a:gd name="connsiteX90" fmla="*/ 144463 w 1608138"/>
                    <a:gd name="connsiteY90" fmla="*/ 204788 h 1075928"/>
                    <a:gd name="connsiteX91" fmla="*/ 204788 w 1608138"/>
                    <a:gd name="connsiteY91" fmla="*/ 146050 h 1075928"/>
                    <a:gd name="connsiteX92" fmla="*/ 271463 w 1608138"/>
                    <a:gd name="connsiteY92" fmla="*/ 96838 h 1075928"/>
                    <a:gd name="connsiteX93" fmla="*/ 346075 w 1608138"/>
                    <a:gd name="connsiteY93" fmla="*/ 63500 h 1075928"/>
                    <a:gd name="connsiteX94" fmla="*/ 395288 w 1608138"/>
                    <a:gd name="connsiteY94" fmla="*/ 49213 h 1075928"/>
                    <a:gd name="connsiteX95" fmla="*/ 447675 w 1608138"/>
                    <a:gd name="connsiteY95" fmla="*/ 36513 h 1075928"/>
                    <a:gd name="connsiteX96" fmla="*/ 500063 w 1608138"/>
                    <a:gd name="connsiteY96" fmla="*/ 28575 h 1075928"/>
                    <a:gd name="connsiteX97" fmla="*/ 549275 w 1608138"/>
                    <a:gd name="connsiteY97" fmla="*/ 17463 h 1075928"/>
                    <a:gd name="connsiteX98" fmla="*/ 595313 w 1608138"/>
                    <a:gd name="connsiteY98" fmla="*/ 0 h 1075928"/>
                    <a:gd name="connsiteX0" fmla="*/ 1012825 w 1608138"/>
                    <a:gd name="connsiteY0" fmla="*/ 4763 h 1075928"/>
                    <a:gd name="connsiteX1" fmla="*/ 1062038 w 1608138"/>
                    <a:gd name="connsiteY1" fmla="*/ 4763 h 1075928"/>
                    <a:gd name="connsiteX2" fmla="*/ 1108075 w 1608138"/>
                    <a:gd name="connsiteY2" fmla="*/ 17463 h 1075928"/>
                    <a:gd name="connsiteX3" fmla="*/ 1157288 w 1608138"/>
                    <a:gd name="connsiteY3" fmla="*/ 36513 h 1075928"/>
                    <a:gd name="connsiteX4" fmla="*/ 1201738 w 1608138"/>
                    <a:gd name="connsiteY4" fmla="*/ 57150 h 1075928"/>
                    <a:gd name="connsiteX5" fmla="*/ 1241425 w 1608138"/>
                    <a:gd name="connsiteY5" fmla="*/ 74613 h 1075928"/>
                    <a:gd name="connsiteX6" fmla="*/ 1301750 w 1608138"/>
                    <a:gd name="connsiteY6" fmla="*/ 106363 h 1075928"/>
                    <a:gd name="connsiteX7" fmla="*/ 1365250 w 1608138"/>
                    <a:gd name="connsiteY7" fmla="*/ 149225 h 1075928"/>
                    <a:gd name="connsiteX8" fmla="*/ 1423988 w 1608138"/>
                    <a:gd name="connsiteY8" fmla="*/ 198438 h 1075928"/>
                    <a:gd name="connsiteX9" fmla="*/ 1474788 w 1608138"/>
                    <a:gd name="connsiteY9" fmla="*/ 258763 h 1075928"/>
                    <a:gd name="connsiteX10" fmla="*/ 1520826 w 1608138"/>
                    <a:gd name="connsiteY10" fmla="*/ 328613 h 1075928"/>
                    <a:gd name="connsiteX11" fmla="*/ 1558926 w 1608138"/>
                    <a:gd name="connsiteY11" fmla="*/ 406400 h 1075928"/>
                    <a:gd name="connsiteX12" fmla="*/ 1587501 w 1608138"/>
                    <a:gd name="connsiteY12" fmla="*/ 490538 h 1075928"/>
                    <a:gd name="connsiteX13" fmla="*/ 1604963 w 1608138"/>
                    <a:gd name="connsiteY13" fmla="*/ 579438 h 1075928"/>
                    <a:gd name="connsiteX14" fmla="*/ 1608138 w 1608138"/>
                    <a:gd name="connsiteY14" fmla="*/ 677863 h 1075928"/>
                    <a:gd name="connsiteX15" fmla="*/ 1597026 w 1608138"/>
                    <a:gd name="connsiteY15" fmla="*/ 779463 h 1075928"/>
                    <a:gd name="connsiteX16" fmla="*/ 1576388 w 1608138"/>
                    <a:gd name="connsiteY16" fmla="*/ 865188 h 1075928"/>
                    <a:gd name="connsiteX17" fmla="*/ 1547813 w 1608138"/>
                    <a:gd name="connsiteY17" fmla="*/ 942975 h 1075928"/>
                    <a:gd name="connsiteX18" fmla="*/ 1516063 w 1608138"/>
                    <a:gd name="connsiteY18" fmla="*/ 1017588 h 1075928"/>
                    <a:gd name="connsiteX19" fmla="*/ 1486893 w 1608138"/>
                    <a:gd name="connsiteY19" fmla="*/ 1075928 h 1075928"/>
                    <a:gd name="connsiteX20" fmla="*/ 1381632 w 1608138"/>
                    <a:gd name="connsiteY20" fmla="*/ 1075928 h 1075928"/>
                    <a:gd name="connsiteX21" fmla="*/ 1482660 w 1608138"/>
                    <a:gd name="connsiteY21" fmla="*/ 831030 h 1075928"/>
                    <a:gd name="connsiteX22" fmla="*/ 1502249 w 1608138"/>
                    <a:gd name="connsiteY22" fmla="*/ 754570 h 1075928"/>
                    <a:gd name="connsiteX23" fmla="*/ 1509713 w 1608138"/>
                    <a:gd name="connsiteY23" fmla="*/ 685800 h 1075928"/>
                    <a:gd name="connsiteX24" fmla="*/ 1506538 w 1608138"/>
                    <a:gd name="connsiteY24" fmla="*/ 608013 h 1075928"/>
                    <a:gd name="connsiteX25" fmla="*/ 1495426 w 1608138"/>
                    <a:gd name="connsiteY25" fmla="*/ 536575 h 1075928"/>
                    <a:gd name="connsiteX26" fmla="*/ 1477963 w 1608138"/>
                    <a:gd name="connsiteY26" fmla="*/ 466725 h 1075928"/>
                    <a:gd name="connsiteX27" fmla="*/ 1457326 w 1608138"/>
                    <a:gd name="connsiteY27" fmla="*/ 403225 h 1075928"/>
                    <a:gd name="connsiteX28" fmla="*/ 1431926 w 1608138"/>
                    <a:gd name="connsiteY28" fmla="*/ 354013 h 1075928"/>
                    <a:gd name="connsiteX29" fmla="*/ 1389063 w 1608138"/>
                    <a:gd name="connsiteY29" fmla="*/ 296863 h 1075928"/>
                    <a:gd name="connsiteX30" fmla="*/ 1336675 w 1608138"/>
                    <a:gd name="connsiteY30" fmla="*/ 239713 h 1075928"/>
                    <a:gd name="connsiteX31" fmla="*/ 1273175 w 1608138"/>
                    <a:gd name="connsiteY31" fmla="*/ 190500 h 1075928"/>
                    <a:gd name="connsiteX32" fmla="*/ 1201738 w 1608138"/>
                    <a:gd name="connsiteY32" fmla="*/ 149225 h 1075928"/>
                    <a:gd name="connsiteX33" fmla="*/ 1125538 w 1608138"/>
                    <a:gd name="connsiteY33" fmla="*/ 127000 h 1075928"/>
                    <a:gd name="connsiteX34" fmla="*/ 1096963 w 1608138"/>
                    <a:gd name="connsiteY34" fmla="*/ 123825 h 1075928"/>
                    <a:gd name="connsiteX35" fmla="*/ 1071563 w 1608138"/>
                    <a:gd name="connsiteY35" fmla="*/ 131763 h 1075928"/>
                    <a:gd name="connsiteX36" fmla="*/ 1042988 w 1608138"/>
                    <a:gd name="connsiteY36" fmla="*/ 138113 h 1075928"/>
                    <a:gd name="connsiteX37" fmla="*/ 1012825 w 1608138"/>
                    <a:gd name="connsiteY37" fmla="*/ 146050 h 1075928"/>
                    <a:gd name="connsiteX38" fmla="*/ 981075 w 1608138"/>
                    <a:gd name="connsiteY38" fmla="*/ 144463 h 1075928"/>
                    <a:gd name="connsiteX39" fmla="*/ 966788 w 1608138"/>
                    <a:gd name="connsiteY39" fmla="*/ 127000 h 1075928"/>
                    <a:gd name="connsiteX40" fmla="*/ 958850 w 1608138"/>
                    <a:gd name="connsiteY40" fmla="*/ 100013 h 1075928"/>
                    <a:gd name="connsiteX41" fmla="*/ 955675 w 1608138"/>
                    <a:gd name="connsiteY41" fmla="*/ 71438 h 1075928"/>
                    <a:gd name="connsiteX42" fmla="*/ 962025 w 1608138"/>
                    <a:gd name="connsiteY42" fmla="*/ 42863 h 1075928"/>
                    <a:gd name="connsiteX43" fmla="*/ 966788 w 1608138"/>
                    <a:gd name="connsiteY43" fmla="*/ 17463 h 1075928"/>
                    <a:gd name="connsiteX44" fmla="*/ 1012825 w 1608138"/>
                    <a:gd name="connsiteY44" fmla="*/ 4763 h 1075928"/>
                    <a:gd name="connsiteX45" fmla="*/ 595313 w 1608138"/>
                    <a:gd name="connsiteY45" fmla="*/ 0 h 1075928"/>
                    <a:gd name="connsiteX46" fmla="*/ 638175 w 1608138"/>
                    <a:gd name="connsiteY46" fmla="*/ 4763 h 1075928"/>
                    <a:gd name="connsiteX47" fmla="*/ 644525 w 1608138"/>
                    <a:gd name="connsiteY47" fmla="*/ 7938 h 1075928"/>
                    <a:gd name="connsiteX48" fmla="*/ 649288 w 1608138"/>
                    <a:gd name="connsiteY48" fmla="*/ 11113 h 1075928"/>
                    <a:gd name="connsiteX49" fmla="*/ 652463 w 1608138"/>
                    <a:gd name="connsiteY49" fmla="*/ 14288 h 1075928"/>
                    <a:gd name="connsiteX50" fmla="*/ 655638 w 1608138"/>
                    <a:gd name="connsiteY50" fmla="*/ 14288 h 1075928"/>
                    <a:gd name="connsiteX51" fmla="*/ 658813 w 1608138"/>
                    <a:gd name="connsiteY51" fmla="*/ 19050 h 1075928"/>
                    <a:gd name="connsiteX52" fmla="*/ 663575 w 1608138"/>
                    <a:gd name="connsiteY52" fmla="*/ 25400 h 1075928"/>
                    <a:gd name="connsiteX53" fmla="*/ 676275 w 1608138"/>
                    <a:gd name="connsiteY53" fmla="*/ 53975 h 1075928"/>
                    <a:gd name="connsiteX54" fmla="*/ 676275 w 1608138"/>
                    <a:gd name="connsiteY54" fmla="*/ 85725 h 1075928"/>
                    <a:gd name="connsiteX55" fmla="*/ 666750 w 1608138"/>
                    <a:gd name="connsiteY55" fmla="*/ 114300 h 1075928"/>
                    <a:gd name="connsiteX56" fmla="*/ 649288 w 1608138"/>
                    <a:gd name="connsiteY56" fmla="*/ 138113 h 1075928"/>
                    <a:gd name="connsiteX57" fmla="*/ 617538 w 1608138"/>
                    <a:gd name="connsiteY57" fmla="*/ 149225 h 1075928"/>
                    <a:gd name="connsiteX58" fmla="*/ 585788 w 1608138"/>
                    <a:gd name="connsiteY58" fmla="*/ 149225 h 1075928"/>
                    <a:gd name="connsiteX59" fmla="*/ 550863 w 1608138"/>
                    <a:gd name="connsiteY59" fmla="*/ 141288 h 1075928"/>
                    <a:gd name="connsiteX60" fmla="*/ 517525 w 1608138"/>
                    <a:gd name="connsiteY60" fmla="*/ 131763 h 1075928"/>
                    <a:gd name="connsiteX61" fmla="*/ 479425 w 1608138"/>
                    <a:gd name="connsiteY61" fmla="*/ 128588 h 1075928"/>
                    <a:gd name="connsiteX62" fmla="*/ 441325 w 1608138"/>
                    <a:gd name="connsiteY62" fmla="*/ 131763 h 1075928"/>
                    <a:gd name="connsiteX63" fmla="*/ 360363 w 1608138"/>
                    <a:gd name="connsiteY63" fmla="*/ 158750 h 1075928"/>
                    <a:gd name="connsiteX64" fmla="*/ 292100 w 1608138"/>
                    <a:gd name="connsiteY64" fmla="*/ 198438 h 1075928"/>
                    <a:gd name="connsiteX65" fmla="*/ 231775 w 1608138"/>
                    <a:gd name="connsiteY65" fmla="*/ 250825 h 1075928"/>
                    <a:gd name="connsiteX66" fmla="*/ 182563 w 1608138"/>
                    <a:gd name="connsiteY66" fmla="*/ 307975 h 1075928"/>
                    <a:gd name="connsiteX67" fmla="*/ 141288 w 1608138"/>
                    <a:gd name="connsiteY67" fmla="*/ 377825 h 1075928"/>
                    <a:gd name="connsiteX68" fmla="*/ 109538 w 1608138"/>
                    <a:gd name="connsiteY68" fmla="*/ 455613 h 1075928"/>
                    <a:gd name="connsiteX69" fmla="*/ 98425 w 1608138"/>
                    <a:gd name="connsiteY69" fmla="*/ 512763 h 1075928"/>
                    <a:gd name="connsiteX70" fmla="*/ 92075 w 1608138"/>
                    <a:gd name="connsiteY70" fmla="*/ 576263 h 1075928"/>
                    <a:gd name="connsiteX71" fmla="*/ 95250 w 1608138"/>
                    <a:gd name="connsiteY71" fmla="*/ 642938 h 1075928"/>
                    <a:gd name="connsiteX72" fmla="*/ 101600 w 1608138"/>
                    <a:gd name="connsiteY72" fmla="*/ 709613 h 1075928"/>
                    <a:gd name="connsiteX73" fmla="*/ 109538 w 1608138"/>
                    <a:gd name="connsiteY73" fmla="*/ 773113 h 1075928"/>
                    <a:gd name="connsiteX74" fmla="*/ 123825 w 1608138"/>
                    <a:gd name="connsiteY74" fmla="*/ 825500 h 1075928"/>
                    <a:gd name="connsiteX75" fmla="*/ 161925 w 1608138"/>
                    <a:gd name="connsiteY75" fmla="*/ 928688 h 1075928"/>
                    <a:gd name="connsiteX76" fmla="*/ 207963 w 1608138"/>
                    <a:gd name="connsiteY76" fmla="*/ 1030288 h 1075928"/>
                    <a:gd name="connsiteX77" fmla="*/ 230783 w 1608138"/>
                    <a:gd name="connsiteY77" fmla="*/ 1075928 h 1075928"/>
                    <a:gd name="connsiteX78" fmla="*/ 119823 w 1608138"/>
                    <a:gd name="connsiteY78" fmla="*/ 1075928 h 1075928"/>
                    <a:gd name="connsiteX79" fmla="*/ 101600 w 1608138"/>
                    <a:gd name="connsiteY79" fmla="*/ 1038225 h 1075928"/>
                    <a:gd name="connsiteX80" fmla="*/ 60325 w 1608138"/>
                    <a:gd name="connsiteY80" fmla="*/ 938213 h 1075928"/>
                    <a:gd name="connsiteX81" fmla="*/ 28575 w 1608138"/>
                    <a:gd name="connsiteY81" fmla="*/ 830263 h 1075928"/>
                    <a:gd name="connsiteX82" fmla="*/ 14288 w 1608138"/>
                    <a:gd name="connsiteY82" fmla="*/ 769938 h 1075928"/>
                    <a:gd name="connsiteX83" fmla="*/ 6350 w 1608138"/>
                    <a:gd name="connsiteY83" fmla="*/ 700088 h 1075928"/>
                    <a:gd name="connsiteX84" fmla="*/ 0 w 1608138"/>
                    <a:gd name="connsiteY84" fmla="*/ 628650 h 1075928"/>
                    <a:gd name="connsiteX85" fmla="*/ 0 w 1608138"/>
                    <a:gd name="connsiteY85" fmla="*/ 554038 h 1075928"/>
                    <a:gd name="connsiteX86" fmla="*/ 9525 w 1608138"/>
                    <a:gd name="connsiteY86" fmla="*/ 487363 h 1075928"/>
                    <a:gd name="connsiteX87" fmla="*/ 23813 w 1608138"/>
                    <a:gd name="connsiteY87" fmla="*/ 423863 h 1075928"/>
                    <a:gd name="connsiteX88" fmla="*/ 52388 w 1608138"/>
                    <a:gd name="connsiteY88" fmla="*/ 342900 h 1075928"/>
                    <a:gd name="connsiteX89" fmla="*/ 95250 w 1608138"/>
                    <a:gd name="connsiteY89" fmla="*/ 271463 h 1075928"/>
                    <a:gd name="connsiteX90" fmla="*/ 144463 w 1608138"/>
                    <a:gd name="connsiteY90" fmla="*/ 204788 h 1075928"/>
                    <a:gd name="connsiteX91" fmla="*/ 204788 w 1608138"/>
                    <a:gd name="connsiteY91" fmla="*/ 146050 h 1075928"/>
                    <a:gd name="connsiteX92" fmla="*/ 271463 w 1608138"/>
                    <a:gd name="connsiteY92" fmla="*/ 96838 h 1075928"/>
                    <a:gd name="connsiteX93" fmla="*/ 346075 w 1608138"/>
                    <a:gd name="connsiteY93" fmla="*/ 63500 h 1075928"/>
                    <a:gd name="connsiteX94" fmla="*/ 395288 w 1608138"/>
                    <a:gd name="connsiteY94" fmla="*/ 49213 h 1075928"/>
                    <a:gd name="connsiteX95" fmla="*/ 447675 w 1608138"/>
                    <a:gd name="connsiteY95" fmla="*/ 36513 h 1075928"/>
                    <a:gd name="connsiteX96" fmla="*/ 500063 w 1608138"/>
                    <a:gd name="connsiteY96" fmla="*/ 28575 h 1075928"/>
                    <a:gd name="connsiteX97" fmla="*/ 549275 w 1608138"/>
                    <a:gd name="connsiteY97" fmla="*/ 17463 h 1075928"/>
                    <a:gd name="connsiteX98" fmla="*/ 595313 w 1608138"/>
                    <a:gd name="connsiteY98" fmla="*/ 0 h 107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82660" y="831030"/>
                      </a:lnTo>
                      <a:lnTo>
                        <a:pt x="1502249" y="75457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lnTo>
                        <a:pt x="1012825" y="47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lnTo>
                        <a:pt x="595313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6" name="Block Arc 42">
                <a:extLst>
                  <a:ext uri="{FF2B5EF4-FFF2-40B4-BE49-F238E27FC236}">
                    <a16:creationId xmlns:a16="http://schemas.microsoft.com/office/drawing/2014/main" id="{612D6A0D-EF95-4CBA-8332-EA467A37D919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40" cy="686840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Block Arc 43">
                <a:extLst>
                  <a:ext uri="{FF2B5EF4-FFF2-40B4-BE49-F238E27FC236}">
                    <a16:creationId xmlns:a16="http://schemas.microsoft.com/office/drawing/2014/main" id="{8E66DDC0-3E9A-4316-AA47-F8261CB02770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5611155"/>
                  <a:gd name="adj3" fmla="val 628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Block Arc 44">
                <a:extLst>
                  <a:ext uri="{FF2B5EF4-FFF2-40B4-BE49-F238E27FC236}">
                    <a16:creationId xmlns:a16="http://schemas.microsoft.com/office/drawing/2014/main" id="{67ED1357-D641-44BD-9AB5-5D888E23716A}"/>
                  </a:ext>
                </a:extLst>
              </p:cNvPr>
              <p:cNvSpPr/>
              <p:nvPr/>
            </p:nvSpPr>
            <p:spPr>
              <a:xfrm rot="7548487">
                <a:off x="2339074" y="3403028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Block Arc 45">
                <a:extLst>
                  <a:ext uri="{FF2B5EF4-FFF2-40B4-BE49-F238E27FC236}">
                    <a16:creationId xmlns:a16="http://schemas.microsoft.com/office/drawing/2014/main" id="{B8D8688A-A665-461F-9967-075C6D66F0DD}"/>
                  </a:ext>
                </a:extLst>
              </p:cNvPr>
              <p:cNvSpPr/>
              <p:nvPr/>
            </p:nvSpPr>
            <p:spPr>
              <a:xfrm rot="5400000">
                <a:off x="2333003" y="3403028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AC1973-25BD-4D7E-9679-70F605A7AF1F}"/>
              </a:ext>
            </a:extLst>
          </p:cNvPr>
          <p:cNvGrpSpPr/>
          <p:nvPr/>
        </p:nvGrpSpPr>
        <p:grpSpPr>
          <a:xfrm rot="1062439" flipH="1">
            <a:off x="-188678" y="1133045"/>
            <a:ext cx="2496234" cy="2362253"/>
            <a:chOff x="4895069" y="1259511"/>
            <a:chExt cx="2496234" cy="236225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E8FF58-1DE4-49CF-BA61-412BB1770960}"/>
                </a:ext>
              </a:extLst>
            </p:cNvPr>
            <p:cNvSpPr/>
            <p:nvPr/>
          </p:nvSpPr>
          <p:spPr>
            <a:xfrm rot="20145370">
              <a:off x="4983464" y="1259511"/>
              <a:ext cx="787419" cy="2362253"/>
            </a:xfrm>
            <a:custGeom>
              <a:avLst/>
              <a:gdLst>
                <a:gd name="connsiteX0" fmla="*/ 332445 w 461376"/>
                <a:gd name="connsiteY0" fmla="*/ 1024880 h 1384128"/>
                <a:gd name="connsiteX1" fmla="*/ 332445 w 461376"/>
                <a:gd name="connsiteY1" fmla="*/ 352040 h 1384128"/>
                <a:gd name="connsiteX2" fmla="*/ 380505 w 461376"/>
                <a:gd name="connsiteY2" fmla="*/ 323204 h 1384128"/>
                <a:gd name="connsiteX3" fmla="*/ 438177 w 461376"/>
                <a:gd name="connsiteY3" fmla="*/ 196325 h 1384128"/>
                <a:gd name="connsiteX4" fmla="*/ 428565 w 461376"/>
                <a:gd name="connsiteY4" fmla="*/ 142498 h 1384128"/>
                <a:gd name="connsiteX5" fmla="*/ 338212 w 461376"/>
                <a:gd name="connsiteY5" fmla="*/ 29076 h 1384128"/>
                <a:gd name="connsiteX6" fmla="*/ 313221 w 461376"/>
                <a:gd name="connsiteY6" fmla="*/ 54068 h 1384128"/>
                <a:gd name="connsiteX7" fmla="*/ 313221 w 461376"/>
                <a:gd name="connsiteY7" fmla="*/ 204015 h 1384128"/>
                <a:gd name="connsiteX8" fmla="*/ 276696 w 461376"/>
                <a:gd name="connsiteY8" fmla="*/ 240540 h 1384128"/>
                <a:gd name="connsiteX9" fmla="*/ 192110 w 461376"/>
                <a:gd name="connsiteY9" fmla="*/ 240540 h 1384128"/>
                <a:gd name="connsiteX10" fmla="*/ 155584 w 461376"/>
                <a:gd name="connsiteY10" fmla="*/ 204015 h 1384128"/>
                <a:gd name="connsiteX11" fmla="*/ 155584 w 461376"/>
                <a:gd name="connsiteY11" fmla="*/ 54068 h 1384128"/>
                <a:gd name="connsiteX12" fmla="*/ 130593 w 461376"/>
                <a:gd name="connsiteY12" fmla="*/ 29076 h 1384128"/>
                <a:gd name="connsiteX13" fmla="*/ 40240 w 461376"/>
                <a:gd name="connsiteY13" fmla="*/ 142498 h 1384128"/>
                <a:gd name="connsiteX14" fmla="*/ 30628 w 461376"/>
                <a:gd name="connsiteY14" fmla="*/ 196325 h 1384128"/>
                <a:gd name="connsiteX15" fmla="*/ 88300 w 461376"/>
                <a:gd name="connsiteY15" fmla="*/ 323204 h 1384128"/>
                <a:gd name="connsiteX16" fmla="*/ 136360 w 461376"/>
                <a:gd name="connsiteY16" fmla="*/ 352040 h 1384128"/>
                <a:gd name="connsiteX17" fmla="*/ 136360 w 461376"/>
                <a:gd name="connsiteY17" fmla="*/ 1022957 h 1384128"/>
                <a:gd name="connsiteX18" fmla="*/ 51775 w 461376"/>
                <a:gd name="connsiteY18" fmla="*/ 1174827 h 1384128"/>
                <a:gd name="connsiteX19" fmla="*/ 232480 w 461376"/>
                <a:gd name="connsiteY19" fmla="*/ 1355533 h 1384128"/>
                <a:gd name="connsiteX20" fmla="*/ 413186 w 461376"/>
                <a:gd name="connsiteY20" fmla="*/ 1174827 h 1384128"/>
                <a:gd name="connsiteX21" fmla="*/ 332445 w 461376"/>
                <a:gd name="connsiteY21" fmla="*/ 1024880 h 1384128"/>
                <a:gd name="connsiteX22" fmla="*/ 288230 w 461376"/>
                <a:gd name="connsiteY22" fmla="*/ 1269025 h 1384128"/>
                <a:gd name="connsiteX23" fmla="*/ 182498 w 461376"/>
                <a:gd name="connsiteY23" fmla="*/ 1269025 h 1384128"/>
                <a:gd name="connsiteX24" fmla="*/ 128671 w 461376"/>
                <a:gd name="connsiteY24" fmla="*/ 1176749 h 1384128"/>
                <a:gd name="connsiteX25" fmla="*/ 182498 w 461376"/>
                <a:gd name="connsiteY25" fmla="*/ 1084474 h 1384128"/>
                <a:gd name="connsiteX26" fmla="*/ 288230 w 461376"/>
                <a:gd name="connsiteY26" fmla="*/ 1084474 h 1384128"/>
                <a:gd name="connsiteX27" fmla="*/ 342057 w 461376"/>
                <a:gd name="connsiteY27" fmla="*/ 1176749 h 1384128"/>
                <a:gd name="connsiteX28" fmla="*/ 288230 w 461376"/>
                <a:gd name="connsiteY28" fmla="*/ 1269025 h 138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1376" h="1384128">
                  <a:moveTo>
                    <a:pt x="332445" y="1024880"/>
                  </a:moveTo>
                  <a:lnTo>
                    <a:pt x="332445" y="352040"/>
                  </a:lnTo>
                  <a:lnTo>
                    <a:pt x="380505" y="323204"/>
                  </a:lnTo>
                  <a:cubicBezTo>
                    <a:pt x="424720" y="296290"/>
                    <a:pt x="445867" y="246308"/>
                    <a:pt x="438177" y="196325"/>
                  </a:cubicBezTo>
                  <a:lnTo>
                    <a:pt x="428565" y="142498"/>
                  </a:lnTo>
                  <a:cubicBezTo>
                    <a:pt x="420876" y="98283"/>
                    <a:pt x="382428" y="29076"/>
                    <a:pt x="338212" y="29076"/>
                  </a:cubicBezTo>
                  <a:cubicBezTo>
                    <a:pt x="324756" y="29076"/>
                    <a:pt x="313221" y="40611"/>
                    <a:pt x="313221" y="54068"/>
                  </a:cubicBezTo>
                  <a:lnTo>
                    <a:pt x="313221" y="204015"/>
                  </a:lnTo>
                  <a:cubicBezTo>
                    <a:pt x="313221" y="223239"/>
                    <a:pt x="297842" y="240540"/>
                    <a:pt x="276696" y="240540"/>
                  </a:cubicBezTo>
                  <a:lnTo>
                    <a:pt x="192110" y="240540"/>
                  </a:lnTo>
                  <a:cubicBezTo>
                    <a:pt x="172886" y="240540"/>
                    <a:pt x="155584" y="225161"/>
                    <a:pt x="155584" y="204015"/>
                  </a:cubicBezTo>
                  <a:lnTo>
                    <a:pt x="155584" y="54068"/>
                  </a:lnTo>
                  <a:cubicBezTo>
                    <a:pt x="155584" y="40611"/>
                    <a:pt x="144050" y="29076"/>
                    <a:pt x="130593" y="29076"/>
                  </a:cubicBezTo>
                  <a:cubicBezTo>
                    <a:pt x="86378" y="29076"/>
                    <a:pt x="47930" y="100205"/>
                    <a:pt x="40240" y="142498"/>
                  </a:cubicBezTo>
                  <a:lnTo>
                    <a:pt x="30628" y="196325"/>
                  </a:lnTo>
                  <a:cubicBezTo>
                    <a:pt x="22939" y="246308"/>
                    <a:pt x="44085" y="296290"/>
                    <a:pt x="88300" y="323204"/>
                  </a:cubicBezTo>
                  <a:lnTo>
                    <a:pt x="136360" y="352040"/>
                  </a:lnTo>
                  <a:lnTo>
                    <a:pt x="136360" y="1022957"/>
                  </a:lnTo>
                  <a:cubicBezTo>
                    <a:pt x="86378" y="1055638"/>
                    <a:pt x="51775" y="1111388"/>
                    <a:pt x="51775" y="1174827"/>
                  </a:cubicBezTo>
                  <a:cubicBezTo>
                    <a:pt x="51775" y="1274792"/>
                    <a:pt x="132516" y="1355533"/>
                    <a:pt x="232480" y="1355533"/>
                  </a:cubicBezTo>
                  <a:cubicBezTo>
                    <a:pt x="332445" y="1355533"/>
                    <a:pt x="413186" y="1274792"/>
                    <a:pt x="413186" y="1174827"/>
                  </a:cubicBezTo>
                  <a:cubicBezTo>
                    <a:pt x="415108" y="1113310"/>
                    <a:pt x="382428" y="1055638"/>
                    <a:pt x="332445" y="1024880"/>
                  </a:cubicBezTo>
                  <a:close/>
                  <a:moveTo>
                    <a:pt x="288230" y="1269025"/>
                  </a:moveTo>
                  <a:lnTo>
                    <a:pt x="182498" y="1269025"/>
                  </a:lnTo>
                  <a:lnTo>
                    <a:pt x="128671" y="1176749"/>
                  </a:lnTo>
                  <a:lnTo>
                    <a:pt x="182498" y="1084474"/>
                  </a:lnTo>
                  <a:lnTo>
                    <a:pt x="288230" y="1084474"/>
                  </a:lnTo>
                  <a:lnTo>
                    <a:pt x="342057" y="1176749"/>
                  </a:lnTo>
                  <a:lnTo>
                    <a:pt x="288230" y="1269025"/>
                  </a:ln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52AEEF4-B617-4BDB-A2DC-F252F1F6442D}"/>
                </a:ext>
              </a:extLst>
            </p:cNvPr>
            <p:cNvGrpSpPr/>
            <p:nvPr/>
          </p:nvGrpSpPr>
          <p:grpSpPr>
            <a:xfrm>
              <a:off x="4895069" y="1926906"/>
              <a:ext cx="2496234" cy="929978"/>
              <a:chOff x="8943600" y="2224312"/>
              <a:chExt cx="1432038" cy="533509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31B76A8C-A755-41D9-97F8-E0610A55FCC4}"/>
                  </a:ext>
                </a:extLst>
              </p:cNvPr>
              <p:cNvSpPr/>
              <p:nvPr/>
            </p:nvSpPr>
            <p:spPr>
              <a:xfrm flipH="1">
                <a:off x="8943600" y="2224312"/>
                <a:ext cx="532626" cy="533509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70238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70238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54840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61395">
                    <a:moveTo>
                      <a:pt x="986692" y="798181"/>
                    </a:moveTo>
                    <a:cubicBezTo>
                      <a:pt x="1020437" y="768328"/>
                      <a:pt x="1117840" y="723644"/>
                      <a:pt x="1027442" y="611365"/>
                    </a:cubicBezTo>
                    <a:cubicBezTo>
                      <a:pt x="1094896" y="577967"/>
                      <a:pt x="1129012" y="444558"/>
                      <a:pt x="1055972" y="380204"/>
                    </a:cubicBezTo>
                    <a:cubicBezTo>
                      <a:pt x="1119277" y="319430"/>
                      <a:pt x="1137338" y="230079"/>
                      <a:pt x="1053006" y="155018"/>
                    </a:cubicBezTo>
                    <a:cubicBezTo>
                      <a:pt x="1003120" y="144609"/>
                      <a:pt x="1000859" y="148489"/>
                      <a:pt x="974785" y="145224"/>
                    </a:cubicBezTo>
                    <a:cubicBezTo>
                      <a:pt x="797211" y="151905"/>
                      <a:pt x="677372" y="180024"/>
                      <a:pt x="530205" y="146831"/>
                    </a:cubicBezTo>
                    <a:cubicBezTo>
                      <a:pt x="526829" y="97365"/>
                      <a:pt x="560212" y="79359"/>
                      <a:pt x="589856" y="0"/>
                    </a:cubicBezTo>
                    <a:cubicBezTo>
                      <a:pt x="270678" y="48883"/>
                      <a:pt x="181155" y="148100"/>
                      <a:pt x="0" y="240115"/>
                    </a:cubicBezTo>
                    <a:lnTo>
                      <a:pt x="0" y="826711"/>
                    </a:lnTo>
                    <a:cubicBezTo>
                      <a:pt x="69011" y="829586"/>
                      <a:pt x="189780" y="918726"/>
                      <a:pt x="362309" y="938854"/>
                    </a:cubicBezTo>
                    <a:cubicBezTo>
                      <a:pt x="516544" y="962652"/>
                      <a:pt x="753082" y="965162"/>
                      <a:pt x="884927" y="957592"/>
                    </a:cubicBezTo>
                    <a:cubicBezTo>
                      <a:pt x="1065985" y="953196"/>
                      <a:pt x="1049459" y="839615"/>
                      <a:pt x="986692" y="79818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2D60B4-24C0-4CD6-8496-2199D3FB13FB}"/>
                  </a:ext>
                </a:extLst>
              </p:cNvPr>
              <p:cNvSpPr/>
              <p:nvPr/>
            </p:nvSpPr>
            <p:spPr>
              <a:xfrm flipH="1">
                <a:off x="9644206" y="2327390"/>
                <a:ext cx="731432" cy="4304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30F6A53-35DB-4973-8C6F-3E9291C6E584}"/>
                  </a:ext>
                </a:extLst>
              </p:cNvPr>
              <p:cNvSpPr/>
              <p:nvPr/>
            </p:nvSpPr>
            <p:spPr>
              <a:xfrm flipH="1">
                <a:off x="9476226" y="2347203"/>
                <a:ext cx="167981" cy="343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72" name="Rectangle 1">
            <a:extLst>
              <a:ext uri="{FF2B5EF4-FFF2-40B4-BE49-F238E27FC236}">
                <a16:creationId xmlns:a16="http://schemas.microsoft.com/office/drawing/2014/main" id="{771263B3-5F4D-4339-B380-2808E8BB4AFD}"/>
              </a:ext>
            </a:extLst>
          </p:cNvPr>
          <p:cNvSpPr/>
          <p:nvPr/>
        </p:nvSpPr>
        <p:spPr>
          <a:xfrm>
            <a:off x="4719444" y="2502374"/>
            <a:ext cx="5797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DBContext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A86CABC-ECFF-4B8D-91B8-81260839850E}"/>
              </a:ext>
            </a:extLst>
          </p:cNvPr>
          <p:cNvSpPr txBox="1"/>
          <p:nvPr/>
        </p:nvSpPr>
        <p:spPr>
          <a:xfrm>
            <a:off x="4986238" y="2956265"/>
            <a:ext cx="7068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abstrakciu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jedneho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konkretneho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pripojenia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DB s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informaciami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obsahu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DB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DBSets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–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tabulky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Instancia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resprezentujuca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kombinaciu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Unit Of Work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Reposotiry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Patternu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buducej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hodine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ktora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sluzi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vytvaranie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queries,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ktore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nasledne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pojdu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DB.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Priklad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Vytvorime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uzivatelov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nasledne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ich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chceme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poslat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DB. Staci ich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pridat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DBSetu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ulozit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zmeny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8B3B7DD-1B5C-1AFB-8825-7078F8991F63}"/>
              </a:ext>
            </a:extLst>
          </p:cNvPr>
          <p:cNvSpPr/>
          <p:nvPr/>
        </p:nvSpPr>
        <p:spPr>
          <a:xfrm>
            <a:off x="4432852" y="1193153"/>
            <a:ext cx="4171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9DCFF-2B46-682A-7A47-60FC331BEF2A}"/>
              </a:ext>
            </a:extLst>
          </p:cNvPr>
          <p:cNvSpPr txBox="1"/>
          <p:nvPr/>
        </p:nvSpPr>
        <p:spPr>
          <a:xfrm>
            <a:off x="4719444" y="1639117"/>
            <a:ext cx="7340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reprezentuje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jednu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tabulku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(in</a:t>
            </a:r>
            <a:r>
              <a:rPr lang="sk-SK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š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tancia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Entit</a:t>
            </a:r>
            <a:r>
              <a:rPr lang="sk-SK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) v DB.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vytvoren</a:t>
            </a:r>
            <a:r>
              <a:rPr lang="sk-SK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í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objektu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ktor</a:t>
            </a:r>
            <a:r>
              <a:rPr lang="sk-SK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ý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je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modelom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ho m</a:t>
            </a:r>
            <a:r>
              <a:rPr lang="sk-SK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ôž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posla</a:t>
            </a:r>
            <a:r>
              <a:rPr lang="sk-SK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do DB 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tieto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data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</a:t>
            </a:r>
            <a:r>
              <a:rPr lang="sk-SK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á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 ulo</a:t>
            </a:r>
            <a:r>
              <a:rPr lang="sk-SK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ž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 DB a s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objektom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</a:t>
            </a:r>
            <a:r>
              <a:rPr lang="sk-SK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ôž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eme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sk-SK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ď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alej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pracova</a:t>
            </a:r>
            <a:r>
              <a:rPr lang="sk-SK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ť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02855BF-40AB-C62F-DB5D-2BBC33160604}"/>
              </a:ext>
            </a:extLst>
          </p:cNvPr>
          <p:cNvSpPr/>
          <p:nvPr/>
        </p:nvSpPr>
        <p:spPr>
          <a:xfrm>
            <a:off x="5014495" y="4380559"/>
            <a:ext cx="573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DBSet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4749E9-A7F9-C3E2-4AB7-81ECB2DC84C1}"/>
              </a:ext>
            </a:extLst>
          </p:cNvPr>
          <p:cNvSpPr txBox="1"/>
          <p:nvPr/>
        </p:nvSpPr>
        <p:spPr>
          <a:xfrm>
            <a:off x="5280001" y="4897495"/>
            <a:ext cx="6926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Reprezentuje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kolekciu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entit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ROVNAKEHO TYPU v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danom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DBContexte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ktore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mozeme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“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queriunut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” do DB (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Jednoducho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povedane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jedna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sa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jednu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tabulku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 DB)</a:t>
            </a:r>
          </a:p>
          <a:p>
            <a:pPr marL="285750" indent="-285750">
              <a:buFontTx/>
              <a:buChar char="-"/>
            </a:pP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Priklad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DbSet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&lt;User&gt;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reprezentuje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tabulku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v database,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ktoru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my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vidime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ako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kolekciu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modelov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typu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User</a:t>
            </a:r>
          </a:p>
        </p:txBody>
      </p:sp>
    </p:spTree>
    <p:extLst>
      <p:ext uri="{BB962C8B-B14F-4D97-AF65-F5344CB8AC3E}">
        <p14:creationId xmlns:p14="http://schemas.microsoft.com/office/powerpoint/2010/main" val="427354948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3002</Words>
  <Application>Microsoft Office PowerPoint</Application>
  <PresentationFormat>Widescreen</PresentationFormat>
  <Paragraphs>253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Cascadia Mono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Dominik Lašo</cp:lastModifiedBy>
  <cp:revision>112</cp:revision>
  <dcterms:created xsi:type="dcterms:W3CDTF">2019-01-14T06:35:35Z</dcterms:created>
  <dcterms:modified xsi:type="dcterms:W3CDTF">2022-09-16T22:04:23Z</dcterms:modified>
</cp:coreProperties>
</file>