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311" r:id="rId4"/>
    <p:sldId id="297" r:id="rId5"/>
    <p:sldId id="264" r:id="rId6"/>
    <p:sldId id="305" r:id="rId7"/>
    <p:sldId id="306" r:id="rId8"/>
    <p:sldId id="312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3"/>
  </p:normalViewPr>
  <p:slideViewPr>
    <p:cSldViewPr snapToGrid="0" snapToObjects="1">
      <p:cViewPr varScale="1">
        <p:scale>
          <a:sx n="113" d="100"/>
          <a:sy n="113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80" name="Shape 38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30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3" name="Rectangle 8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traight Connector 9"/>
          <p:cNvSpPr/>
          <p:nvPr/>
        </p:nvSpPr>
        <p:spPr>
          <a:xfrm>
            <a:off x="1193532" y="1737845"/>
            <a:ext cx="996696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5" name="Text názvu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1" cy="1450757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4800" spc="-50">
                <a:solidFill>
                  <a:srgbClr val="404040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126" name="Text úrovně 1…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1" cy="4023360"/>
          </a:xfrm>
          <a:prstGeom prst="rect">
            <a:avLst/>
          </a:prstGeom>
        </p:spPr>
        <p:txBody>
          <a:bodyPr lIns="0" tIns="0" rIns="0" bIns="0"/>
          <a:lstStyle>
            <a:lvl1pPr marL="91439" indent="-91439">
              <a:spcBef>
                <a:spcPts val="1200"/>
              </a:spcBef>
              <a:buClr>
                <a:srgbClr val="1CADE4"/>
              </a:buClr>
              <a:buFont typeface="Trebuchet MS"/>
              <a:buChar char=" "/>
              <a:defRPr sz="2000">
                <a:solidFill>
                  <a:srgbClr val="404040"/>
                </a:solidFill>
              </a:defRPr>
            </a:lvl1pPr>
            <a:lvl2pPr marL="404368" indent="-203200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2pPr>
            <a:lvl3pPr marL="64530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3pPr>
            <a:lvl4pPr marL="82818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4pPr>
            <a:lvl5pPr marL="101106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27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5" name="Rectangle 7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6" name="Text názvu"/>
          <p:cNvSpPr txBox="1">
            <a:spLocks noGrp="1"/>
          </p:cNvSpPr>
          <p:nvPr>
            <p:ph type="title"/>
          </p:nvPr>
        </p:nvSpPr>
        <p:spPr>
          <a:xfrm>
            <a:off x="1097280" y="758951"/>
            <a:ext cx="10058401" cy="3566161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8000" spc="-50">
                <a:solidFill>
                  <a:srgbClr val="262626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137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097280" y="4453128"/>
            <a:ext cx="10058401" cy="11430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indent="45720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indent="91440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indent="137160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indent="182880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8" name="Straight Connector 8"/>
          <p:cNvSpPr/>
          <p:nvPr/>
        </p:nvSpPr>
        <p:spPr>
          <a:xfrm>
            <a:off x="1207657" y="4343400"/>
            <a:ext cx="9875522" cy="0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9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7" name="Rectangle 8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8" name="Straight Connector 9"/>
          <p:cNvSpPr/>
          <p:nvPr/>
        </p:nvSpPr>
        <p:spPr>
          <a:xfrm>
            <a:off x="1193532" y="1737845"/>
            <a:ext cx="996696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9" name="Text názvu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1" cy="1450757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4800" spc="-50">
                <a:solidFill>
                  <a:srgbClr val="404040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150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1097280" y="1845734"/>
            <a:ext cx="4937760" cy="4023360"/>
          </a:xfrm>
          <a:prstGeom prst="rect">
            <a:avLst/>
          </a:prstGeom>
        </p:spPr>
        <p:txBody>
          <a:bodyPr lIns="0" tIns="0" rIns="0" bIns="0"/>
          <a:lstStyle>
            <a:lvl1pPr marL="91439" indent="-91439">
              <a:spcBef>
                <a:spcPts val="1200"/>
              </a:spcBef>
              <a:buClr>
                <a:srgbClr val="1CADE4"/>
              </a:buClr>
              <a:buFont typeface="Trebuchet MS"/>
              <a:buChar char=" "/>
              <a:defRPr sz="2000">
                <a:solidFill>
                  <a:srgbClr val="404040"/>
                </a:solidFill>
              </a:defRPr>
            </a:lvl1pPr>
            <a:lvl2pPr marL="404368" indent="-203200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2pPr>
            <a:lvl3pPr marL="64530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3pPr>
            <a:lvl4pPr marL="82818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4pPr>
            <a:lvl5pPr marL="101106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51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9" name="Rectangle 8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0" name="Straight Connector 9"/>
          <p:cNvSpPr/>
          <p:nvPr/>
        </p:nvSpPr>
        <p:spPr>
          <a:xfrm>
            <a:off x="1193532" y="1737845"/>
            <a:ext cx="996696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1" name="Text názvu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1" cy="1450757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4800" spc="-50">
                <a:solidFill>
                  <a:srgbClr val="404040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16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097280" y="1846052"/>
            <a:ext cx="4937760" cy="736283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1200"/>
              </a:spcBef>
              <a:buSzTx/>
              <a:buFontTx/>
              <a:buNone/>
              <a:defRPr sz="2000" cap="all">
                <a:solidFill>
                  <a:srgbClr val="344068"/>
                </a:solidFill>
              </a:defRPr>
            </a:lvl1pPr>
            <a:lvl2pPr marL="0" indent="457200">
              <a:spcBef>
                <a:spcPts val="1200"/>
              </a:spcBef>
              <a:buSzTx/>
              <a:buFontTx/>
              <a:buNone/>
              <a:defRPr sz="2000" cap="all">
                <a:solidFill>
                  <a:srgbClr val="344068"/>
                </a:solidFill>
              </a:defRPr>
            </a:lvl2pPr>
            <a:lvl3pPr marL="0" indent="914400">
              <a:spcBef>
                <a:spcPts val="1200"/>
              </a:spcBef>
              <a:buSzTx/>
              <a:buFontTx/>
              <a:buNone/>
              <a:defRPr sz="2000" cap="all">
                <a:solidFill>
                  <a:srgbClr val="344068"/>
                </a:solidFill>
              </a:defRPr>
            </a:lvl3pPr>
            <a:lvl4pPr marL="0" indent="1371600">
              <a:spcBef>
                <a:spcPts val="1200"/>
              </a:spcBef>
              <a:buSzTx/>
              <a:buFontTx/>
              <a:buNone/>
              <a:defRPr sz="2000" cap="all">
                <a:solidFill>
                  <a:srgbClr val="344068"/>
                </a:solidFill>
              </a:defRPr>
            </a:lvl4pPr>
            <a:lvl5pPr marL="0" indent="1828800">
              <a:spcBef>
                <a:spcPts val="1200"/>
              </a:spcBef>
              <a:buSzTx/>
              <a:buFontTx/>
              <a:buNone/>
              <a:defRPr sz="2000" cap="all">
                <a:solidFill>
                  <a:srgbClr val="34406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6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217920" y="1846052"/>
            <a:ext cx="4937761" cy="736283"/>
          </a:xfrm>
          <a:prstGeom prst="rect">
            <a:avLst/>
          </a:prstGeom>
        </p:spPr>
        <p:txBody>
          <a:bodyPr anchor="ctr"/>
          <a:lstStyle/>
          <a:p>
            <a:pPr marL="0" indent="0">
              <a:spcBef>
                <a:spcPts val="1200"/>
              </a:spcBef>
              <a:buSzTx/>
              <a:buFontTx/>
              <a:buNone/>
              <a:defRPr sz="2000" cap="all">
                <a:solidFill>
                  <a:srgbClr val="344068"/>
                </a:solidFill>
              </a:defRPr>
            </a:pPr>
            <a:endParaRPr/>
          </a:p>
        </p:txBody>
      </p:sp>
      <p:sp>
        <p:nvSpPr>
          <p:cNvPr id="16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2" name="Rectangle 8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3" name="Straight Connector 9"/>
          <p:cNvSpPr/>
          <p:nvPr/>
        </p:nvSpPr>
        <p:spPr>
          <a:xfrm>
            <a:off x="1193532" y="1737845"/>
            <a:ext cx="996696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4" name="Text názvu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1" cy="1450757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4800" spc="-50">
                <a:solidFill>
                  <a:srgbClr val="404040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175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3" name="Rectangle 5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ctangle 7"/>
          <p:cNvSpPr/>
          <p:nvPr/>
        </p:nvSpPr>
        <p:spPr>
          <a:xfrm>
            <a:off x="15" y="0"/>
            <a:ext cx="4050793" cy="68580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2" name="Rectangle 8"/>
          <p:cNvSpPr/>
          <p:nvPr/>
        </p:nvSpPr>
        <p:spPr>
          <a:xfrm>
            <a:off x="4040070" y="0"/>
            <a:ext cx="64009" cy="6858000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3" name="Text názvu"/>
          <p:cNvSpPr txBox="1">
            <a:spLocks noGrp="1"/>
          </p:cNvSpPr>
          <p:nvPr>
            <p:ph type="title"/>
          </p:nvPr>
        </p:nvSpPr>
        <p:spPr>
          <a:xfrm>
            <a:off x="457200" y="594359"/>
            <a:ext cx="3200400" cy="2286001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3600" spc="-50">
                <a:solidFill>
                  <a:srgbClr val="FFFFFF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194" name="Text úrovně 1…"/>
          <p:cNvSpPr txBox="1">
            <a:spLocks noGrp="1"/>
          </p:cNvSpPr>
          <p:nvPr>
            <p:ph type="body" idx="1"/>
          </p:nvPr>
        </p:nvSpPr>
        <p:spPr>
          <a:xfrm>
            <a:off x="4800600" y="731519"/>
            <a:ext cx="6492241" cy="5257801"/>
          </a:xfrm>
          <a:prstGeom prst="rect">
            <a:avLst/>
          </a:prstGeom>
        </p:spPr>
        <p:txBody>
          <a:bodyPr lIns="0" tIns="0" rIns="0" bIns="0"/>
          <a:lstStyle>
            <a:lvl1pPr marL="91439" indent="-91439">
              <a:spcBef>
                <a:spcPts val="1200"/>
              </a:spcBef>
              <a:buClr>
                <a:srgbClr val="1CADE4"/>
              </a:buClr>
              <a:buFont typeface="Trebuchet MS"/>
              <a:buChar char=" "/>
              <a:defRPr sz="2000">
                <a:solidFill>
                  <a:srgbClr val="404040"/>
                </a:solidFill>
              </a:defRPr>
            </a:lvl1pPr>
            <a:lvl2pPr marL="404368" indent="-203200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2pPr>
            <a:lvl3pPr marL="64530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3pPr>
            <a:lvl4pPr marL="82818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4pPr>
            <a:lvl5pPr marL="101106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9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2926079"/>
            <a:ext cx="3200400" cy="3379125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1200"/>
              </a:spcBef>
              <a:buSzTx/>
              <a:buFontTx/>
              <a:buNone/>
              <a:defRPr sz="15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6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34406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04" name="Rectangle 8"/>
          <p:cNvSpPr/>
          <p:nvPr/>
        </p:nvSpPr>
        <p:spPr>
          <a:xfrm>
            <a:off x="14" y="4915075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05" name="Text názvu"/>
          <p:cNvSpPr txBox="1">
            <a:spLocks noGrp="1"/>
          </p:cNvSpPr>
          <p:nvPr>
            <p:ph type="title"/>
          </p:nvPr>
        </p:nvSpPr>
        <p:spPr>
          <a:xfrm>
            <a:off x="1097280" y="5074920"/>
            <a:ext cx="10113645" cy="822961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85000"/>
              </a:lnSpc>
              <a:defRPr sz="3600" spc="-50">
                <a:solidFill>
                  <a:srgbClr val="FFFFFF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206" name="Picture Placeholder 2"/>
          <p:cNvSpPr>
            <a:spLocks noGrp="1"/>
          </p:cNvSpPr>
          <p:nvPr>
            <p:ph type="pic" idx="13"/>
          </p:nvPr>
        </p:nvSpPr>
        <p:spPr>
          <a:xfrm>
            <a:off x="14" y="0"/>
            <a:ext cx="12191987" cy="491507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07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097280" y="5907023"/>
            <a:ext cx="10113265" cy="59436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600"/>
              </a:spcBef>
              <a:buSzTx/>
              <a:buFontTx/>
              <a:buNone/>
              <a:defRPr sz="1500">
                <a:solidFill>
                  <a:srgbClr val="FFFFFF"/>
                </a:solidFill>
              </a:defRPr>
            </a:lvl1pPr>
            <a:lvl2pPr marL="0" indent="457200">
              <a:spcBef>
                <a:spcPts val="600"/>
              </a:spcBef>
              <a:buSzTx/>
              <a:buFontTx/>
              <a:buNone/>
              <a:defRPr sz="1500">
                <a:solidFill>
                  <a:srgbClr val="FFFFFF"/>
                </a:solidFill>
              </a:defRPr>
            </a:lvl2pPr>
            <a:lvl3pPr marL="0" indent="914400">
              <a:spcBef>
                <a:spcPts val="600"/>
              </a:spcBef>
              <a:buSzTx/>
              <a:buFontTx/>
              <a:buNone/>
              <a:defRPr sz="1500">
                <a:solidFill>
                  <a:srgbClr val="FFFFFF"/>
                </a:solidFill>
              </a:defRPr>
            </a:lvl3pPr>
            <a:lvl4pPr marL="0" indent="1371600">
              <a:spcBef>
                <a:spcPts val="600"/>
              </a:spcBef>
              <a:buSzTx/>
              <a:buFontTx/>
              <a:buNone/>
              <a:defRPr sz="1500">
                <a:solidFill>
                  <a:srgbClr val="FFFFFF"/>
                </a:solidFill>
              </a:defRPr>
            </a:lvl4pPr>
            <a:lvl5pPr marL="0" indent="1828800">
              <a:spcBef>
                <a:spcPts val="600"/>
              </a:spcBef>
              <a:buSzTx/>
              <a:buFontTx/>
              <a:buNone/>
              <a:defRPr sz="1500">
                <a:solidFill>
                  <a:srgbClr val="FFFFFF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0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6" name="Rectangle 8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7" name="Straight Connector 9"/>
          <p:cNvSpPr/>
          <p:nvPr/>
        </p:nvSpPr>
        <p:spPr>
          <a:xfrm>
            <a:off x="1193532" y="1737845"/>
            <a:ext cx="996696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8" name="Text názvu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1" cy="1450757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4800" spc="-50">
                <a:solidFill>
                  <a:srgbClr val="404040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219" name="Text úrovně 1…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1" cy="4023360"/>
          </a:xfrm>
          <a:prstGeom prst="rect">
            <a:avLst/>
          </a:prstGeom>
        </p:spPr>
        <p:txBody>
          <a:bodyPr lIns="0" tIns="0" rIns="0" bIns="0"/>
          <a:lstStyle>
            <a:lvl1pPr marL="91439" indent="-91439">
              <a:spcBef>
                <a:spcPts val="1200"/>
              </a:spcBef>
              <a:buClr>
                <a:srgbClr val="1CADE4"/>
              </a:buClr>
              <a:buFont typeface="Trebuchet MS"/>
              <a:buChar char=" "/>
              <a:defRPr sz="2000">
                <a:solidFill>
                  <a:srgbClr val="404040"/>
                </a:solidFill>
              </a:defRPr>
            </a:lvl1pPr>
            <a:lvl2pPr marL="404368" indent="-203200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2pPr>
            <a:lvl3pPr marL="64530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3pPr>
            <a:lvl4pPr marL="82818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4pPr>
            <a:lvl5pPr marL="101106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0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8" name="Rectangle 7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9" name="Text názvu"/>
          <p:cNvSpPr txBox="1">
            <a:spLocks noGrp="1"/>
          </p:cNvSpPr>
          <p:nvPr>
            <p:ph type="title"/>
          </p:nvPr>
        </p:nvSpPr>
        <p:spPr>
          <a:xfrm>
            <a:off x="8724900" y="412302"/>
            <a:ext cx="2628900" cy="5759899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4800" spc="-50">
                <a:solidFill>
                  <a:srgbClr val="404040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230" name="Text úrovně 1…"/>
          <p:cNvSpPr txBox="1">
            <a:spLocks noGrp="1"/>
          </p:cNvSpPr>
          <p:nvPr>
            <p:ph type="body" idx="1"/>
          </p:nvPr>
        </p:nvSpPr>
        <p:spPr>
          <a:xfrm>
            <a:off x="838200" y="412302"/>
            <a:ext cx="7734300" cy="5759899"/>
          </a:xfrm>
          <a:prstGeom prst="rect">
            <a:avLst/>
          </a:prstGeom>
        </p:spPr>
        <p:txBody>
          <a:bodyPr lIns="0" tIns="0" rIns="0" bIns="0"/>
          <a:lstStyle>
            <a:lvl1pPr marL="91439" indent="-91439">
              <a:spcBef>
                <a:spcPts val="1200"/>
              </a:spcBef>
              <a:buClr>
                <a:srgbClr val="1CADE4"/>
              </a:buClr>
              <a:buFont typeface="Trebuchet MS"/>
              <a:buChar char=" "/>
              <a:defRPr sz="2000">
                <a:solidFill>
                  <a:srgbClr val="404040"/>
                </a:solidFill>
              </a:defRPr>
            </a:lvl1pPr>
            <a:lvl2pPr marL="404368" indent="-203200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2pPr>
            <a:lvl3pPr marL="64530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3pPr>
            <a:lvl4pPr marL="82818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4pPr>
            <a:lvl5pPr marL="1011065" indent="-261257">
              <a:spcBef>
                <a:spcPts val="1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1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9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9" name="Rectangle 8"/>
          <p:cNvSpPr/>
          <p:nvPr/>
        </p:nvSpPr>
        <p:spPr>
          <a:xfrm>
            <a:off x="14" y="6334316"/>
            <a:ext cx="12188826" cy="64009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0" name="Straight Connector 9"/>
          <p:cNvSpPr/>
          <p:nvPr/>
        </p:nvSpPr>
        <p:spPr>
          <a:xfrm>
            <a:off x="1193532" y="1737845"/>
            <a:ext cx="996696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1" name="Shape 23"/>
          <p:cNvSpPr/>
          <p:nvPr/>
        </p:nvSpPr>
        <p:spPr>
          <a:xfrm>
            <a:off x="3303632" y="554199"/>
            <a:ext cx="8325601" cy="1"/>
          </a:xfrm>
          <a:prstGeom prst="line">
            <a:avLst/>
          </a:prstGeom>
          <a:ln w="38100">
            <a:solidFill>
              <a:srgbClr val="344068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2" name="Shape 24"/>
          <p:cNvSpPr/>
          <p:nvPr/>
        </p:nvSpPr>
        <p:spPr>
          <a:xfrm>
            <a:off x="3303632" y="6319999"/>
            <a:ext cx="8325601" cy="1"/>
          </a:xfrm>
          <a:prstGeom prst="line">
            <a:avLst/>
          </a:prstGeom>
          <a:ln w="19050">
            <a:solidFill>
              <a:srgbClr val="344068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3" name="Shape 25"/>
          <p:cNvSpPr/>
          <p:nvPr/>
        </p:nvSpPr>
        <p:spPr>
          <a:xfrm>
            <a:off x="566930" y="554199"/>
            <a:ext cx="244402" cy="1"/>
          </a:xfrm>
          <a:prstGeom prst="line">
            <a:avLst/>
          </a:prstGeom>
          <a:ln w="19050">
            <a:solidFill>
              <a:srgbClr val="344068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4" name="Text názvu"/>
          <p:cNvSpPr txBox="1">
            <a:spLocks noGrp="1"/>
          </p:cNvSpPr>
          <p:nvPr>
            <p:ph type="title"/>
          </p:nvPr>
        </p:nvSpPr>
        <p:spPr>
          <a:xfrm>
            <a:off x="3200332" y="767933"/>
            <a:ext cx="8428802" cy="847201"/>
          </a:xfrm>
          <a:prstGeom prst="rect">
            <a:avLst/>
          </a:prstGeom>
        </p:spPr>
        <p:txBody>
          <a:bodyPr lIns="91424" tIns="91424" rIns="91424" bIns="91424" anchor="t"/>
          <a:lstStyle>
            <a:lvl1pPr>
              <a:lnSpc>
                <a:spcPct val="85000"/>
              </a:lnSpc>
              <a:defRPr sz="4800" spc="-50">
                <a:solidFill>
                  <a:srgbClr val="404040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245" name="Text úrovně 1…"/>
          <p:cNvSpPr txBox="1">
            <a:spLocks noGrp="1"/>
          </p:cNvSpPr>
          <p:nvPr>
            <p:ph type="body" idx="1"/>
          </p:nvPr>
        </p:nvSpPr>
        <p:spPr>
          <a:xfrm>
            <a:off x="3213482" y="2127700"/>
            <a:ext cx="8428802" cy="4003201"/>
          </a:xfrm>
          <a:prstGeom prst="rect">
            <a:avLst/>
          </a:prstGeom>
        </p:spPr>
        <p:txBody>
          <a:bodyPr lIns="91424" tIns="91424" rIns="91424" bIns="91424"/>
          <a:lstStyle>
            <a:lvl1pPr marL="91439" indent="-91439">
              <a:spcBef>
                <a:spcPts val="200"/>
              </a:spcBef>
              <a:buClr>
                <a:srgbClr val="1CADE4"/>
              </a:buClr>
              <a:buFont typeface="Trebuchet MS"/>
              <a:buChar char=" "/>
              <a:defRPr sz="2000">
                <a:solidFill>
                  <a:srgbClr val="404040"/>
                </a:solidFill>
              </a:defRPr>
            </a:lvl1pPr>
            <a:lvl2pPr marL="404368" indent="-203200">
              <a:spcBef>
                <a:spcPts val="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2pPr>
            <a:lvl3pPr marL="645305" indent="-261257">
              <a:spcBef>
                <a:spcPts val="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3pPr>
            <a:lvl4pPr marL="828185" indent="-261257">
              <a:spcBef>
                <a:spcPts val="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4pPr>
            <a:lvl5pPr marL="1011065" indent="-261257">
              <a:spcBef>
                <a:spcPts val="200"/>
              </a:spcBef>
              <a:buClr>
                <a:srgbClr val="1CADE4"/>
              </a:buClr>
              <a:buFont typeface="Trebuchet MS"/>
              <a:buChar char="◦"/>
              <a:defRPr sz="2000">
                <a:solidFill>
                  <a:srgbClr val="40404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46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733514" y="6352804"/>
            <a:ext cx="328752" cy="322551"/>
          </a:xfrm>
          <a:prstGeom prst="rect">
            <a:avLst/>
          </a:prstGeom>
        </p:spPr>
        <p:txBody>
          <a:bodyPr lIns="91424" tIns="91424" rIns="91424" bIns="91424"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74"/>
          <p:cNvSpPr/>
          <p:nvPr/>
        </p:nvSpPr>
        <p:spPr>
          <a:xfrm flipH="1">
            <a:off x="10995200" y="5661233"/>
            <a:ext cx="1196801" cy="1196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4" name="Shape 75"/>
          <p:cNvSpPr/>
          <p:nvPr/>
        </p:nvSpPr>
        <p:spPr>
          <a:xfrm flipH="1">
            <a:off x="10995200" y="5661166"/>
            <a:ext cx="1196801" cy="1196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8000" y="0"/>
                </a:lnTo>
                <a:cubicBezTo>
                  <a:pt x="19988" y="0"/>
                  <a:pt x="21600" y="1612"/>
                  <a:pt x="21600" y="3600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>
              <a:alpha val="6808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5" name="Text názvu"/>
          <p:cNvSpPr txBox="1">
            <a:spLocks noGrp="1"/>
          </p:cNvSpPr>
          <p:nvPr>
            <p:ph type="title"/>
          </p:nvPr>
        </p:nvSpPr>
        <p:spPr>
          <a:xfrm>
            <a:off x="520700" y="2425700"/>
            <a:ext cx="10962800" cy="1244800"/>
          </a:xfrm>
          <a:prstGeom prst="rect">
            <a:avLst/>
          </a:prstGeom>
        </p:spPr>
        <p:txBody>
          <a:bodyPr lIns="91424" tIns="91424" rIns="91424" bIns="91424" anchor="b"/>
          <a:lstStyle>
            <a:lvl1pPr>
              <a:lnSpc>
                <a:spcPct val="100000"/>
              </a:lnSpc>
              <a:defRPr sz="64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256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520700" y="3718840"/>
            <a:ext cx="10962800" cy="577201"/>
          </a:xfrm>
          <a:prstGeom prst="rect">
            <a:avLst/>
          </a:prstGeom>
        </p:spPr>
        <p:txBody>
          <a:bodyPr lIns="91424" tIns="91424" rIns="91424" bIns="91424"/>
          <a:lstStyle>
            <a:lvl1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57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4285F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ext názvu"/>
          <p:cNvSpPr txBox="1">
            <a:spLocks noGrp="1"/>
          </p:cNvSpPr>
          <p:nvPr>
            <p:ph type="title"/>
          </p:nvPr>
        </p:nvSpPr>
        <p:spPr>
          <a:xfrm>
            <a:off x="614599" y="2753799"/>
            <a:ext cx="10962801" cy="1350401"/>
          </a:xfrm>
          <a:prstGeom prst="rect">
            <a:avLst/>
          </a:prstGeom>
        </p:spPr>
        <p:txBody>
          <a:bodyPr lIns="91424" tIns="91424" rIns="91424" bIns="91424"/>
          <a:lstStyle>
            <a:lvl1pPr>
              <a:lnSpc>
                <a:spcPct val="100000"/>
              </a:lnSpc>
              <a:defRPr sz="5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265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83"/>
          <p:cNvSpPr/>
          <p:nvPr/>
        </p:nvSpPr>
        <p:spPr>
          <a:xfrm rot="10800000" flipH="1">
            <a:off x="0" y="2247999"/>
            <a:ext cx="12192000" cy="4610001"/>
          </a:xfrm>
          <a:prstGeom prst="rect">
            <a:avLst/>
          </a:prstGeom>
          <a:solidFill>
            <a:srgbClr val="FAFAF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3" name="Shape 84"/>
          <p:cNvSpPr/>
          <p:nvPr/>
        </p:nvSpPr>
        <p:spPr>
          <a:xfrm>
            <a:off x="0" y="2247999"/>
            <a:ext cx="12192000" cy="144801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4" name="Text názvu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1"/>
          </a:xfrm>
          <a:prstGeom prst="rect">
            <a:avLst/>
          </a:prstGeom>
        </p:spPr>
        <p:txBody>
          <a:bodyPr lIns="91424" tIns="91424" rIns="91424" bIns="91424" anchor="b"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275" name="Text úrovně 1…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1"/>
          </a:xfrm>
          <a:prstGeom prst="rect">
            <a:avLst/>
          </a:prstGeom>
        </p:spPr>
        <p:txBody>
          <a:bodyPr lIns="91424" tIns="91424" rIns="91424" bIns="91424"/>
          <a:lstStyle>
            <a:lvl1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●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○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■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●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○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76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4285F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wo columns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89"/>
          <p:cNvSpPr/>
          <p:nvPr/>
        </p:nvSpPr>
        <p:spPr>
          <a:xfrm rot="10800000" flipH="1">
            <a:off x="0" y="2247999"/>
            <a:ext cx="12192000" cy="4610001"/>
          </a:xfrm>
          <a:prstGeom prst="rect">
            <a:avLst/>
          </a:prstGeom>
          <a:solidFill>
            <a:srgbClr val="FAFAF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84" name="Shape 90"/>
          <p:cNvSpPr/>
          <p:nvPr/>
        </p:nvSpPr>
        <p:spPr>
          <a:xfrm>
            <a:off x="0" y="2247999"/>
            <a:ext cx="12192000" cy="144801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85" name="Text názvu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1"/>
          </a:xfrm>
          <a:prstGeom prst="rect">
            <a:avLst/>
          </a:prstGeom>
        </p:spPr>
        <p:txBody>
          <a:bodyPr lIns="91424" tIns="91424" rIns="91424" bIns="91424" anchor="b"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286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629200" y="2558767"/>
            <a:ext cx="5333201" cy="3613601"/>
          </a:xfrm>
          <a:prstGeom prst="rect">
            <a:avLst/>
          </a:prstGeom>
        </p:spPr>
        <p:txBody>
          <a:bodyPr lIns="91424" tIns="91424" rIns="91424" bIns="91424"/>
          <a:lstStyle>
            <a:lvl1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●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○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■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●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○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87" name="Shape 93"/>
          <p:cNvSpPr txBox="1">
            <a:spLocks noGrp="1"/>
          </p:cNvSpPr>
          <p:nvPr>
            <p:ph type="body" sz="half" idx="13"/>
          </p:nvPr>
        </p:nvSpPr>
        <p:spPr>
          <a:xfrm>
            <a:off x="6259000" y="2558767"/>
            <a:ext cx="5333201" cy="3613601"/>
          </a:xfrm>
          <a:prstGeom prst="rect">
            <a:avLst/>
          </a:prstGeom>
        </p:spPr>
        <p:txBody>
          <a:bodyPr lIns="91424" tIns="91424" rIns="91424" bIns="91424"/>
          <a:lstStyle/>
          <a:p>
            <a:pPr marL="0" indent="0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●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28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4285F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96"/>
          <p:cNvSpPr/>
          <p:nvPr/>
        </p:nvSpPr>
        <p:spPr>
          <a:xfrm rot="10800000" flipH="1">
            <a:off x="0" y="875199"/>
            <a:ext cx="12192000" cy="5982801"/>
          </a:xfrm>
          <a:prstGeom prst="rect">
            <a:avLst/>
          </a:prstGeom>
          <a:solidFill>
            <a:srgbClr val="FAFAF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6" name="Shape 97"/>
          <p:cNvSpPr/>
          <p:nvPr/>
        </p:nvSpPr>
        <p:spPr>
          <a:xfrm>
            <a:off x="0" y="875133"/>
            <a:ext cx="12192000" cy="144801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7" name="Text názvu"/>
          <p:cNvSpPr txBox="1">
            <a:spLocks noGrp="1"/>
          </p:cNvSpPr>
          <p:nvPr>
            <p:ph type="title"/>
          </p:nvPr>
        </p:nvSpPr>
        <p:spPr>
          <a:xfrm>
            <a:off x="130999" y="21800"/>
            <a:ext cx="11768802" cy="803600"/>
          </a:xfrm>
          <a:prstGeom prst="rect">
            <a:avLst/>
          </a:prstGeom>
        </p:spPr>
        <p:txBody>
          <a:bodyPr lIns="91424" tIns="91424" rIns="91424" bIns="91424"/>
          <a:lstStyle>
            <a:lvl1pPr>
              <a:lnSpc>
                <a:spcPct val="100000"/>
              </a:lnSpc>
              <a:defRPr sz="24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29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4285F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ne column text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101"/>
          <p:cNvSpPr/>
          <p:nvPr/>
        </p:nvSpPr>
        <p:spPr>
          <a:xfrm rot="10800000" flipH="1">
            <a:off x="4368800" y="32"/>
            <a:ext cx="7823200" cy="6858001"/>
          </a:xfrm>
          <a:prstGeom prst="rect">
            <a:avLst/>
          </a:prstGeom>
          <a:solidFill>
            <a:srgbClr val="FAFAF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06" name="Shape 102"/>
          <p:cNvSpPr/>
          <p:nvPr/>
        </p:nvSpPr>
        <p:spPr>
          <a:xfrm rot="16200000">
            <a:off x="1012200" y="3356600"/>
            <a:ext cx="6858001" cy="144801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07" name="Text názvu"/>
          <p:cNvSpPr txBox="1">
            <a:spLocks noGrp="1"/>
          </p:cNvSpPr>
          <p:nvPr>
            <p:ph type="title"/>
          </p:nvPr>
        </p:nvSpPr>
        <p:spPr>
          <a:xfrm>
            <a:off x="301437" y="477067"/>
            <a:ext cx="3744001" cy="1271201"/>
          </a:xfrm>
          <a:prstGeom prst="rect">
            <a:avLst/>
          </a:prstGeom>
        </p:spPr>
        <p:txBody>
          <a:bodyPr lIns="91424" tIns="91424" rIns="91424" bIns="91424" anchor="b"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308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301433" y="1954400"/>
            <a:ext cx="3744001" cy="4218000"/>
          </a:xfrm>
          <a:prstGeom prst="rect">
            <a:avLst/>
          </a:prstGeom>
        </p:spPr>
        <p:txBody>
          <a:bodyPr lIns="91424" tIns="91424" rIns="91424" bIns="91424"/>
          <a:lstStyle>
            <a:lvl1pPr marL="0" indent="0">
              <a:lnSpc>
                <a:spcPct val="115000"/>
              </a:lnSpc>
              <a:spcBef>
                <a:spcPts val="1600"/>
              </a:spcBef>
              <a:buClr>
                <a:srgbClr val="FFFFFF"/>
              </a:buClr>
              <a:buFont typeface="Helvetica"/>
              <a:buChar char="●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indent="0">
              <a:lnSpc>
                <a:spcPct val="115000"/>
              </a:lnSpc>
              <a:spcBef>
                <a:spcPts val="1600"/>
              </a:spcBef>
              <a:buClr>
                <a:srgbClr val="FFFFFF"/>
              </a:buClr>
              <a:buFont typeface="Helvetica"/>
              <a:buChar char="○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>
              <a:lnSpc>
                <a:spcPct val="115000"/>
              </a:lnSpc>
              <a:spcBef>
                <a:spcPts val="1600"/>
              </a:spcBef>
              <a:buClr>
                <a:srgbClr val="FFFFFF"/>
              </a:buClr>
              <a:buFont typeface="Helvetica"/>
              <a:buChar char="■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>
              <a:lnSpc>
                <a:spcPct val="115000"/>
              </a:lnSpc>
              <a:spcBef>
                <a:spcPts val="1600"/>
              </a:spcBef>
              <a:buClr>
                <a:srgbClr val="FFFFFF"/>
              </a:buClr>
              <a:buFont typeface="Helvetica"/>
              <a:buChar char="●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>
              <a:lnSpc>
                <a:spcPct val="115000"/>
              </a:lnSpc>
              <a:spcBef>
                <a:spcPts val="1600"/>
              </a:spcBef>
              <a:buClr>
                <a:srgbClr val="FFFFFF"/>
              </a:buClr>
              <a:buFont typeface="Helvetica"/>
              <a:buChar char="○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09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4285F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in point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ext názvu"/>
          <p:cNvSpPr txBox="1">
            <a:spLocks noGrp="1"/>
          </p:cNvSpPr>
          <p:nvPr>
            <p:ph type="title"/>
          </p:nvPr>
        </p:nvSpPr>
        <p:spPr>
          <a:xfrm>
            <a:off x="653666" y="650999"/>
            <a:ext cx="8302802" cy="5454402"/>
          </a:xfrm>
          <a:prstGeom prst="rect">
            <a:avLst/>
          </a:prstGeom>
        </p:spPr>
        <p:txBody>
          <a:bodyPr lIns="91424" tIns="91424" rIns="91424" bIns="91424"/>
          <a:lstStyle>
            <a:lvl1pPr>
              <a:lnSpc>
                <a:spcPct val="100000"/>
              </a:lnSpc>
              <a:defRPr sz="8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317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title and description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110"/>
          <p:cNvSpPr/>
          <p:nvPr/>
        </p:nvSpPr>
        <p:spPr>
          <a:xfrm flipH="1">
            <a:off x="0" y="0"/>
            <a:ext cx="6096000" cy="6858000"/>
          </a:xfrm>
          <a:prstGeom prst="rect">
            <a:avLst/>
          </a:prstGeom>
          <a:solidFill>
            <a:srgbClr val="FAFAF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25" name="Shape 111"/>
          <p:cNvSpPr/>
          <p:nvPr/>
        </p:nvSpPr>
        <p:spPr>
          <a:xfrm rot="5400000">
            <a:off x="2595233" y="3357000"/>
            <a:ext cx="6857201" cy="144801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26" name="Text názvu"/>
          <p:cNvSpPr txBox="1">
            <a:spLocks noGrp="1"/>
          </p:cNvSpPr>
          <p:nvPr>
            <p:ph type="title"/>
          </p:nvPr>
        </p:nvSpPr>
        <p:spPr>
          <a:xfrm>
            <a:off x="354000" y="1644232"/>
            <a:ext cx="5393600" cy="1976401"/>
          </a:xfrm>
          <a:prstGeom prst="rect">
            <a:avLst/>
          </a:prstGeom>
        </p:spPr>
        <p:txBody>
          <a:bodyPr lIns="91424" tIns="91424" rIns="91424" bIns="91424" anchor="b"/>
          <a:lstStyle>
            <a:lvl1pPr algn="ctr">
              <a:lnSpc>
                <a:spcPct val="100000"/>
              </a:lnSpc>
              <a:defRPr sz="5600"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327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354000" y="3705955"/>
            <a:ext cx="5393600" cy="1646802"/>
          </a:xfrm>
          <a:prstGeom prst="rect">
            <a:avLst/>
          </a:prstGeom>
        </p:spPr>
        <p:txBody>
          <a:bodyPr lIns="91424" tIns="91424" rIns="91424" bIns="91424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28" name="Shape 114"/>
          <p:cNvSpPr txBox="1">
            <a:spLocks noGrp="1"/>
          </p:cNvSpPr>
          <p:nvPr>
            <p:ph type="body" sz="half" idx="13"/>
          </p:nvPr>
        </p:nvSpPr>
        <p:spPr>
          <a:xfrm>
            <a:off x="6586000" y="965599"/>
            <a:ext cx="5116001" cy="4926802"/>
          </a:xfrm>
          <a:prstGeom prst="rect">
            <a:avLst/>
          </a:prstGeom>
        </p:spPr>
        <p:txBody>
          <a:bodyPr lIns="91424" tIns="91424" rIns="91424" bIns="91424" anchor="ctr"/>
          <a:lstStyle/>
          <a:p>
            <a:pPr marL="0" indent="0">
              <a:lnSpc>
                <a:spcPct val="115000"/>
              </a:lnSpc>
              <a:spcBef>
                <a:spcPts val="1600"/>
              </a:spcBef>
              <a:buClr>
                <a:srgbClr val="FFFFFF"/>
              </a:buClr>
              <a:buFont typeface="Helvetica"/>
              <a:buChar char="●"/>
              <a:defRPr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329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ption">
    <p:bg>
      <p:bgPr>
        <a:solidFill>
          <a:srgbClr val="428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117"/>
          <p:cNvSpPr/>
          <p:nvPr/>
        </p:nvSpPr>
        <p:spPr>
          <a:xfrm rot="10800000" flipH="1">
            <a:off x="0" y="-1"/>
            <a:ext cx="12192000" cy="6261201"/>
          </a:xfrm>
          <a:prstGeom prst="rect">
            <a:avLst/>
          </a:prstGeom>
          <a:solidFill>
            <a:srgbClr val="FAFAFA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37" name="Shape 118"/>
          <p:cNvSpPr/>
          <p:nvPr/>
        </p:nvSpPr>
        <p:spPr>
          <a:xfrm rot="10800000" flipH="1">
            <a:off x="0" y="6163633"/>
            <a:ext cx="12192000" cy="98801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38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76200" y="6262432"/>
            <a:ext cx="11176000" cy="595601"/>
          </a:xfrm>
          <a:prstGeom prst="rect">
            <a:avLst/>
          </a:prstGeom>
        </p:spPr>
        <p:txBody>
          <a:bodyPr lIns="91424" tIns="91424" rIns="91424" bIns="91424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Char char="○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Char char="■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Char char="●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Char char="○"/>
              <a:defRPr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39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48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number"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Text názvu"/>
          <p:cNvSpPr txBox="1">
            <a:spLocks noGrp="1"/>
          </p:cNvSpPr>
          <p:nvPr>
            <p:ph type="title"/>
          </p:nvPr>
        </p:nvSpPr>
        <p:spPr>
          <a:xfrm>
            <a:off x="634000" y="1678033"/>
            <a:ext cx="10962800" cy="2618001"/>
          </a:xfrm>
          <a:prstGeom prst="rect">
            <a:avLst/>
          </a:prstGeom>
        </p:spPr>
        <p:txBody>
          <a:bodyPr lIns="91424" tIns="91424" rIns="91424" bIns="91424" anchor="b"/>
          <a:lstStyle>
            <a:lvl1pPr algn="ctr">
              <a:lnSpc>
                <a:spcPct val="100000"/>
              </a:lnSpc>
              <a:defRPr sz="16000"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Text názvu</a:t>
            </a:r>
          </a:p>
        </p:txBody>
      </p:sp>
      <p:sp>
        <p:nvSpPr>
          <p:cNvPr id="347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634000" y="4406167"/>
            <a:ext cx="10962800" cy="1734401"/>
          </a:xfrm>
          <a:prstGeom prst="rect">
            <a:avLst/>
          </a:prstGeom>
        </p:spPr>
        <p:txBody>
          <a:bodyPr lIns="91424" tIns="91424" rIns="91424" bIns="91424"/>
          <a:lstStyle>
            <a:lvl1pPr marL="0" indent="0" algn="ctr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●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indent="0" algn="ctr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○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 algn="ctr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■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 algn="ctr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●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 algn="ctr">
              <a:lnSpc>
                <a:spcPct val="115000"/>
              </a:lnSpc>
              <a:spcBef>
                <a:spcPts val="1600"/>
              </a:spcBef>
              <a:buClr>
                <a:srgbClr val="737373"/>
              </a:buClr>
              <a:buFont typeface="Helvetica"/>
              <a:buChar char="○"/>
              <a:defRPr sz="1800">
                <a:solidFill>
                  <a:srgbClr val="737373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4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364721" y="6302195"/>
            <a:ext cx="449823" cy="442072"/>
          </a:xfrm>
          <a:prstGeom prst="rect">
            <a:avLst/>
          </a:prstGeom>
        </p:spPr>
        <p:txBody>
          <a:bodyPr lIns="91424" tIns="91424" rIns="91424" bIns="91424"/>
          <a:lstStyle>
            <a:lvl1pPr algn="l">
              <a:defRPr sz="1800">
                <a:solidFill>
                  <a:srgbClr val="4285F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Text názvu"/>
          <p:cNvSpPr txBox="1">
            <a:spLocks noGrp="1"/>
          </p:cNvSpPr>
          <p:nvPr>
            <p:ph type="title"/>
          </p:nvPr>
        </p:nvSpPr>
        <p:spPr>
          <a:xfrm>
            <a:off x="1957366" y="1123702"/>
            <a:ext cx="8281364" cy="2390450"/>
          </a:xfrm>
          <a:prstGeom prst="rect">
            <a:avLst/>
          </a:prstGeom>
        </p:spPr>
        <p:txBody>
          <a:bodyPr lIns="58923" tIns="58923" rIns="58923" bIns="58923" anchor="b"/>
          <a:lstStyle>
            <a:lvl1pPr algn="ctr" defTabSz="915520">
              <a:defRPr sz="5800"/>
            </a:lvl1pPr>
          </a:lstStyle>
          <a:p>
            <a:r>
              <a:t>Text názvu</a:t>
            </a:r>
          </a:p>
        </p:txBody>
      </p:sp>
      <p:sp>
        <p:nvSpPr>
          <p:cNvPr id="363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2444505" y="3606336"/>
            <a:ext cx="7307086" cy="1657739"/>
          </a:xfrm>
          <a:prstGeom prst="rect">
            <a:avLst/>
          </a:prstGeom>
        </p:spPr>
        <p:txBody>
          <a:bodyPr lIns="58923" tIns="58923" rIns="58923" bIns="58923"/>
          <a:lstStyle>
            <a:lvl1pPr marL="0" indent="0" algn="ctr" defTabSz="915520">
              <a:spcBef>
                <a:spcPts val="900"/>
              </a:spcBef>
              <a:buSzTx/>
              <a:buFontTx/>
              <a:buNone/>
              <a:defRPr sz="2200"/>
            </a:lvl1pPr>
            <a:lvl2pPr marL="0" indent="355188" algn="ctr" defTabSz="915520">
              <a:spcBef>
                <a:spcPts val="900"/>
              </a:spcBef>
              <a:buSzTx/>
              <a:buFontTx/>
              <a:buNone/>
              <a:defRPr sz="2200"/>
            </a:lvl2pPr>
            <a:lvl3pPr marL="0" indent="710376" algn="ctr" defTabSz="915520">
              <a:spcBef>
                <a:spcPts val="900"/>
              </a:spcBef>
              <a:buSzTx/>
              <a:buFontTx/>
              <a:buNone/>
              <a:defRPr sz="2200"/>
            </a:lvl3pPr>
            <a:lvl4pPr marL="0" indent="1065564" algn="ctr" defTabSz="915520">
              <a:spcBef>
                <a:spcPts val="900"/>
              </a:spcBef>
              <a:buSzTx/>
              <a:buFontTx/>
              <a:buNone/>
              <a:defRPr sz="2200"/>
            </a:lvl4pPr>
            <a:lvl5pPr marL="0" indent="1420750" algn="ctr" defTabSz="915520">
              <a:spcBef>
                <a:spcPts val="900"/>
              </a:spcBef>
              <a:buSzTx/>
              <a:buFontTx/>
              <a:buNone/>
              <a:defRPr sz="2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6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022552" y="6411594"/>
            <a:ext cx="277069" cy="270247"/>
          </a:xfrm>
          <a:prstGeom prst="rect">
            <a:avLst/>
          </a:prstGeom>
        </p:spPr>
        <p:txBody>
          <a:bodyPr lIns="58923" tIns="58923" rIns="58923" bIns="58923"/>
          <a:lstStyle>
            <a:lvl1pPr defTabSz="589231">
              <a:defRPr sz="11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Text názvu"/>
          <p:cNvSpPr txBox="1">
            <a:spLocks noGrp="1"/>
          </p:cNvSpPr>
          <p:nvPr>
            <p:ph type="title"/>
          </p:nvPr>
        </p:nvSpPr>
        <p:spPr>
          <a:xfrm>
            <a:off x="1523999" y="1122362"/>
            <a:ext cx="9144001" cy="2387601"/>
          </a:xfrm>
          <a:prstGeom prst="rect">
            <a:avLst/>
          </a:prstGeom>
        </p:spPr>
        <p:txBody>
          <a:bodyPr lIns="60959" tIns="60959" rIns="60959" bIns="60959" anchor="b"/>
          <a:lstStyle>
            <a:lvl1pPr algn="ctr"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37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523999" y="3602037"/>
            <a:ext cx="9144001" cy="1655763"/>
          </a:xfrm>
          <a:prstGeom prst="rect">
            <a:avLst/>
          </a:prstGeom>
        </p:spPr>
        <p:txBody>
          <a:bodyPr lIns="60959" tIns="60959" rIns="60959" bIns="60959"/>
          <a:lstStyle>
            <a:lvl1pPr marL="0" indent="0" algn="ctr">
              <a:spcBef>
                <a:spcPts val="900"/>
              </a:spcBef>
              <a:buSzTx/>
              <a:buFontTx/>
              <a:buNone/>
              <a:defRPr sz="2400"/>
            </a:lvl1pPr>
            <a:lvl2pPr marL="0" indent="342900" algn="ctr">
              <a:spcBef>
                <a:spcPts val="900"/>
              </a:spcBef>
              <a:buSzTx/>
              <a:buFontTx/>
              <a:buNone/>
              <a:defRPr sz="2400"/>
            </a:lvl2pPr>
            <a:lvl3pPr marL="0" indent="685800" algn="ctr">
              <a:spcBef>
                <a:spcPts val="900"/>
              </a:spcBef>
              <a:buSzTx/>
              <a:buFontTx/>
              <a:buNone/>
              <a:defRPr sz="2400"/>
            </a:lvl3pPr>
            <a:lvl4pPr marL="0" indent="1028700" algn="ctr">
              <a:spcBef>
                <a:spcPts val="900"/>
              </a:spcBef>
              <a:buSzTx/>
              <a:buFontTx/>
              <a:buNone/>
              <a:defRPr sz="2400"/>
            </a:lvl4pPr>
            <a:lvl5pPr marL="0" indent="1371600" algn="ctr">
              <a:spcBef>
                <a:spcPts val="900"/>
              </a:spcBef>
              <a:buSzTx/>
              <a:buFontTx/>
              <a:buNone/>
              <a:defRPr sz="24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73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059338" y="6389053"/>
            <a:ext cx="294462" cy="299721"/>
          </a:xfrm>
          <a:prstGeom prst="rect">
            <a:avLst/>
          </a:prstGeom>
        </p:spPr>
        <p:txBody>
          <a:bodyPr lIns="60959" tIns="60959" rIns="60959" bIns="60959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názvu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 názvu</a:t>
            </a:r>
          </a:p>
        </p:txBody>
      </p:sp>
      <p:sp>
        <p:nvSpPr>
          <p:cNvPr id="73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názvu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 názvu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93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 názvu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102" name="Text úrovně 1…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6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rgbClr val="2683C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1" name="Rectangle 7"/>
          <p:cNvSpPr/>
          <p:nvPr/>
        </p:nvSpPr>
        <p:spPr>
          <a:xfrm>
            <a:off x="1" y="6334316"/>
            <a:ext cx="12192001" cy="66485"/>
          </a:xfrm>
          <a:prstGeom prst="rect">
            <a:avLst/>
          </a:prstGeom>
          <a:solidFill>
            <a:srgbClr val="1CADE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2" name="Text názvu"/>
          <p:cNvSpPr txBox="1">
            <a:spLocks noGrp="1"/>
          </p:cNvSpPr>
          <p:nvPr>
            <p:ph type="title"/>
          </p:nvPr>
        </p:nvSpPr>
        <p:spPr>
          <a:xfrm>
            <a:off x="1097280" y="758951"/>
            <a:ext cx="10058401" cy="3566161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8000" spc="-50">
                <a:solidFill>
                  <a:srgbClr val="262626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113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100050" y="4455621"/>
            <a:ext cx="10058401" cy="11430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indent="45720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indent="91440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indent="137160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indent="1828800">
              <a:spcBef>
                <a:spcPts val="1200"/>
              </a:spcBef>
              <a:buSzTx/>
              <a:buFontTx/>
              <a:buNone/>
              <a:defRPr sz="2400" cap="all" spc="200">
                <a:solidFill>
                  <a:srgbClr val="34406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14" name="Straight Connector 8"/>
          <p:cNvSpPr/>
          <p:nvPr/>
        </p:nvSpPr>
        <p:spPr>
          <a:xfrm>
            <a:off x="1207657" y="4343400"/>
            <a:ext cx="9875522" cy="0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5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0975141" y="6526778"/>
            <a:ext cx="237343" cy="231141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Text úrovně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  <p:sldLayoutId id="2147483670" r:id="rId19"/>
    <p:sldLayoutId id="2147483671" r:id="rId20"/>
    <p:sldLayoutId id="2147483672" r:id="rId21"/>
    <p:sldLayoutId id="2147483673" r:id="rId22"/>
    <p:sldLayoutId id="2147483674" r:id="rId23"/>
    <p:sldLayoutId id="2147483675" r:id="rId24"/>
    <p:sldLayoutId id="2147483676" r:id="rId25"/>
    <p:sldLayoutId id="2147483677" r:id="rId26"/>
    <p:sldLayoutId id="2147483678" r:id="rId27"/>
    <p:sldLayoutId id="2147483679" r:id="rId28"/>
    <p:sldLayoutId id="2147483680" r:id="rId29"/>
    <p:sldLayoutId id="2147483681" r:id="rId30"/>
    <p:sldLayoutId id="2147483683" r:id="rId31"/>
    <p:sldLayoutId id="2147483684" r:id="rId3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Rectangle 1"/>
          <p:cNvSpPr/>
          <p:nvPr/>
        </p:nvSpPr>
        <p:spPr>
          <a:xfrm>
            <a:off x="-11035" y="-8184"/>
            <a:ext cx="12201990" cy="6866184"/>
          </a:xfrm>
          <a:prstGeom prst="rect">
            <a:avLst/>
          </a:prstGeom>
          <a:solidFill>
            <a:srgbClr val="004493"/>
          </a:solidFill>
          <a:ln w="12700">
            <a:miter lim="400000"/>
          </a:ln>
        </p:spPr>
        <p:txBody>
          <a:bodyPr lIns="58923" tIns="58923" rIns="58923" bIns="58923" anchor="ctr"/>
          <a:lstStyle/>
          <a:p>
            <a:pPr algn="ctr" defTabSz="589231">
              <a:defRPr sz="22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83" name="officeArt object" descr="officeArt objec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2908">
            <a:off x="-1313203" y="1318934"/>
            <a:ext cx="6854434" cy="4220136"/>
          </a:xfrm>
          <a:prstGeom prst="rect">
            <a:avLst/>
          </a:prstGeom>
          <a:ln w="12700">
            <a:miter lim="400000"/>
          </a:ln>
        </p:spPr>
      </p:pic>
      <p:sp>
        <p:nvSpPr>
          <p:cNvPr id="384" name="officeArt object"/>
          <p:cNvSpPr txBox="1"/>
          <p:nvPr/>
        </p:nvSpPr>
        <p:spPr>
          <a:xfrm>
            <a:off x="2585792" y="2357022"/>
            <a:ext cx="9461205" cy="1419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5470" tIns="65470" rIns="65470" bIns="65470"/>
          <a:lstStyle>
            <a:lvl1pPr defTabSz="589231">
              <a:defRPr sz="8000">
                <a:solidFill>
                  <a:srgbClr val="FFFFFF"/>
                </a:solidFill>
                <a:uFill>
                  <a:solidFill>
                    <a:srgbClr val="004493"/>
                  </a:solidFill>
                </a:u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>
              <a:defRPr>
                <a:uFill>
                  <a:solidFill>
                    <a:srgbClr val="000000"/>
                  </a:solidFill>
                </a:uFill>
              </a:defRPr>
            </a:pPr>
            <a:r>
              <a:rPr lang="en-US" sz="6600" dirty="0"/>
              <a:t>PV179 – Lab 0</a:t>
            </a:r>
            <a:r>
              <a:rPr lang="cs-CZ" sz="6600" dirty="0"/>
              <a:t>5</a:t>
            </a:r>
            <a:endParaRPr lang="en-US" sz="6600" dirty="0"/>
          </a:p>
        </p:txBody>
      </p:sp>
      <p:sp>
        <p:nvSpPr>
          <p:cNvPr id="385" name="officeArt object"/>
          <p:cNvSpPr txBox="1"/>
          <p:nvPr/>
        </p:nvSpPr>
        <p:spPr>
          <a:xfrm>
            <a:off x="2638092" y="3350728"/>
            <a:ext cx="7588984" cy="1000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5470" tIns="65470" rIns="65470" bIns="65470"/>
          <a:lstStyle/>
          <a:p>
            <a:pPr defTabSz="589231">
              <a:defRPr sz="300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Helvetica"/>
              </a:defRPr>
            </a:pPr>
            <a:endParaRPr dirty="0">
              <a:uFill>
                <a:solidFill>
                  <a:srgbClr val="004493"/>
                </a:solidFill>
              </a:u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INFORMATICS &amp; APPLIED RESEARCH…"/>
          <p:cNvSpPr txBox="1"/>
          <p:nvPr/>
        </p:nvSpPr>
        <p:spPr>
          <a:xfrm>
            <a:off x="698857" y="1525571"/>
            <a:ext cx="10939768" cy="15183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959" rIns="60959">
            <a:spAutoFit/>
          </a:bodyPr>
          <a:lstStyle/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en-US" sz="2200" dirty="0">
                <a:solidFill>
                  <a:srgbClr val="004493"/>
                </a:solidFill>
                <a:latin typeface="Montserrat Semi Bold"/>
              </a:rPr>
              <a:t>DTO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en-US" sz="2200" dirty="0" err="1">
                <a:solidFill>
                  <a:srgbClr val="004493"/>
                </a:solidFill>
                <a:latin typeface="Montserrat Semi Bold"/>
              </a:rPr>
              <a:t>AutoMapper</a:t>
            </a:r>
            <a:endParaRPr lang="en-US" sz="2200" dirty="0">
              <a:solidFill>
                <a:srgbClr val="004493"/>
              </a:solidFill>
              <a:latin typeface="Montserrat Semi Bold"/>
            </a:endParaRP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en-US" sz="2200" dirty="0">
                <a:solidFill>
                  <a:srgbClr val="004493"/>
                </a:solidFill>
                <a:latin typeface="Montserrat Semi Bold"/>
              </a:rPr>
              <a:t>Services</a:t>
            </a:r>
            <a:endParaRPr lang="cs-CZ" sz="2200" dirty="0"/>
          </a:p>
        </p:txBody>
      </p:sp>
      <p:sp>
        <p:nvSpPr>
          <p:cNvPr id="18" name="TextBox 37"/>
          <p:cNvSpPr txBox="1"/>
          <p:nvPr/>
        </p:nvSpPr>
        <p:spPr>
          <a:xfrm>
            <a:off x="215900" y="393700"/>
            <a:ext cx="8621704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cs-CZ" b="1" dirty="0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Agenda</a:t>
            </a:r>
            <a:endParaRPr dirty="0">
              <a:latin typeface="Montserrat Ultra Light" charset="0"/>
              <a:ea typeface="Montserrat Ultra Light" charset="0"/>
              <a:cs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5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2" name="Picture 2" descr="Auto Mapper in .NET 6 | Tech Playground">
            <a:extLst>
              <a:ext uri="{FF2B5EF4-FFF2-40B4-BE49-F238E27FC236}">
                <a16:creationId xmlns:a16="http://schemas.microsoft.com/office/drawing/2014/main" id="{ED4ADF91-6306-3DEB-C76E-F934C17FD5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322" y="3796481"/>
            <a:ext cx="5556738" cy="2778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Šipka: doprava 4">
            <a:extLst>
              <a:ext uri="{FF2B5EF4-FFF2-40B4-BE49-F238E27FC236}">
                <a16:creationId xmlns:a16="http://schemas.microsoft.com/office/drawing/2014/main" id="{4C5C0051-3D32-0387-D4CD-7E8159736BA2}"/>
              </a:ext>
            </a:extLst>
          </p:cNvPr>
          <p:cNvSpPr/>
          <p:nvPr/>
        </p:nvSpPr>
        <p:spPr>
          <a:xfrm>
            <a:off x="6716291" y="2064834"/>
            <a:ext cx="1828800" cy="733659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DTO</a:t>
            </a:r>
          </a:p>
        </p:txBody>
      </p:sp>
    </p:spTree>
    <p:extLst>
      <p:ext uri="{BB962C8B-B14F-4D97-AF65-F5344CB8AC3E}">
        <p14:creationId xmlns:p14="http://schemas.microsoft.com/office/powerpoint/2010/main" val="160307881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INFORMATICS &amp; APPLIED RESEARCH…"/>
          <p:cNvSpPr txBox="1"/>
          <p:nvPr/>
        </p:nvSpPr>
        <p:spPr>
          <a:xfrm>
            <a:off x="698857" y="1525571"/>
            <a:ext cx="11632960" cy="4031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959" rIns="60959">
            <a:spAutoFit/>
          </a:bodyPr>
          <a:lstStyle/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en-US" sz="2200" b="1" dirty="0">
                <a:solidFill>
                  <a:srgbClr val="004493"/>
                </a:solidFill>
                <a:latin typeface="Montserrat Semi Bold"/>
              </a:rPr>
              <a:t>D</a:t>
            </a:r>
            <a:r>
              <a:rPr lang="en-US" sz="2200" dirty="0">
                <a:solidFill>
                  <a:srgbClr val="004493"/>
                </a:solidFill>
                <a:latin typeface="Montserrat Semi Bold"/>
              </a:rPr>
              <a:t>ata </a:t>
            </a:r>
            <a:r>
              <a:rPr lang="en-US" sz="2200" b="1" dirty="0">
                <a:solidFill>
                  <a:srgbClr val="004493"/>
                </a:solidFill>
                <a:latin typeface="Montserrat Semi Bold"/>
              </a:rPr>
              <a:t>T</a:t>
            </a:r>
            <a:r>
              <a:rPr lang="en-US" sz="2200" dirty="0">
                <a:solidFill>
                  <a:srgbClr val="004493"/>
                </a:solidFill>
                <a:latin typeface="Montserrat Semi Bold"/>
              </a:rPr>
              <a:t>ransfer </a:t>
            </a:r>
            <a:r>
              <a:rPr lang="en-US" sz="2200" b="1" dirty="0">
                <a:solidFill>
                  <a:srgbClr val="004493"/>
                </a:solidFill>
                <a:latin typeface="Montserrat Semi Bold"/>
              </a:rPr>
              <a:t>O</a:t>
            </a:r>
            <a:r>
              <a:rPr lang="en-US" sz="2200" dirty="0">
                <a:solidFill>
                  <a:srgbClr val="004493"/>
                </a:solidFill>
                <a:latin typeface="Montserrat Semi Bold"/>
              </a:rPr>
              <a:t>bject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Příklad pojmenování </a:t>
            </a:r>
            <a:r>
              <a:rPr lang="en-US" sz="2200" dirty="0">
                <a:solidFill>
                  <a:srgbClr val="004493"/>
                </a:solidFill>
                <a:latin typeface="Montserrat Semi Bold"/>
              </a:rPr>
              <a:t>t</a:t>
            </a:r>
            <a:r>
              <a:rPr lang="cs-CZ" sz="2200" dirty="0" err="1">
                <a:solidFill>
                  <a:srgbClr val="004493"/>
                </a:solidFill>
                <a:latin typeface="Montserrat Semi Bold"/>
              </a:rPr>
              <a:t>říd</a:t>
            </a: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: </a:t>
            </a:r>
            <a:r>
              <a:rPr lang="cs-CZ" sz="2200" dirty="0" err="1">
                <a:solidFill>
                  <a:srgbClr val="2B91AF"/>
                </a:solidFill>
                <a:latin typeface="Consolas" panose="020B0609020204030204" pitchFamily="49" charset="0"/>
              </a:rPr>
              <a:t>BookDto</a:t>
            </a: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, </a:t>
            </a:r>
            <a:r>
              <a:rPr lang="cs-CZ" sz="2200" dirty="0" err="1">
                <a:solidFill>
                  <a:srgbClr val="2B91AF"/>
                </a:solidFill>
                <a:latin typeface="Consolas" panose="020B0609020204030204" pitchFamily="49" charset="0"/>
              </a:rPr>
              <a:t>AnimalDto</a:t>
            </a:r>
            <a:endParaRPr lang="cs-CZ" sz="2200" dirty="0">
              <a:solidFill>
                <a:srgbClr val="2B91AF"/>
              </a:solidFill>
              <a:latin typeface="Consolas" panose="020B0609020204030204" pitchFamily="49" charset="0"/>
            </a:endParaRP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Oddělení vrstev (EN: </a:t>
            </a:r>
            <a:r>
              <a:rPr lang="cs-CZ" sz="2200" i="1" dirty="0" err="1">
                <a:solidFill>
                  <a:srgbClr val="004493"/>
                </a:solidFill>
                <a:latin typeface="Montserrat Semi Bold"/>
              </a:rPr>
              <a:t>decoupling</a:t>
            </a: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)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Redukce zpracovávaných dat</a:t>
            </a:r>
            <a:r>
              <a:rPr lang="en-US" sz="2200" dirty="0">
                <a:solidFill>
                  <a:srgbClr val="004493"/>
                </a:solidFill>
                <a:latin typeface="Montserrat Semi Bold"/>
              </a:rPr>
              <a:t> (EN: </a:t>
            </a:r>
            <a:r>
              <a:rPr lang="en-US" sz="2200" i="1" dirty="0">
                <a:solidFill>
                  <a:srgbClr val="004493"/>
                </a:solidFill>
                <a:latin typeface="Montserrat Semi Bold"/>
              </a:rPr>
              <a:t>data shaping</a:t>
            </a:r>
            <a:r>
              <a:rPr lang="en-US" sz="2200" dirty="0">
                <a:solidFill>
                  <a:srgbClr val="004493"/>
                </a:solidFill>
                <a:latin typeface="Montserrat Semi Bold"/>
              </a:rPr>
              <a:t>)</a:t>
            </a:r>
            <a:endParaRPr lang="cs-CZ" sz="2200" dirty="0">
              <a:solidFill>
                <a:srgbClr val="004493"/>
              </a:solidFill>
              <a:latin typeface="Montserrat Semi Bold"/>
            </a:endParaRP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endParaRPr lang="cs-CZ" sz="2200" dirty="0">
              <a:solidFill>
                <a:srgbClr val="004493"/>
              </a:solidFill>
              <a:latin typeface="Montserrat Semi Bold"/>
            </a:endParaRP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endParaRPr lang="cs-CZ" sz="2200" dirty="0">
              <a:solidFill>
                <a:srgbClr val="004493"/>
              </a:solidFill>
              <a:latin typeface="Montserrat Semi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4493"/>
              </a:solidFill>
              <a:latin typeface="Montserrat Semi Bold"/>
            </a:endParaRPr>
          </a:p>
          <a:p>
            <a:pPr marL="342900" indent="-34290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endParaRPr lang="cs-CZ" sz="2200" dirty="0"/>
          </a:p>
        </p:txBody>
      </p:sp>
      <p:sp>
        <p:nvSpPr>
          <p:cNvPr id="18" name="TextBox 37"/>
          <p:cNvSpPr txBox="1"/>
          <p:nvPr/>
        </p:nvSpPr>
        <p:spPr>
          <a:xfrm>
            <a:off x="215900" y="393700"/>
            <a:ext cx="8621704" cy="611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n-US" b="1" dirty="0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DTO </a:t>
            </a:r>
            <a:r>
              <a:rPr lang="cs-CZ" b="1" dirty="0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–</a:t>
            </a:r>
            <a:r>
              <a:rPr lang="en-US" b="1" dirty="0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 </a:t>
            </a:r>
            <a:r>
              <a:rPr lang="en-US" sz="3200" b="1" dirty="0">
                <a:solidFill>
                  <a:srgbClr val="004493"/>
                </a:solidFill>
                <a:latin typeface="Montserrat Semi Bold"/>
              </a:rPr>
              <a:t>D</a:t>
            </a:r>
            <a:r>
              <a:rPr lang="en-US" sz="3200" dirty="0">
                <a:solidFill>
                  <a:srgbClr val="004493"/>
                </a:solidFill>
                <a:latin typeface="Montserrat Semi Bold"/>
              </a:rPr>
              <a:t>ata </a:t>
            </a:r>
            <a:r>
              <a:rPr lang="en-US" sz="3200" b="1" dirty="0">
                <a:solidFill>
                  <a:srgbClr val="004493"/>
                </a:solidFill>
                <a:latin typeface="Montserrat Semi Bold"/>
              </a:rPr>
              <a:t>T</a:t>
            </a:r>
            <a:r>
              <a:rPr lang="en-US" sz="3200" dirty="0">
                <a:solidFill>
                  <a:srgbClr val="004493"/>
                </a:solidFill>
                <a:latin typeface="Montserrat Semi Bold"/>
              </a:rPr>
              <a:t>ransfer </a:t>
            </a:r>
            <a:r>
              <a:rPr lang="en-US" sz="3200" b="1" dirty="0">
                <a:solidFill>
                  <a:srgbClr val="004493"/>
                </a:solidFill>
                <a:latin typeface="Montserrat Semi Bold"/>
              </a:rPr>
              <a:t>O</a:t>
            </a:r>
            <a:r>
              <a:rPr lang="en-US" sz="3200" dirty="0">
                <a:solidFill>
                  <a:srgbClr val="004493"/>
                </a:solidFill>
                <a:latin typeface="Montserrat Semi Bold"/>
              </a:rPr>
              <a:t>bject</a:t>
            </a:r>
            <a:r>
              <a:rPr lang="en-US" b="1" dirty="0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 </a:t>
            </a:r>
            <a:endParaRPr lang="en-US" dirty="0">
              <a:latin typeface="Montserrat Ultra Light" charset="0"/>
              <a:ea typeface="Montserrat Ultra Light" charset="0"/>
              <a:cs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5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E185274B-80CB-5095-01A5-C62D894C7079}"/>
              </a:ext>
            </a:extLst>
          </p:cNvPr>
          <p:cNvSpPr/>
          <p:nvPr/>
        </p:nvSpPr>
        <p:spPr>
          <a:xfrm>
            <a:off x="8386231" y="1894432"/>
            <a:ext cx="1295400" cy="36933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API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491B727-49EA-24C2-B112-945D833E86E9}"/>
              </a:ext>
            </a:extLst>
          </p:cNvPr>
          <p:cNvSpPr/>
          <p:nvPr/>
        </p:nvSpPr>
        <p:spPr>
          <a:xfrm>
            <a:off x="8171443" y="2952796"/>
            <a:ext cx="1724976" cy="36933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Business Layer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5534CEA-79A7-9D81-39C6-2B2BC5403118}"/>
              </a:ext>
            </a:extLst>
          </p:cNvPr>
          <p:cNvSpPr/>
          <p:nvPr/>
        </p:nvSpPr>
        <p:spPr>
          <a:xfrm>
            <a:off x="8017482" y="4037263"/>
            <a:ext cx="2032897" cy="36933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Data Access Layer</a:t>
            </a:r>
          </a:p>
        </p:txBody>
      </p:sp>
      <p:pic>
        <p:nvPicPr>
          <p:cNvPr id="1026" name="Picture 2" descr="Database DB icon PNG and SVG Vector Free Download">
            <a:extLst>
              <a:ext uri="{FF2B5EF4-FFF2-40B4-BE49-F238E27FC236}">
                <a16:creationId xmlns:a16="http://schemas.microsoft.com/office/drawing/2014/main" id="{C8547321-F817-7B70-11C1-E37580E674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8352" y="4858824"/>
            <a:ext cx="391156" cy="473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7D3DC79A-A674-4EFB-B5C6-D5F7142A566B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9033931" y="2263762"/>
            <a:ext cx="0" cy="68903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7AD92EEC-2E3C-58D4-FEF0-376B6F3D1250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9033931" y="3322126"/>
            <a:ext cx="0" cy="71513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65E0D602-91DA-0C56-0D46-3E7E1991769F}"/>
              </a:ext>
            </a:extLst>
          </p:cNvPr>
          <p:cNvCxnSpPr>
            <a:cxnSpLocks/>
            <a:stCxn id="8" idx="2"/>
            <a:endCxn id="1026" idx="0"/>
          </p:cNvCxnSpPr>
          <p:nvPr/>
        </p:nvCxnSpPr>
        <p:spPr>
          <a:xfrm flipH="1">
            <a:off x="9033930" y="4406593"/>
            <a:ext cx="1" cy="45223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Bublinový popisek: se šipkou doleva 22">
            <a:extLst>
              <a:ext uri="{FF2B5EF4-FFF2-40B4-BE49-F238E27FC236}">
                <a16:creationId xmlns:a16="http://schemas.microsoft.com/office/drawing/2014/main" id="{E0A14A9B-A277-CC82-F1C5-05C750DBBF15}"/>
              </a:ext>
            </a:extLst>
          </p:cNvPr>
          <p:cNvSpPr/>
          <p:nvPr/>
        </p:nvSpPr>
        <p:spPr>
          <a:xfrm>
            <a:off x="10137696" y="2978899"/>
            <a:ext cx="905932" cy="369330"/>
          </a:xfrm>
          <a:prstGeom prst="leftArrowCallout">
            <a:avLst/>
          </a:prstGeom>
          <a:solidFill>
            <a:srgbClr val="00B050"/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DTO</a:t>
            </a:r>
          </a:p>
        </p:txBody>
      </p:sp>
    </p:spTree>
    <p:extLst>
      <p:ext uri="{BB962C8B-B14F-4D97-AF65-F5344CB8AC3E}">
        <p14:creationId xmlns:p14="http://schemas.microsoft.com/office/powerpoint/2010/main" val="642621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37"/>
          <p:cNvSpPr txBox="1"/>
          <p:nvPr/>
        </p:nvSpPr>
        <p:spPr>
          <a:xfrm>
            <a:off x="215900" y="393700"/>
            <a:ext cx="8621704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cs-CZ" b="1" dirty="0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DTO – Data </a:t>
            </a:r>
            <a:r>
              <a:rPr lang="cs-CZ" b="1" dirty="0" err="1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Shaping</a:t>
            </a:r>
            <a:r>
              <a:rPr lang="en-US" b="1" dirty="0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 &amp; Decoupling</a:t>
            </a:r>
            <a:endParaRPr lang="cs-CZ" sz="2900" i="1" dirty="0">
              <a:solidFill>
                <a:srgbClr val="0000FF"/>
              </a:solidFill>
              <a:latin typeface="Consolas" panose="020B0609020204030204" pitchFamily="49" charset="0"/>
              <a:sym typeface="Montserrat Semi Bold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5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105C70-28E2-4BDC-BAD9-AE7D3EC7AFB6}"/>
              </a:ext>
            </a:extLst>
          </p:cNvPr>
          <p:cNvSpPr/>
          <p:nvPr/>
        </p:nvSpPr>
        <p:spPr>
          <a:xfrm>
            <a:off x="368417" y="1519711"/>
            <a:ext cx="654885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AnimalEntity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cs-CZ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6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Key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</a:p>
          <a:p>
            <a:r>
              <a:rPr lang="cs-CZ" sz="1600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Id 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cs-CZ" sz="1600" dirty="0"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6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Required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</a:p>
          <a:p>
            <a:r>
              <a:rPr lang="cs-CZ" sz="16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MaxLength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(64)]</a:t>
            </a:r>
          </a:p>
          <a:p>
            <a:r>
              <a:rPr lang="cs-CZ" sz="1600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Name 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600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Specie 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cs-CZ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6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cs-CZ" sz="1600" dirty="0">
                <a:latin typeface="Consolas" panose="020B0609020204030204" pitchFamily="49" charset="0"/>
              </a:rPr>
              <a:t>? </a:t>
            </a:r>
            <a:r>
              <a:rPr lang="cs-CZ" sz="1600" dirty="0" err="1">
                <a:latin typeface="Consolas" panose="020B0609020204030204" pitchFamily="49" charset="0"/>
              </a:rPr>
              <a:t>Weight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cs-CZ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cs-CZ" sz="1600" dirty="0">
              <a:latin typeface="Consolas" panose="020B0609020204030204" pitchFamily="49" charset="0"/>
            </a:endParaRPr>
          </a:p>
          <a:p>
            <a:r>
              <a:rPr lang="cs-CZ" sz="1600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cs-CZ" sz="1600" dirty="0">
                <a:latin typeface="Consolas" panose="020B0609020204030204" pitchFamily="49" charset="0"/>
              </a:rPr>
              <a:t>? Age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cs-CZ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cs-CZ" sz="1600" dirty="0">
              <a:latin typeface="Consolas" panose="020B0609020204030204" pitchFamily="49" charset="0"/>
            </a:endParaRPr>
          </a:p>
          <a:p>
            <a:r>
              <a:rPr lang="cs-CZ" sz="16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EnclosureId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6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ForeignKey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nameof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EnclosureId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))]</a:t>
            </a:r>
          </a:p>
          <a:p>
            <a:r>
              <a:rPr lang="cs-CZ" sz="16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virtual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Enclosure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Enclosure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9CB185D3-DB05-E59B-5F69-D3E72A5D37DB}"/>
              </a:ext>
            </a:extLst>
          </p:cNvPr>
          <p:cNvSpPr/>
          <p:nvPr/>
        </p:nvSpPr>
        <p:spPr>
          <a:xfrm>
            <a:off x="6664729" y="1630278"/>
            <a:ext cx="556495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r>
              <a:rPr lang="cs-CZ" sz="1600" dirty="0">
                <a:solidFill>
                  <a:srgbClr val="2B91AF"/>
                </a:solidFill>
                <a:latin typeface="Consolas" panose="020B0609020204030204" pitchFamily="49" charset="0"/>
              </a:rPr>
              <a:t>Dto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cs-CZ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600" dirty="0">
                <a:latin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Id 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cs-CZ" sz="1600" dirty="0"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Name 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endParaRPr lang="cs-CZ" sz="1600" dirty="0">
              <a:latin typeface="Consolas" panose="020B0609020204030204" pitchFamily="49" charset="0"/>
            </a:endParaRPr>
          </a:p>
          <a:p>
            <a:r>
              <a:rPr lang="cs-CZ" sz="1600" dirty="0">
                <a:solidFill>
                  <a:srgbClr val="0000FF"/>
                </a:solidFill>
                <a:latin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cs-CZ" sz="1600" dirty="0">
                <a:latin typeface="Consolas" panose="020B0609020204030204" pitchFamily="49" charset="0"/>
              </a:rPr>
              <a:t>? Age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cs-CZ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cs-CZ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Enclosure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Enclosure 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CB5C7732-22E2-104A-40AE-0F18AE66EDCA}"/>
              </a:ext>
            </a:extLst>
          </p:cNvPr>
          <p:cNvSpPr/>
          <p:nvPr/>
        </p:nvSpPr>
        <p:spPr>
          <a:xfrm>
            <a:off x="1474187" y="1201913"/>
            <a:ext cx="2032897" cy="36933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Data Access Layer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83551976-8D8C-A65B-5900-1ECB20F41668}"/>
              </a:ext>
            </a:extLst>
          </p:cNvPr>
          <p:cNvSpPr/>
          <p:nvPr/>
        </p:nvSpPr>
        <p:spPr>
          <a:xfrm>
            <a:off x="8304994" y="1195849"/>
            <a:ext cx="1724976" cy="36933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Business Layer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82CE9D6-E0AC-542E-4FDB-318EDBA2E609}"/>
              </a:ext>
            </a:extLst>
          </p:cNvPr>
          <p:cNvSpPr txBox="1"/>
          <p:nvPr/>
        </p:nvSpPr>
        <p:spPr>
          <a:xfrm>
            <a:off x="6664729" y="4973584"/>
            <a:ext cx="6120440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List</a:t>
            </a:r>
            <a:r>
              <a:rPr lang="en-US" sz="1600" dirty="0"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r>
              <a:rPr lang="cs-CZ" sz="1600" dirty="0">
                <a:solidFill>
                  <a:srgbClr val="2B91AF"/>
                </a:solidFill>
                <a:latin typeface="Consolas" panose="020B0609020204030204" pitchFamily="49" charset="0"/>
              </a:rPr>
              <a:t>Dto</a:t>
            </a:r>
            <a:r>
              <a:rPr lang="en-US" sz="1600" dirty="0"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GetAnimals</a:t>
            </a:r>
            <a:r>
              <a:rPr lang="cs-CZ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InEnclosure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r>
              <a:rPr lang="en-US" sz="1600" dirty="0">
                <a:latin typeface="Consolas" panose="020B0609020204030204" pitchFamily="49" charset="0"/>
              </a:rPr>
              <a:t>{ … }</a:t>
            </a:r>
          </a:p>
        </p:txBody>
      </p:sp>
      <p:sp>
        <p:nvSpPr>
          <p:cNvPr id="14" name="Šipka: obousměrná vodorovná 13">
            <a:extLst>
              <a:ext uri="{FF2B5EF4-FFF2-40B4-BE49-F238E27FC236}">
                <a16:creationId xmlns:a16="http://schemas.microsoft.com/office/drawing/2014/main" id="{0BA9B2D7-FEE5-EF1A-8FF5-EFDC88B418B1}"/>
              </a:ext>
            </a:extLst>
          </p:cNvPr>
          <p:cNvSpPr/>
          <p:nvPr/>
        </p:nvSpPr>
        <p:spPr>
          <a:xfrm>
            <a:off x="5040966" y="3158610"/>
            <a:ext cx="1521850" cy="540779"/>
          </a:xfrm>
          <a:prstGeom prst="leftRightArrow">
            <a:avLst>
              <a:gd name="adj1" fmla="val 67834"/>
              <a:gd name="adj2" fmla="val 25796"/>
            </a:avLst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1428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INFORMATICS &amp; APPLIED RESEARCH…"/>
          <p:cNvSpPr txBox="1"/>
          <p:nvPr/>
        </p:nvSpPr>
        <p:spPr>
          <a:xfrm>
            <a:off x="698857" y="1525571"/>
            <a:ext cx="11632960" cy="4031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959" rIns="60959">
            <a:spAutoFit/>
          </a:bodyPr>
          <a:lstStyle/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en-US" sz="2200" dirty="0" err="1">
                <a:solidFill>
                  <a:srgbClr val="004493"/>
                </a:solidFill>
                <a:latin typeface="Montserrat Semi Bold"/>
              </a:rPr>
              <a:t>Nuget</a:t>
            </a:r>
            <a:r>
              <a:rPr lang="en-US" sz="2200" dirty="0">
                <a:solidFill>
                  <a:srgbClr val="004493"/>
                </a:solidFill>
                <a:latin typeface="Montserrat Semi Bold"/>
              </a:rPr>
              <a:t> package – 280 </a:t>
            </a: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milionů stažení</a:t>
            </a:r>
            <a:r>
              <a:rPr lang="en-US" sz="2200" dirty="0">
                <a:solidFill>
                  <a:srgbClr val="004493"/>
                </a:solidFill>
                <a:latin typeface="Montserrat Semi Bold"/>
              </a:rPr>
              <a:t>!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Mapování objektů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Využití mezi vrstvami aplikace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Alternativou je</a:t>
            </a:r>
            <a:r>
              <a:rPr lang="en-US" sz="2200" dirty="0">
                <a:solidFill>
                  <a:srgbClr val="004493"/>
                </a:solidFill>
                <a:latin typeface="Montserrat Semi Bold"/>
              </a:rPr>
              <a:t> </a:t>
            </a: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například </a:t>
            </a:r>
            <a:r>
              <a:rPr lang="en-US" sz="2200" dirty="0" err="1">
                <a:solidFill>
                  <a:srgbClr val="004493"/>
                </a:solidFill>
                <a:latin typeface="Montserrat Semi Bold"/>
              </a:rPr>
              <a:t>Mapster</a:t>
            </a:r>
            <a:endParaRPr lang="cs-CZ" sz="2200" dirty="0">
              <a:solidFill>
                <a:srgbClr val="004493"/>
              </a:solidFill>
              <a:latin typeface="Montserrat Semi Bold"/>
            </a:endParaRP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Laický popis: „podle určených pravidel vytvoří z jednoho objektu objekt jiný“ </a:t>
            </a:r>
          </a:p>
          <a:p>
            <a:pPr marL="285750" indent="-28575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endParaRPr lang="cs-CZ" sz="2200" dirty="0">
              <a:solidFill>
                <a:srgbClr val="004493"/>
              </a:solidFill>
              <a:latin typeface="Montserrat Semi Bo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4493"/>
              </a:solidFill>
              <a:latin typeface="Montserrat Semi Bold"/>
            </a:endParaRPr>
          </a:p>
          <a:p>
            <a:pPr marL="342900" indent="-342900" defTabSz="609585">
              <a:spcBef>
                <a:spcPts val="1600"/>
              </a:spcBef>
              <a:buFont typeface="Arial" panose="020B0604020202020204" pitchFamily="34" charset="0"/>
              <a:buChar char="•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endParaRPr lang="cs-CZ" sz="2200" dirty="0"/>
          </a:p>
        </p:txBody>
      </p:sp>
      <p:sp>
        <p:nvSpPr>
          <p:cNvPr id="18" name="TextBox 37"/>
          <p:cNvSpPr txBox="1"/>
          <p:nvPr/>
        </p:nvSpPr>
        <p:spPr>
          <a:xfrm>
            <a:off x="215900" y="393700"/>
            <a:ext cx="8621704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n-US" b="1" dirty="0" err="1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AutoMapper</a:t>
            </a:r>
            <a:endParaRPr lang="en-US" dirty="0">
              <a:latin typeface="Montserrat Ultra Light" charset="0"/>
              <a:ea typeface="Montserrat Ultra Light" charset="0"/>
              <a:cs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5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028" name="Picture 4" descr="Auto Mapper in .NET 6 | Tech Playground">
            <a:extLst>
              <a:ext uri="{FF2B5EF4-FFF2-40B4-BE49-F238E27FC236}">
                <a16:creationId xmlns:a16="http://schemas.microsoft.com/office/drawing/2014/main" id="{BDC3CD81-95DC-0BC7-1B4D-290038B20C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6" t="14869" r="23617" b="22052"/>
          <a:stretch/>
        </p:blipFill>
        <p:spPr bwMode="auto">
          <a:xfrm>
            <a:off x="4315991" y="4281340"/>
            <a:ext cx="2971800" cy="178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62722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37"/>
          <p:cNvSpPr txBox="1"/>
          <p:nvPr/>
        </p:nvSpPr>
        <p:spPr>
          <a:xfrm>
            <a:off x="215900" y="393700"/>
            <a:ext cx="8621704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cs-CZ" b="1" dirty="0" err="1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AutoMapper</a:t>
            </a:r>
            <a:r>
              <a:rPr lang="cs-CZ" b="1" dirty="0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 – funkce </a:t>
            </a:r>
            <a:endParaRPr dirty="0">
              <a:latin typeface="Montserrat Ultra Light" charset="0"/>
              <a:ea typeface="Montserrat Ultra Light" charset="0"/>
              <a:cs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5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3CE6715-4589-27DA-DEA2-75767F607300}"/>
              </a:ext>
            </a:extLst>
          </p:cNvPr>
          <p:cNvSpPr/>
          <p:nvPr/>
        </p:nvSpPr>
        <p:spPr>
          <a:xfrm>
            <a:off x="368417" y="1519711"/>
            <a:ext cx="654885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AnimalEntity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cs-CZ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6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Key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</a:p>
          <a:p>
            <a:r>
              <a:rPr lang="cs-CZ" sz="1600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Id 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cs-CZ" sz="1600" dirty="0"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6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Required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</a:p>
          <a:p>
            <a:r>
              <a:rPr lang="cs-CZ" sz="16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MaxLength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(64)]</a:t>
            </a:r>
          </a:p>
          <a:p>
            <a:r>
              <a:rPr lang="cs-CZ" sz="1600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Name 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600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Specie 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cs-CZ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6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cs-CZ" sz="1600" dirty="0">
                <a:latin typeface="Consolas" panose="020B0609020204030204" pitchFamily="49" charset="0"/>
              </a:rPr>
              <a:t>? </a:t>
            </a:r>
            <a:r>
              <a:rPr lang="cs-CZ" sz="1600" dirty="0" err="1">
                <a:latin typeface="Consolas" panose="020B0609020204030204" pitchFamily="49" charset="0"/>
              </a:rPr>
              <a:t>Weight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cs-CZ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cs-CZ" sz="1600" dirty="0">
              <a:latin typeface="Consolas" panose="020B0609020204030204" pitchFamily="49" charset="0"/>
            </a:endParaRPr>
          </a:p>
          <a:p>
            <a:r>
              <a:rPr lang="cs-CZ" sz="1600" dirty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cs-CZ" sz="1600" dirty="0">
                <a:latin typeface="Consolas" panose="020B0609020204030204" pitchFamily="49" charset="0"/>
              </a:rPr>
              <a:t>? Age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cs-CZ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cs-CZ" sz="1600" dirty="0">
              <a:latin typeface="Consolas" panose="020B0609020204030204" pitchFamily="49" charset="0"/>
            </a:endParaRPr>
          </a:p>
          <a:p>
            <a:r>
              <a:rPr lang="cs-CZ" sz="16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EnclosureId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6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ForeignKey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nameof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EnclosureId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))]</a:t>
            </a:r>
          </a:p>
          <a:p>
            <a:r>
              <a:rPr lang="cs-CZ" sz="16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virtual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Enclosure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Enclosure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C3838AF-F8E6-4C11-78BC-4919123C9EE4}"/>
              </a:ext>
            </a:extLst>
          </p:cNvPr>
          <p:cNvSpPr/>
          <p:nvPr/>
        </p:nvSpPr>
        <p:spPr>
          <a:xfrm>
            <a:off x="6664729" y="1630278"/>
            <a:ext cx="556495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r>
              <a:rPr lang="cs-CZ" sz="1600" dirty="0">
                <a:solidFill>
                  <a:srgbClr val="2B91AF"/>
                </a:solidFill>
                <a:latin typeface="Consolas" panose="020B0609020204030204" pitchFamily="49" charset="0"/>
              </a:rPr>
              <a:t>Dto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cs-CZ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600" dirty="0">
                <a:latin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Id 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cs-CZ" sz="1600" dirty="0"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Name 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endParaRPr lang="cs-CZ" sz="1600" dirty="0">
              <a:latin typeface="Consolas" panose="020B0609020204030204" pitchFamily="49" charset="0"/>
            </a:endParaRPr>
          </a:p>
          <a:p>
            <a:r>
              <a:rPr lang="cs-CZ" sz="1600" dirty="0">
                <a:solidFill>
                  <a:srgbClr val="0000FF"/>
                </a:solidFill>
                <a:latin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cs-CZ" sz="1600" dirty="0">
                <a:latin typeface="Consolas" panose="020B0609020204030204" pitchFamily="49" charset="0"/>
              </a:rPr>
              <a:t>? Age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cs-CZ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cs-CZ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Enclosure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Enclosure {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5DBF412-B91E-D8A6-91CA-E1A32631571C}"/>
              </a:ext>
            </a:extLst>
          </p:cNvPr>
          <p:cNvSpPr/>
          <p:nvPr/>
        </p:nvSpPr>
        <p:spPr>
          <a:xfrm>
            <a:off x="1474187" y="1201913"/>
            <a:ext cx="2032897" cy="36933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Data Access Layer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51AEF98D-D27C-9954-3986-D93086C23562}"/>
              </a:ext>
            </a:extLst>
          </p:cNvPr>
          <p:cNvSpPr/>
          <p:nvPr/>
        </p:nvSpPr>
        <p:spPr>
          <a:xfrm>
            <a:off x="8304994" y="1195849"/>
            <a:ext cx="1724976" cy="36933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Business Layer</a:t>
            </a:r>
          </a:p>
        </p:txBody>
      </p:sp>
      <p:sp>
        <p:nvSpPr>
          <p:cNvPr id="14" name="Vývojový diagram: postup 13">
            <a:extLst>
              <a:ext uri="{FF2B5EF4-FFF2-40B4-BE49-F238E27FC236}">
                <a16:creationId xmlns:a16="http://schemas.microsoft.com/office/drawing/2014/main" id="{A343E04A-BA73-0374-0E47-089D99493195}"/>
              </a:ext>
            </a:extLst>
          </p:cNvPr>
          <p:cNvSpPr/>
          <p:nvPr/>
        </p:nvSpPr>
        <p:spPr>
          <a:xfrm>
            <a:off x="-6719" y="1029294"/>
            <a:ext cx="12192000" cy="5823717"/>
          </a:xfrm>
          <a:prstGeom prst="flowChartProcess">
            <a:avLst/>
          </a:prstGeom>
          <a:solidFill>
            <a:srgbClr val="D9D9D9">
              <a:alpha val="60000"/>
            </a:srgbClr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0" name="Šipka: obousměrná vodorovná 9">
            <a:extLst>
              <a:ext uri="{FF2B5EF4-FFF2-40B4-BE49-F238E27FC236}">
                <a16:creationId xmlns:a16="http://schemas.microsoft.com/office/drawing/2014/main" id="{67E3F5A4-B415-A41A-B495-A78037183373}"/>
              </a:ext>
            </a:extLst>
          </p:cNvPr>
          <p:cNvSpPr/>
          <p:nvPr/>
        </p:nvSpPr>
        <p:spPr>
          <a:xfrm>
            <a:off x="5328356" y="2888221"/>
            <a:ext cx="1521850" cy="540779"/>
          </a:xfrm>
          <a:prstGeom prst="leftRightArrow">
            <a:avLst>
              <a:gd name="adj1" fmla="val 67834"/>
              <a:gd name="adj2" fmla="val 25796"/>
            </a:avLst>
          </a:prstGeom>
          <a:solidFill>
            <a:schemeClr val="bg1"/>
          </a:solidFill>
          <a:ln w="12700" cap="flat">
            <a:solidFill>
              <a:schemeClr val="tx1"/>
            </a:solidFill>
            <a:prstDash val="solid"/>
            <a:miter lim="800000"/>
          </a:ln>
          <a:effectLst>
            <a:glow rad="139700">
              <a:srgbClr val="FF0000">
                <a:alpha val="40000"/>
              </a:srgbClr>
            </a:glo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5" name="Picture 4" descr="Auto Mapper in .NET 6 | Tech Playground">
            <a:extLst>
              <a:ext uri="{FF2B5EF4-FFF2-40B4-BE49-F238E27FC236}">
                <a16:creationId xmlns:a16="http://schemas.microsoft.com/office/drawing/2014/main" id="{2FB1DB5B-1E8C-AB6E-A9A6-C12FA6A8DD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6" t="61058" r="23617" b="22052"/>
          <a:stretch/>
        </p:blipFill>
        <p:spPr bwMode="auto">
          <a:xfrm>
            <a:off x="5416658" y="3056063"/>
            <a:ext cx="1348209" cy="217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46036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37"/>
          <p:cNvSpPr txBox="1"/>
          <p:nvPr/>
        </p:nvSpPr>
        <p:spPr>
          <a:xfrm>
            <a:off x="215900" y="393700"/>
            <a:ext cx="8621704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cs-CZ" b="1" dirty="0" err="1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AutoMapper</a:t>
            </a:r>
            <a:r>
              <a:rPr lang="cs-CZ" b="1" dirty="0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 –</a:t>
            </a:r>
            <a:r>
              <a:rPr lang="en-US" b="1" dirty="0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 demo</a:t>
            </a:r>
            <a:endParaRPr dirty="0">
              <a:latin typeface="Montserrat Ultra Light" charset="0"/>
              <a:ea typeface="Montserrat Ultra Light" charset="0"/>
              <a:cs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5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026" name="Picture 2" descr="Image result for demo">
            <a:extLst>
              <a:ext uri="{FF2B5EF4-FFF2-40B4-BE49-F238E27FC236}">
                <a16:creationId xmlns:a16="http://schemas.microsoft.com/office/drawing/2014/main" id="{ACE1D8B2-3707-4766-AEEE-C334E4249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028" y="2147581"/>
            <a:ext cx="5599610" cy="3189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44106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INFORMATICS &amp; APPLIED RESEARCH…"/>
          <p:cNvSpPr txBox="1"/>
          <p:nvPr/>
        </p:nvSpPr>
        <p:spPr>
          <a:xfrm>
            <a:off x="698856" y="1525571"/>
            <a:ext cx="11812597" cy="5324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959" rIns="60959">
            <a:spAutoFit/>
          </a:bodyPr>
          <a:lstStyle/>
          <a:p>
            <a:pPr defTabSz="609585">
              <a:spcBef>
                <a:spcPts val="1600"/>
              </a:spcBef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Toto zadání najdete v </a:t>
            </a:r>
            <a:r>
              <a:rPr lang="cs-CZ" sz="2200" dirty="0" err="1">
                <a:solidFill>
                  <a:srgbClr val="004493"/>
                </a:solidFill>
                <a:latin typeface="Montserrat Semi Bold"/>
              </a:rPr>
              <a:t>ReadMe</a:t>
            </a: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 přímo v projektu (pod </a:t>
            </a:r>
            <a:r>
              <a:rPr lang="cs-CZ" sz="2200" dirty="0" err="1">
                <a:solidFill>
                  <a:srgbClr val="004493"/>
                </a:solidFill>
                <a:latin typeface="Montserrat Semi Bold"/>
              </a:rPr>
              <a:t>Solution</a:t>
            </a: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 </a:t>
            </a:r>
            <a:r>
              <a:rPr lang="cs-CZ" sz="2200" dirty="0" err="1">
                <a:solidFill>
                  <a:srgbClr val="004493"/>
                </a:solidFill>
                <a:latin typeface="Montserrat Semi Bold"/>
              </a:rPr>
              <a:t>Items</a:t>
            </a: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)</a:t>
            </a:r>
            <a:endParaRPr lang="en-US" sz="2200" dirty="0">
              <a:solidFill>
                <a:srgbClr val="004493"/>
              </a:solidFill>
              <a:latin typeface="Montserrat Semi Bold"/>
            </a:endParaRPr>
          </a:p>
          <a:p>
            <a:pPr marL="457200" indent="-457200" defTabSz="609585">
              <a:spcBef>
                <a:spcPts val="1600"/>
              </a:spcBef>
              <a:buFont typeface="+mj-lt"/>
              <a:buAutoNum type="arabicPeriod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Otevřete </a:t>
            </a:r>
            <a:r>
              <a:rPr lang="cs-CZ" sz="2200" i="1" dirty="0" err="1">
                <a:solidFill>
                  <a:srgbClr val="004493"/>
                </a:solidFill>
                <a:latin typeface="Montserrat Semi Bold"/>
              </a:rPr>
              <a:t>Package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 Manager </a:t>
            </a:r>
            <a:r>
              <a:rPr lang="cs-CZ" sz="2200" i="1" dirty="0" err="1">
                <a:solidFill>
                  <a:srgbClr val="004493"/>
                </a:solidFill>
                <a:latin typeface="Montserrat Semi Bold"/>
              </a:rPr>
              <a:t>konsoli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 a spusťte příkaz Update-Database (nastaví databázi)</a:t>
            </a:r>
          </a:p>
          <a:p>
            <a:pPr marL="457200" indent="-457200" defTabSz="609585">
              <a:spcBef>
                <a:spcPts val="1600"/>
              </a:spcBef>
              <a:buFont typeface="+mj-lt"/>
              <a:buAutoNum type="arabicPeriod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Seznamte se s projektem</a:t>
            </a:r>
          </a:p>
          <a:p>
            <a:pPr marL="457200" indent="-457200" defTabSz="609585">
              <a:spcBef>
                <a:spcPts val="1600"/>
              </a:spcBef>
              <a:buFont typeface="+mj-lt"/>
              <a:buAutoNum type="arabicPeriod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Implementujte metody ve třídě </a:t>
            </a:r>
            <a:r>
              <a:rPr lang="cs-CZ" sz="2200" i="1" dirty="0" err="1">
                <a:solidFill>
                  <a:srgbClr val="004493"/>
                </a:solidFill>
                <a:latin typeface="Montserrat Semi Bold"/>
              </a:rPr>
              <a:t>AnimalService</a:t>
            </a:r>
            <a:endParaRPr lang="en-US" sz="2200" i="1" dirty="0">
              <a:solidFill>
                <a:srgbClr val="004493"/>
              </a:solidFill>
              <a:latin typeface="Montserrat Semi Bold"/>
            </a:endParaRPr>
          </a:p>
          <a:p>
            <a:pPr lvl="1" indent="0" defTabSz="609585">
              <a:spcBef>
                <a:spcPts val="1600"/>
              </a:spcBef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en-US" sz="2200" i="1" dirty="0">
                <a:solidFill>
                  <a:srgbClr val="004493"/>
                </a:solidFill>
                <a:latin typeface="Montserrat Semi Bold"/>
              </a:rPr>
              <a:t>	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 –</a:t>
            </a:r>
            <a:r>
              <a:rPr lang="en-US" sz="2200" i="1" dirty="0">
                <a:solidFill>
                  <a:srgbClr val="004493"/>
                </a:solidFill>
                <a:latin typeface="Montserrat Semi Bold"/>
              </a:rPr>
              <a:t> </a:t>
            </a:r>
            <a:r>
              <a:rPr lang="en-US" sz="2200" i="1" dirty="0" err="1">
                <a:solidFill>
                  <a:srgbClr val="004493"/>
                </a:solidFill>
                <a:latin typeface="Montserrat Semi Bold"/>
              </a:rPr>
              <a:t>budete</a:t>
            </a:r>
            <a:r>
              <a:rPr lang="en-US" sz="2200" i="1" dirty="0">
                <a:solidFill>
                  <a:srgbClr val="004493"/>
                </a:solidFill>
                <a:latin typeface="Montserrat Semi Bold"/>
              </a:rPr>
              <a:t> </a:t>
            </a:r>
            <a:r>
              <a:rPr lang="en-US" sz="2200" i="1" dirty="0" err="1">
                <a:solidFill>
                  <a:srgbClr val="004493"/>
                </a:solidFill>
                <a:latin typeface="Montserrat Semi Bold"/>
              </a:rPr>
              <a:t>muset</a:t>
            </a:r>
            <a:r>
              <a:rPr lang="en-US" sz="2200" i="1" dirty="0">
                <a:solidFill>
                  <a:srgbClr val="004493"/>
                </a:solidFill>
                <a:latin typeface="Montserrat Semi Bold"/>
              </a:rPr>
              <a:t> </a:t>
            </a:r>
            <a:r>
              <a:rPr lang="en-US" sz="2200" i="1" dirty="0" err="1">
                <a:solidFill>
                  <a:srgbClr val="004493"/>
                </a:solidFill>
                <a:latin typeface="Montserrat Semi Bold"/>
              </a:rPr>
              <a:t>ro</a:t>
            </a:r>
            <a:r>
              <a:rPr lang="cs-CZ" sz="2200" i="1" dirty="0" err="1">
                <a:solidFill>
                  <a:srgbClr val="004493"/>
                </a:solidFill>
                <a:latin typeface="Montserrat Semi Bold"/>
              </a:rPr>
              <a:t>zšířit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 rozhraní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I</a:t>
            </a:r>
            <a:r>
              <a:rPr lang="cs-CZ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R</a:t>
            </a:r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epository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 </a:t>
            </a:r>
            <a:r>
              <a:rPr lang="cs-CZ" sz="2200" dirty="0">
                <a:solidFill>
                  <a:srgbClr val="004493"/>
                </a:solidFill>
                <a:latin typeface="Montserrat Semi Bold"/>
              </a:rPr>
              <a:t>o metodu </a:t>
            </a:r>
            <a:r>
              <a:rPr lang="cs-CZ" sz="2200" dirty="0" err="1">
                <a:solidFill>
                  <a:srgbClr val="004493"/>
                </a:solidFill>
                <a:latin typeface="Montserrat Semi Bold"/>
              </a:rPr>
              <a:t>GetAll</a:t>
            </a:r>
            <a:r>
              <a:rPr lang="en-US" sz="2200" dirty="0">
                <a:solidFill>
                  <a:srgbClr val="004493"/>
                </a:solidFill>
                <a:latin typeface="Montserrat Semi Bold"/>
              </a:rPr>
              <a:t>Async</a:t>
            </a:r>
          </a:p>
          <a:p>
            <a:pPr lvl="1" indent="0" defTabSz="609585">
              <a:spcBef>
                <a:spcPts val="1600"/>
              </a:spcBef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en-US" sz="2200" i="1" dirty="0">
                <a:solidFill>
                  <a:srgbClr val="004493"/>
                </a:solidFill>
                <a:latin typeface="Montserrat Semi Bold"/>
              </a:rPr>
              <a:t>	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 –</a:t>
            </a:r>
            <a:r>
              <a:rPr lang="en-US" sz="2200" i="1" dirty="0">
                <a:solidFill>
                  <a:srgbClr val="004493"/>
                </a:solidFill>
                <a:latin typeface="Montserrat Semi Bold"/>
              </a:rPr>
              <a:t> v </a:t>
            </a:r>
            <a:r>
              <a:rPr lang="en-US" sz="2200" i="1" dirty="0" err="1">
                <a:solidFill>
                  <a:srgbClr val="004493"/>
                </a:solidFill>
                <a:latin typeface="Montserrat Semi Bold"/>
              </a:rPr>
              <a:t>metod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ě </a:t>
            </a:r>
            <a:r>
              <a:rPr lang="en-US" sz="2200" i="1" dirty="0" err="1">
                <a:solidFill>
                  <a:schemeClr val="tx1"/>
                </a:solidFill>
                <a:latin typeface="Montserrat Semi Bold"/>
              </a:rPr>
              <a:t>GetAnimalDetailByIdAsync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 použijte jako druhý parametr jméno </a:t>
            </a:r>
          </a:p>
          <a:p>
            <a:pPr lvl="1" indent="0" defTabSz="609585">
              <a:spcBef>
                <a:spcPts val="1600"/>
              </a:spcBef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	    Navigační Vlastnosti (</a:t>
            </a:r>
            <a:r>
              <a:rPr lang="cs-CZ" sz="2200" i="1" dirty="0" err="1">
                <a:solidFill>
                  <a:srgbClr val="004493"/>
                </a:solidFill>
                <a:latin typeface="Montserrat Semi Bold"/>
              </a:rPr>
              <a:t>navigation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 </a:t>
            </a:r>
            <a:r>
              <a:rPr lang="cs-CZ" sz="2200" i="1" dirty="0" err="1">
                <a:solidFill>
                  <a:srgbClr val="004493"/>
                </a:solidFill>
                <a:latin typeface="Montserrat Semi Bold"/>
              </a:rPr>
              <a:t>property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). Např.: </a:t>
            </a:r>
            <a:r>
              <a:rPr lang="cs-CZ" sz="2200" i="1" dirty="0" err="1">
                <a:solidFill>
                  <a:srgbClr val="004493"/>
                </a:solidFill>
                <a:latin typeface="Montserrat Semi Bold"/>
              </a:rPr>
              <a:t>Enclosure</a:t>
            </a:r>
            <a:endParaRPr lang="cs-CZ" sz="2200" i="1" dirty="0">
              <a:solidFill>
                <a:srgbClr val="004493"/>
              </a:solidFill>
              <a:latin typeface="Montserrat Semi Bold"/>
            </a:endParaRPr>
          </a:p>
          <a:p>
            <a:pPr marL="457200" indent="-457200" defTabSz="609585">
              <a:spcBef>
                <a:spcPts val="1600"/>
              </a:spcBef>
              <a:buFont typeface="+mj-lt"/>
              <a:buAutoNum type="arabicPeriod"/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en-US" sz="2200" i="1" dirty="0" err="1">
                <a:solidFill>
                  <a:srgbClr val="004493"/>
                </a:solidFill>
                <a:latin typeface="Montserrat Semi Bold"/>
              </a:rPr>
              <a:t>Navrhn</a:t>
            </a:r>
            <a:r>
              <a:rPr lang="cs-CZ" sz="2200" i="1" dirty="0" err="1">
                <a:solidFill>
                  <a:srgbClr val="004493"/>
                </a:solidFill>
                <a:latin typeface="Montserrat Semi Bold"/>
              </a:rPr>
              <a:t>ěte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 a implementujte  rozhraní </a:t>
            </a:r>
            <a:r>
              <a:rPr lang="cs-CZ" sz="2200" i="1" dirty="0" err="1">
                <a:solidFill>
                  <a:srgbClr val="004493"/>
                </a:solidFill>
                <a:latin typeface="Montserrat Semi Bold"/>
              </a:rPr>
              <a:t>IEnclosure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 </a:t>
            </a:r>
          </a:p>
          <a:p>
            <a:pPr defTabSz="609585">
              <a:spcBef>
                <a:spcPts val="1600"/>
              </a:spcBef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	– součástí musí být </a:t>
            </a:r>
            <a:r>
              <a:rPr lang="en-US" sz="2200" i="1" dirty="0" err="1">
                <a:solidFill>
                  <a:srgbClr val="004493"/>
                </a:solidFill>
                <a:latin typeface="Montserrat Semi Bold"/>
              </a:rPr>
              <a:t>metoda</a:t>
            </a:r>
            <a:r>
              <a:rPr lang="en-US" sz="2200" i="1" dirty="0">
                <a:solidFill>
                  <a:srgbClr val="004493"/>
                </a:solidFill>
                <a:latin typeface="Montserrat Semi Bold"/>
              </a:rPr>
              <a:t> </a:t>
            </a:r>
            <a:r>
              <a:rPr lang="en-US" sz="2200" i="1" dirty="0" err="1">
                <a:solidFill>
                  <a:srgbClr val="004493"/>
                </a:solidFill>
                <a:latin typeface="Montserrat Semi Bold"/>
              </a:rPr>
              <a:t>na</a:t>
            </a:r>
            <a:r>
              <a:rPr lang="en-US" sz="2200" i="1" dirty="0">
                <a:solidFill>
                  <a:srgbClr val="004493"/>
                </a:solidFill>
                <a:latin typeface="Montserrat Semi Bold"/>
              </a:rPr>
              <a:t> 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přidání zvířete do výběhu</a:t>
            </a:r>
            <a:r>
              <a:rPr lang="en-US" sz="2200" i="1" dirty="0">
                <a:solidFill>
                  <a:srgbClr val="004493"/>
                </a:solidFill>
                <a:latin typeface="Montserrat Semi Bold"/>
              </a:rPr>
              <a:t>! 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(existující zvíře do existujícího výběhu)</a:t>
            </a:r>
            <a:endParaRPr lang="en-US" sz="2200" i="1" dirty="0">
              <a:solidFill>
                <a:srgbClr val="004493"/>
              </a:solidFill>
              <a:latin typeface="Montserrat Semi Bold"/>
            </a:endParaRPr>
          </a:p>
          <a:p>
            <a:pPr defTabSz="609585">
              <a:spcBef>
                <a:spcPts val="1600"/>
              </a:spcBef>
              <a:defRPr sz="1600">
                <a:solidFill>
                  <a:srgbClr val="004493"/>
                </a:solidFill>
                <a:latin typeface="Montserrat Semi Bold"/>
                <a:ea typeface="Montserrat Semi Bold"/>
                <a:cs typeface="Montserrat Semi Bold"/>
                <a:sym typeface="Montserrat Semi Bold"/>
              </a:defRPr>
            </a:pPr>
            <a:r>
              <a:rPr lang="en-US" sz="2200" i="1" dirty="0">
                <a:solidFill>
                  <a:srgbClr val="004493"/>
                </a:solidFill>
                <a:latin typeface="Montserrat Semi Bold"/>
              </a:rPr>
              <a:t>	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–</a:t>
            </a:r>
            <a:r>
              <a:rPr lang="en-US" sz="2200" i="1" dirty="0">
                <a:solidFill>
                  <a:srgbClr val="004493"/>
                </a:solidFill>
                <a:latin typeface="Montserrat Semi Bold"/>
              </a:rPr>
              <a:t> TIP: m</a:t>
            </a:r>
            <a:r>
              <a:rPr lang="cs-CZ" sz="2200" i="1" dirty="0" err="1">
                <a:solidFill>
                  <a:srgbClr val="004493"/>
                </a:solidFill>
                <a:latin typeface="Montserrat Semi Bold"/>
              </a:rPr>
              <a:t>ůžete</a:t>
            </a:r>
            <a:r>
              <a:rPr lang="cs-CZ" sz="2200" i="1" dirty="0">
                <a:solidFill>
                  <a:srgbClr val="004493"/>
                </a:solidFill>
                <a:latin typeface="Montserrat Semi Bold"/>
              </a:rPr>
              <a:t> se inspirovat testem </a:t>
            </a:r>
            <a:r>
              <a:rPr lang="en-US" sz="2200" i="1" dirty="0" err="1">
                <a:solidFill>
                  <a:schemeClr val="tx1"/>
                </a:solidFill>
                <a:latin typeface="Montserrat Semi Bold"/>
              </a:rPr>
              <a:t>Enclosure_AddAnimalToEnclosureAsync_AnimalAdded</a:t>
            </a:r>
            <a:endParaRPr lang="en-US" sz="2200" i="1" dirty="0">
              <a:solidFill>
                <a:schemeClr val="tx1"/>
              </a:solidFill>
              <a:latin typeface="Montserrat Semi Bold"/>
            </a:endParaRPr>
          </a:p>
        </p:txBody>
      </p:sp>
      <p:sp>
        <p:nvSpPr>
          <p:cNvPr id="18" name="TextBox 37"/>
          <p:cNvSpPr txBox="1"/>
          <p:nvPr/>
        </p:nvSpPr>
        <p:spPr>
          <a:xfrm>
            <a:off x="215900" y="393700"/>
            <a:ext cx="8621704" cy="56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8923" tIns="58923" rIns="58923" bIns="58923">
            <a:spAutoFit/>
          </a:bodyPr>
          <a:lstStyle/>
          <a:p>
            <a:pPr defTabSz="589231">
              <a:defRPr sz="2900">
                <a:solidFill>
                  <a:srgbClr val="00449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n-US" b="1" dirty="0" err="1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Samostatn</a:t>
            </a:r>
            <a:r>
              <a:rPr lang="cs-CZ" b="1" dirty="0">
                <a:latin typeface="Montserrat Ultra Light" charset="0"/>
                <a:ea typeface="Montserrat Ultra Light" charset="0"/>
                <a:cs typeface="Montserrat Ultra Light" charset="0"/>
                <a:sym typeface="Montserrat Semi Bold"/>
              </a:rPr>
              <a:t>á práce</a:t>
            </a:r>
            <a:endParaRPr lang="en-US" dirty="0">
              <a:latin typeface="Montserrat Ultra Light" charset="0"/>
              <a:ea typeface="Montserrat Ultra Light" charset="0"/>
              <a:cs typeface="Montserrat Ultra Light" charset="0"/>
              <a:sym typeface="Montserrat Ultra Light"/>
            </a:endParaRPr>
          </a:p>
        </p:txBody>
      </p:sp>
      <p:sp>
        <p:nvSpPr>
          <p:cNvPr id="17" name="Čára">
            <a:extLst>
              <a:ext uri="{FF2B5EF4-FFF2-40B4-BE49-F238E27FC236}">
                <a16:creationId xmlns:a16="http://schemas.microsoft.com/office/drawing/2014/main" id="{582E3110-63D2-2F4D-90D1-5B55797A137F}"/>
              </a:ext>
            </a:extLst>
          </p:cNvPr>
          <p:cNvSpPr/>
          <p:nvPr/>
        </p:nvSpPr>
        <p:spPr>
          <a:xfrm flipV="1">
            <a:off x="808684" y="956705"/>
            <a:ext cx="9986415" cy="0"/>
          </a:xfrm>
          <a:prstGeom prst="line">
            <a:avLst/>
          </a:prstGeom>
          <a:ln w="50800">
            <a:solidFill>
              <a:srgbClr val="003594">
                <a:alpha val="30000"/>
              </a:srgbClr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Čára">
            <a:extLst>
              <a:ext uri="{FF2B5EF4-FFF2-40B4-BE49-F238E27FC236}">
                <a16:creationId xmlns:a16="http://schemas.microsoft.com/office/drawing/2014/main" id="{DC5ACC41-17D8-1F4A-9FFC-030218562C8D}"/>
              </a:ext>
            </a:extLst>
          </p:cNvPr>
          <p:cNvSpPr/>
          <p:nvPr/>
        </p:nvSpPr>
        <p:spPr>
          <a:xfrm flipV="1">
            <a:off x="240543" y="956705"/>
            <a:ext cx="1989702" cy="2"/>
          </a:xfrm>
          <a:prstGeom prst="line">
            <a:avLst/>
          </a:prstGeom>
          <a:ln w="50800">
            <a:solidFill>
              <a:srgbClr val="003594"/>
            </a:solidFill>
            <a:miter/>
          </a:ln>
        </p:spPr>
        <p:txBody>
          <a:bodyPr lIns="45719" rIns="45719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6595075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521</Words>
  <Application>Microsoft Office PowerPoint</Application>
  <PresentationFormat>Širokoúhlá obrazovka</PresentationFormat>
  <Paragraphs>107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21" baseType="lpstr">
      <vt:lpstr>Arial</vt:lpstr>
      <vt:lpstr>Calibri</vt:lpstr>
      <vt:lpstr>Calibri Light</vt:lpstr>
      <vt:lpstr>Cascadia Mono</vt:lpstr>
      <vt:lpstr>Consolas</vt:lpstr>
      <vt:lpstr>Helvetica</vt:lpstr>
      <vt:lpstr>Montserrat</vt:lpstr>
      <vt:lpstr>Montserrat Bold</vt:lpstr>
      <vt:lpstr>Montserrat Semi Bold</vt:lpstr>
      <vt:lpstr>Montserrat Ultra Light</vt:lpstr>
      <vt:lpstr>Roboto</vt:lpstr>
      <vt:lpstr>Trebuchet MS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vankovam1</dc:creator>
  <cp:lastModifiedBy>Karel Jiranek</cp:lastModifiedBy>
  <cp:revision>85</cp:revision>
  <dcterms:modified xsi:type="dcterms:W3CDTF">2022-10-23T15:16:39Z</dcterms:modified>
</cp:coreProperties>
</file>