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_rels/presentation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slideLayouts/_rels/slideLayout1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26.xml.rels" ContentType="application/vnd.openxmlformats-package.relationships+xml"/>
  <Override PartName="/ppt/slideLayouts/slideLayout2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_rels/slide6.xml.rels" ContentType="application/vnd.openxmlformats-package.relationships+xml"/>
  <Override PartName="/ppt/slides/_rels/slide3.xml.rels" ContentType="application/vnd.openxmlformats-package.relationships+xml"/>
  <Override PartName="/ppt/slides/_rels/slide5.xml.rels" ContentType="application/vnd.openxmlformats-package.relationships+xml"/>
  <Override PartName="/ppt/slides/_rels/slide2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51435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54A342BB-D05A-4CFC-A655-C9EB39873823}" type="slidenum">
              <a:t>&lt;#&gt;</a:t>
            </a:fld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70DE9DF-F05F-4A7A-B0D2-1D0D23AAE3DB}" type="slidenum">
              <a:t>&lt;#&gt;</a:t>
            </a:fld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D612F71D-46A9-40D8-9F77-351DF8B9A668}" type="slidenum">
              <a:t>&lt;#&gt;</a:t>
            </a:fld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9317471-6443-4DAE-9859-56F76A51BE7F}" type="slidenum">
              <a:t>&lt;#&gt;</a:t>
            </a:fld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799A65DC-82B6-465A-AC0C-BC2AFB5C7D9D}" type="slidenum">
              <a:t>&lt;#&gt;</a:t>
            </a:fld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8F0FCE98-1A0E-4314-A0F2-B8D211E1666B}" type="slidenum">
              <a:t>&lt;#&gt;</a:t>
            </a:fld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E93FD512-58DC-42F9-8C7B-DDDF972DEAB4}" type="slidenum">
              <a:t>&lt;#&gt;</a:t>
            </a:fld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5B58D2D3-0C76-4650-ABDC-097CCDE8902E}" type="slidenum">
              <a:t>&lt;#&gt;</a:t>
            </a:fld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A698E656-6581-4CEB-ABFD-BCD590F87BF2}" type="slidenum">
              <a:t>&lt;#&gt;</a:t>
            </a:fld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7C2BA1D9-C49C-466C-BF15-130B8E0173C8}" type="slidenum">
              <a:t>&lt;#&gt;</a:t>
            </a:fld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1A4E20E5-3C79-488B-A538-E357A5C85BAF}" type="slidenum">
              <a:t>&lt;#&gt;</a:t>
            </a:fld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6EB1190D-B75E-4011-AC08-FD0EA6724922}" type="slidenum">
              <a:t>&lt;#&gt;</a:t>
            </a:fld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D6F4B234-D140-4635-B2BA-36A351F8208A}" type="slidenum">
              <a:t>&lt;#&gt;</a:t>
            </a:fld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B16E69B0-2AF1-44FA-9B76-32C3F7B77612}" type="slidenum">
              <a:t>&lt;#&gt;</a:t>
            </a:fld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2E5E9CD8-37A3-4383-B5D5-56071E6AD373}" type="slidenum">
              <a:t>&lt;#&gt;</a:t>
            </a:fld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46F4EAA9-AF83-4843-8C77-AFEEBB17AECC}" type="slidenum">
              <a:t>&lt;#&gt;</a:t>
            </a:fld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8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9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4F4B6C64-755F-4A00-8375-3630ED478325}" type="slidenum">
              <a:t>&lt;#&gt;</a:t>
            </a:fld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6CE025A2-25C5-4515-8AB3-AB403DE644E5}" type="slidenum">
              <a:t>&lt;#&gt;</a:t>
            </a:fld>
          </a:p>
        </p:txBody>
      </p:sp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503387D7-A1CE-4F20-AF26-2826369DBE19}" type="slidenum">
              <a:t>&lt;#&gt;</a:t>
            </a:fld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2AC9B7B2-AA38-4F50-A6AE-0A29B836DB9B}" type="slidenum">
              <a:t>&lt;#&gt;</a:t>
            </a:fld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6ED3C3A9-7343-45B8-92E5-09DEA6313145}" type="slidenum">
              <a:t>&lt;#&gt;</a:t>
            </a:fld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1432827E-ECFC-4AEA-9047-A2B3715AE787}" type="slidenum">
              <a:t>&lt;#&gt;</a:t>
            </a:fld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25E2B0AD-37B6-4094-B190-2D049D40B049}" type="slidenum">
              <a:t>&lt;#&gt;</a:t>
            </a:fld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00279116-CC42-4CDB-B740-A101C76B6116}" type="slidenum">
              <a:t>&lt;#&gt;</a:t>
            </a:fld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5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6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4902BA78-3D10-4CA4-A18C-8FCF45A498AC}" type="slidenum">
              <a:t>&lt;#&gt;</a:t>
            </a:fld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0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ACB250DD-1DDE-4BC0-ABCD-952FB4D14896}" type="slidenum">
              <a:t>&lt;#&gt;</a:t>
            </a:fld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4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20BC7D50-FA10-4618-A827-F8DCFAF4B9CC}" type="slidenum">
              <a:t>&lt;#&gt;</a:t>
            </a:fld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BC65F1D5-F6BA-44D9-8446-16EC87A86EF8}" type="slidenum">
              <a:t>&lt;#&gt;</a:t>
            </a:fld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2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A64EEAFB-3A1F-49C0-91C9-12C4E30C044D}" type="slidenum">
              <a:t>&lt;#&gt;</a:t>
            </a:fld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5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6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7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8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9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BE74F04C-F04A-4988-8837-15EBF4592C1F}" type="slidenum">
              <a:t>&lt;#&gt;</a:t>
            </a:fld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A062C945-3123-4C8B-90CF-8AC8620FB401}" type="slidenum">
              <a:t>&lt;#&gt;</a:t>
            </a:fld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F7304DB0-CE20-4E29-AFD2-94DCF0A07958}" type="slidenum">
              <a:t>&lt;#&gt;</a:t>
            </a:fld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15A7AAF5-8163-4B9D-8C73-409F2C796128}" type="slidenum">
              <a:t>&lt;#&gt;</a:t>
            </a:fld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080FAAA-EE75-4521-86B8-7D49E1CFC384}" type="slidenum">
              <a:t>&lt;#&gt;</a:t>
            </a:fld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960342C9-C9AD-4F45-A5DA-2D099A86C9B8}" type="slidenum">
              <a:t>&lt;#&gt;</a:t>
            </a:fld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B0E999E7-9673-46EA-BE23-B6F6D1213169}" type="slidenum">
              <a:t>&lt;#&gt;</a:t>
            </a:fld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9760" y="844200"/>
            <a:ext cx="8085960" cy="48492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0" bIns="0" anchor="ctr">
            <a:noAutofit/>
          </a:bodyPr>
          <a:p>
            <a:r>
              <a:rPr b="0" lang="en-US" sz="1800" spc="-1" strike="noStrike">
                <a:latin typeface="Arial"/>
              </a:rPr>
              <a:t>Click to edit the title text format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ftr" idx="1"/>
          </p:nvPr>
        </p:nvSpPr>
        <p:spPr>
          <a:xfrm>
            <a:off x="422640" y="4686480"/>
            <a:ext cx="6305040" cy="3423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>
              <a:lnSpc>
                <a:spcPct val="100000"/>
              </a:lnSpc>
              <a:buNone/>
              <a:defRPr b="0" lang="en-US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 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 idx="2"/>
          </p:nvPr>
        </p:nvSpPr>
        <p:spPr>
          <a:xfrm>
            <a:off x="6858000" y="4686480"/>
            <a:ext cx="1841040" cy="3423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 algn="r">
              <a:lnSpc>
                <a:spcPct val="100000"/>
              </a:lnSpc>
              <a:buNone/>
              <a:defRPr b="0" lang="cs-CZ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7D9DA885-79A7-48AA-91B9-EBF771BAD536}" type="slidenum">
              <a:rPr b="0" lang="cs-CZ" sz="1200" spc="-1" strike="noStrike">
                <a:solidFill>
                  <a:srgbClr val="969696"/>
                </a:solidFill>
                <a:latin typeface="Arial"/>
              </a:rPr>
              <a:t>5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ftr" idx="3"/>
          </p:nvPr>
        </p:nvSpPr>
        <p:spPr>
          <a:xfrm>
            <a:off x="422640" y="4686480"/>
            <a:ext cx="6305040" cy="3423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>
              <a:lnSpc>
                <a:spcPct val="100000"/>
              </a:lnSpc>
              <a:buNone/>
              <a:defRPr b="0" lang="en-US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&lt;footer&gt;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ldNum" idx="4"/>
          </p:nvPr>
        </p:nvSpPr>
        <p:spPr>
          <a:xfrm>
            <a:off x="6858000" y="4686480"/>
            <a:ext cx="1841040" cy="3423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 algn="r">
              <a:lnSpc>
                <a:spcPct val="100000"/>
              </a:lnSpc>
              <a:buNone/>
              <a:defRPr b="0" lang="cs-CZ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BB241565-03BB-458B-932A-257DD4000382}" type="slidenum">
              <a:rPr b="0" lang="cs-CZ" sz="1200" spc="-1" strike="noStrike">
                <a:solidFill>
                  <a:srgbClr val="969696"/>
                </a:solidFill>
                <a:latin typeface="Arial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ftr" idx="5"/>
          </p:nvPr>
        </p:nvSpPr>
        <p:spPr>
          <a:xfrm>
            <a:off x="422640" y="4686480"/>
            <a:ext cx="6305040" cy="3423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>
              <a:lnSpc>
                <a:spcPct val="100000"/>
              </a:lnSpc>
              <a:buNone/>
              <a:defRPr b="0" lang="en-US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&lt;footer&gt;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sldNum" idx="6"/>
          </p:nvPr>
        </p:nvSpPr>
        <p:spPr>
          <a:xfrm>
            <a:off x="6858000" y="4686480"/>
            <a:ext cx="1841040" cy="3423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 algn="r">
              <a:lnSpc>
                <a:spcPct val="100000"/>
              </a:lnSpc>
              <a:buNone/>
              <a:defRPr b="0" lang="cs-CZ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EAE27348-A316-4533-BE0A-565118C1BD61}" type="slidenum">
              <a:rPr b="0" lang="cs-CZ" sz="1200" spc="-1" strike="noStrike">
                <a:solidFill>
                  <a:srgbClr val="969696"/>
                </a:solidFill>
                <a:latin typeface="Arial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ftr" idx="7"/>
          </p:nvPr>
        </p:nvSpPr>
        <p:spPr>
          <a:xfrm>
            <a:off x="414000" y="4686480"/>
            <a:ext cx="6313680" cy="3423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>
              <a:lnSpc>
                <a:spcPct val="100000"/>
              </a:lnSpc>
              <a:buNone/>
              <a:defRPr b="0" lang="en-US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PV198 – One-chip Controllers, Communication Protocols / Dávid Danaj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 type="sldNum" idx="8"/>
          </p:nvPr>
        </p:nvSpPr>
        <p:spPr>
          <a:xfrm>
            <a:off x="6858000" y="4686480"/>
            <a:ext cx="1832400" cy="3423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 algn="r">
              <a:lnSpc>
                <a:spcPct val="100000"/>
              </a:lnSpc>
              <a:buNone/>
              <a:defRPr b="0" lang="cs-CZ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AB62217E-F0ED-4A47-AA7D-31D8EBA5640E}" type="slidenum">
              <a:rPr b="0" lang="cs-CZ" sz="1200" spc="-1" strike="noStrike">
                <a:solidFill>
                  <a:srgbClr val="969696"/>
                </a:solidFill>
                <a:latin typeface="Arial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122" name="PlaceHolder 3"/>
          <p:cNvSpPr>
            <a:spLocks noGrp="1"/>
          </p:cNvSpPr>
          <p:nvPr>
            <p:ph type="title"/>
          </p:nvPr>
        </p:nvSpPr>
        <p:spPr>
          <a:xfrm>
            <a:off x="1082520" y="1924200"/>
            <a:ext cx="7517520" cy="199728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0" bIns="0" anchor="ctr">
            <a:noAutofit/>
          </a:bodyPr>
          <a:p>
            <a:pPr>
              <a:lnSpc>
                <a:spcPct val="100000"/>
              </a:lnSpc>
              <a:buNone/>
            </a:pPr>
            <a:r>
              <a:rPr b="1" lang="en-GB" sz="3200" spc="-1" strike="noStrike">
                <a:solidFill>
                  <a:srgbClr val="00287d"/>
                </a:solidFill>
                <a:latin typeface="Arial"/>
              </a:rPr>
              <a:t>PV198 – One-chip Controllers</a:t>
            </a:r>
            <a:br>
              <a:rPr sz="3200"/>
            </a:br>
            <a:br>
              <a:rPr sz="3200"/>
            </a:br>
            <a:r>
              <a:rPr b="1" lang="en-GB" sz="3200" spc="-1" strike="noStrike">
                <a:solidFill>
                  <a:srgbClr val="00287d"/>
                </a:solidFill>
                <a:latin typeface="Arial"/>
              </a:rPr>
              <a:t>Communication Buses</a:t>
            </a:r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ftr" idx="9"/>
          </p:nvPr>
        </p:nvSpPr>
        <p:spPr>
          <a:xfrm>
            <a:off x="422640" y="4686480"/>
            <a:ext cx="6305040" cy="3423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>
              <a:lnSpc>
                <a:spcPct val="100000"/>
              </a:lnSpc>
              <a:buNone/>
              <a:defRPr b="0" lang="en-US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PV198 – One-chip Controllers, Communication Protocols / Dávid Danaj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 type="title"/>
          </p:nvPr>
        </p:nvSpPr>
        <p:spPr>
          <a:xfrm>
            <a:off x="509760" y="844200"/>
            <a:ext cx="8085960" cy="48492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45000" bIns="45000" anchor="b">
            <a:noAutofit/>
          </a:bodyPr>
          <a:p>
            <a:pPr>
              <a:lnSpc>
                <a:spcPct val="100000"/>
              </a:lnSpc>
              <a:buNone/>
            </a:pPr>
            <a:r>
              <a:rPr b="1" lang="en-US" sz="2400" spc="-1" strike="noStrike">
                <a:solidFill>
                  <a:srgbClr val="00287d"/>
                </a:solidFill>
                <a:latin typeface="Arial"/>
              </a:rPr>
              <a:t>Content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25" name="PlaceHolder 3"/>
          <p:cNvSpPr>
            <a:spLocks noGrp="1"/>
          </p:cNvSpPr>
          <p:nvPr>
            <p:ph/>
          </p:nvPr>
        </p:nvSpPr>
        <p:spPr>
          <a:xfrm>
            <a:off x="509760" y="1513440"/>
            <a:ext cx="8081640" cy="30855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0" bIns="0" anchor="t">
            <a:noAutofit/>
          </a:bodyPr>
          <a:p>
            <a:pPr marL="457200" indent="-45720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Arial"/>
              <a:buAutoNum type="arabicPeriod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What is Communication Bus</a:t>
            </a:r>
            <a:endParaRPr b="0" lang="en-US" sz="2400" spc="-1" strike="noStrike">
              <a:latin typeface="Arial"/>
            </a:endParaRPr>
          </a:p>
          <a:p>
            <a:pPr marL="457200" indent="-45720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Arial"/>
              <a:buAutoNum type="arabicPeriod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What is it used for</a:t>
            </a:r>
            <a:endParaRPr b="0" lang="en-US" sz="2400" spc="-1" strike="noStrike">
              <a:latin typeface="Arial"/>
            </a:endParaRPr>
          </a:p>
          <a:p>
            <a:pPr marL="457200" indent="-45720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Arial"/>
              <a:buAutoNum type="arabicPeriod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List of buses</a:t>
            </a:r>
            <a:endParaRPr b="0" lang="en-US" sz="2400" spc="-1" strike="noStrike">
              <a:latin typeface="Arial"/>
            </a:endParaRPr>
          </a:p>
          <a:p>
            <a:pPr marL="457200" indent="-45720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Arial"/>
              <a:buAutoNum type="arabicPeriod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FRDM-K66F Peripherals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EDB9C6DB-A6EA-4FC7-9DF9-444AAD932BD1}" type="slidenum">
              <a:t>2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ftr" idx="10"/>
          </p:nvPr>
        </p:nvSpPr>
        <p:spPr>
          <a:xfrm>
            <a:off x="422640" y="4686480"/>
            <a:ext cx="6305040" cy="3423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>
              <a:lnSpc>
                <a:spcPct val="100000"/>
              </a:lnSpc>
              <a:buNone/>
              <a:defRPr b="0" lang="en-US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PV198 – One-chip Controllers, Communication Protocols / Dávid Danaj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 type="title"/>
          </p:nvPr>
        </p:nvSpPr>
        <p:spPr>
          <a:xfrm>
            <a:off x="509760" y="844200"/>
            <a:ext cx="8085960" cy="48492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45000" bIns="45000" anchor="b">
            <a:noAutofit/>
          </a:bodyPr>
          <a:p>
            <a:pPr>
              <a:lnSpc>
                <a:spcPct val="100000"/>
              </a:lnSpc>
              <a:buNone/>
            </a:pPr>
            <a:r>
              <a:rPr b="1" lang="en-US" sz="2400" spc="-1" strike="noStrike">
                <a:solidFill>
                  <a:srgbClr val="00287d"/>
                </a:solidFill>
                <a:latin typeface="Arial"/>
              </a:rPr>
              <a:t>What is Communication Bus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/>
          </p:nvPr>
        </p:nvSpPr>
        <p:spPr>
          <a:xfrm>
            <a:off x="509760" y="1513440"/>
            <a:ext cx="8081640" cy="30855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0" bIns="0" anchor="t">
            <a:noAutofit/>
          </a:bodyPr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Bus is a communication system that transfers data between components</a:t>
            </a:r>
            <a:endParaRPr b="0" lang="en-US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This includes rules, regulations, synchronization, etc...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822F459F-6BE2-456D-B445-40C5A65A8814}" type="slidenum">
              <a:t>3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ftr" idx="11"/>
          </p:nvPr>
        </p:nvSpPr>
        <p:spPr>
          <a:xfrm>
            <a:off x="422640" y="4686480"/>
            <a:ext cx="6305040" cy="3423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>
              <a:lnSpc>
                <a:spcPct val="100000"/>
              </a:lnSpc>
              <a:buNone/>
              <a:defRPr b="0" lang="en-US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PV198 – One-chip Controllers, Communication Protocols / Dávid Danaj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 type="title"/>
          </p:nvPr>
        </p:nvSpPr>
        <p:spPr>
          <a:xfrm>
            <a:off x="509760" y="844200"/>
            <a:ext cx="8085960" cy="48492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45000" bIns="45000" anchor="b">
            <a:noAutofit/>
          </a:bodyPr>
          <a:p>
            <a:pPr>
              <a:lnSpc>
                <a:spcPct val="100000"/>
              </a:lnSpc>
              <a:buNone/>
            </a:pPr>
            <a:r>
              <a:rPr b="1" lang="en-US" sz="2400" spc="-1" strike="noStrike">
                <a:solidFill>
                  <a:srgbClr val="00287d"/>
                </a:solidFill>
                <a:latin typeface="Arial"/>
              </a:rPr>
              <a:t>What is it used for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31" name="PlaceHolder 3"/>
          <p:cNvSpPr>
            <a:spLocks noGrp="1"/>
          </p:cNvSpPr>
          <p:nvPr>
            <p:ph/>
          </p:nvPr>
        </p:nvSpPr>
        <p:spPr>
          <a:xfrm>
            <a:off x="509760" y="1513440"/>
            <a:ext cx="8081640" cy="30855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0" bIns="0" anchor="t">
            <a:noAutofit/>
          </a:bodyPr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Communication between:</a:t>
            </a:r>
            <a:endParaRPr b="0" lang="en-US" sz="24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SzPct val="80000"/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Embedded device and PC</a:t>
            </a:r>
            <a:endParaRPr b="0" lang="en-US" sz="24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SzPct val="80000"/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Embedded device and sensors</a:t>
            </a:r>
            <a:endParaRPr b="0" lang="en-US" sz="24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SzPct val="80000"/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Embedded devices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86EEAF4D-3D29-4104-B17D-426F890487AF}" type="slidenum">
              <a:t>4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509760" y="851040"/>
            <a:ext cx="8090640" cy="4820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45000" bIns="45000" anchor="b">
            <a:noAutofit/>
          </a:bodyPr>
          <a:p>
            <a:pPr>
              <a:lnSpc>
                <a:spcPct val="100000"/>
              </a:lnSpc>
              <a:buNone/>
            </a:pPr>
            <a:r>
              <a:rPr b="1" lang="en-US" sz="2400" spc="-1" strike="noStrike">
                <a:solidFill>
                  <a:srgbClr val="00287d"/>
                </a:solidFill>
                <a:latin typeface="Arial"/>
              </a:rPr>
              <a:t>List of protocols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/>
          </p:nvPr>
        </p:nvSpPr>
        <p:spPr>
          <a:xfrm>
            <a:off x="512280" y="1514520"/>
            <a:ext cx="3877920" cy="4791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0" bIns="0" anchor="b">
            <a:no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4" name="PlaceHolder 3"/>
          <p:cNvSpPr>
            <a:spLocks noGrp="1"/>
          </p:cNvSpPr>
          <p:nvPr>
            <p:ph/>
          </p:nvPr>
        </p:nvSpPr>
        <p:spPr>
          <a:xfrm>
            <a:off x="509760" y="2186640"/>
            <a:ext cx="3873600" cy="24069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0" bIns="0" anchor="t">
            <a:noAutofit/>
          </a:bodyPr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RS-232</a:t>
            </a:r>
            <a:endParaRPr b="0" lang="en-US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RS-485</a:t>
            </a:r>
            <a:endParaRPr b="0" lang="en-US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USB</a:t>
            </a:r>
            <a:endParaRPr b="0" lang="en-US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(UART)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pc="-1" strike="noStrike">
              <a:latin typeface="Arial"/>
            </a:endParaRPr>
          </a:p>
        </p:txBody>
      </p:sp>
      <p:sp>
        <p:nvSpPr>
          <p:cNvPr id="135" name="PlaceHolder 4"/>
          <p:cNvSpPr>
            <a:spLocks noGrp="1"/>
          </p:cNvSpPr>
          <p:nvPr>
            <p:ph/>
          </p:nvPr>
        </p:nvSpPr>
        <p:spPr>
          <a:xfrm>
            <a:off x="4723200" y="1514520"/>
            <a:ext cx="3877200" cy="4791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0" bIns="0" anchor="b">
            <a:no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6" name="PlaceHolder 5"/>
          <p:cNvSpPr>
            <a:spLocks noGrp="1"/>
          </p:cNvSpPr>
          <p:nvPr>
            <p:ph/>
          </p:nvPr>
        </p:nvSpPr>
        <p:spPr>
          <a:xfrm>
            <a:off x="4722840" y="2203920"/>
            <a:ext cx="3877560" cy="23925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0" bIns="0" anchor="t">
            <a:noAutofit/>
          </a:bodyPr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I2C</a:t>
            </a:r>
            <a:endParaRPr b="0" lang="en-US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I3C</a:t>
            </a:r>
            <a:endParaRPr b="0" lang="en-US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SPI</a:t>
            </a:r>
            <a:endParaRPr b="0" lang="en-US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I2S</a:t>
            </a:r>
            <a:endParaRPr b="0" lang="en-US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CAN</a:t>
            </a:r>
            <a:endParaRPr b="0" lang="en-US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1-Wire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pc="-1" strike="noStrike">
              <a:latin typeface="Arial"/>
            </a:endParaRPr>
          </a:p>
        </p:txBody>
      </p:sp>
      <p:sp>
        <p:nvSpPr>
          <p:cNvPr id="137" name="PlaceHolder 6"/>
          <p:cNvSpPr>
            <a:spLocks noGrp="1"/>
          </p:cNvSpPr>
          <p:nvPr>
            <p:ph type="ftr" idx="12"/>
          </p:nvPr>
        </p:nvSpPr>
        <p:spPr>
          <a:xfrm>
            <a:off x="422640" y="4686480"/>
            <a:ext cx="6305040" cy="3423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>
              <a:lnSpc>
                <a:spcPct val="100000"/>
              </a:lnSpc>
              <a:buNone/>
              <a:defRPr b="0" lang="en-US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PV198 – One-chip Controllers, Communication Protocols / Dávid Danaj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142D852E-4C09-4F9B-B24A-363C4959D6DC}" type="slidenum">
              <a:t>5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509760" y="844200"/>
            <a:ext cx="8085960" cy="48492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45000" bIns="45000" anchor="b">
            <a:noAutofit/>
          </a:bodyPr>
          <a:p>
            <a:pPr>
              <a:lnSpc>
                <a:spcPct val="100000"/>
              </a:lnSpc>
              <a:buNone/>
            </a:pPr>
            <a:r>
              <a:rPr b="1" lang="en-US" sz="2400" spc="-1" strike="noStrike">
                <a:solidFill>
                  <a:srgbClr val="00287d"/>
                </a:solidFill>
                <a:latin typeface="Arial"/>
              </a:rPr>
              <a:t>FRDM-K66F Peripherals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 type="ftr" idx="13"/>
          </p:nvPr>
        </p:nvSpPr>
        <p:spPr>
          <a:xfrm>
            <a:off x="422640" y="4686480"/>
            <a:ext cx="6305040" cy="3423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>
              <a:lnSpc>
                <a:spcPct val="100000"/>
              </a:lnSpc>
              <a:buNone/>
              <a:defRPr b="0" lang="en-US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PV198 – One-chip Controllers, Communication Protocols / Dávid Danaj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140" name="PlaceHolder 3"/>
          <p:cNvSpPr>
            <a:spLocks noGrp="1"/>
          </p:cNvSpPr>
          <p:nvPr>
            <p:ph/>
          </p:nvPr>
        </p:nvSpPr>
        <p:spPr>
          <a:xfrm>
            <a:off x="509760" y="1513440"/>
            <a:ext cx="7457040" cy="30855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0" bIns="0" anchor="t">
            <a:noAutofit/>
          </a:bodyPr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10/100-Mbps Ethernet MAC (ENET)</a:t>
            </a:r>
            <a:endParaRPr b="0" lang="en-US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USB</a:t>
            </a:r>
            <a:endParaRPr b="0" lang="en-US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FlexCAN</a:t>
            </a:r>
            <a:endParaRPr b="0" lang="en-US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SPI</a:t>
            </a:r>
            <a:endParaRPr b="0" lang="en-US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I2C</a:t>
            </a:r>
            <a:endParaRPr b="0" lang="en-US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UART</a:t>
            </a:r>
            <a:endParaRPr b="0" lang="en-US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I2S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4A3300A7-B255-41BD-8CC1-85C414830A0D}" type="slidenum">
              <a:t>6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mu_sablona_16_9_en</Template>
  <TotalTime>28</TotalTime>
  <Application>LibreOffice/7.3.5.2$Linux_X86_64 LibreOffice_project/30$Build-2</Application>
  <AppVersion>15.0000</AppVersion>
  <Words>157</Words>
  <Paragraphs>49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2019-10-03T16:01:06Z</dcterms:created>
  <dc:creator>David Danaj</dc:creator>
  <dc:description/>
  <dc:language>en-US</dc:language>
  <cp:lastModifiedBy/>
  <cp:lastPrinted>1601-01-01T00:00:00Z</cp:lastPrinted>
  <dcterms:modified xsi:type="dcterms:W3CDTF">2022-10-17T10:52:45Z</dcterms:modified>
  <cp:revision>41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On-screen Show (16:9)</vt:lpwstr>
  </property>
  <property fmtid="{D5CDD505-2E9C-101B-9397-08002B2CF9AE}" pid="3" name="Slides">
    <vt:i4>6</vt:i4>
  </property>
</Properties>
</file>