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A342BB-D05A-4CFC-A655-C9EB39873823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0DE9DF-F05F-4A7A-B0D2-1D0D23AAE3DB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612F71D-46A9-40D8-9F77-351DF8B9A668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9317471-6443-4DAE-9859-56F76A51BE7F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99A65DC-82B6-465A-AC0C-BC2AFB5C7D9D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F0FCE98-1A0E-4314-A0F2-B8D211E1666B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93FD512-58DC-42F9-8C7B-DDDF972DEAB4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B58D2D3-0C76-4650-ABDC-097CCDE8902E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698E656-6581-4CEB-ABFD-BCD590F87BF2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C2BA1D9-C49C-466C-BF15-130B8E0173C8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A4E20E5-3C79-488B-A538-E357A5C85BAF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B1190D-B75E-4011-AC08-FD0EA6724922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6F4B234-D140-4635-B2BA-36A351F8208A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16E69B0-2AF1-44FA-9B76-32C3F7B77612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E5E9CD8-37A3-4383-B5D5-56071E6AD373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6F4EAA9-AF83-4843-8C77-AFEEBB17AECC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F4B6C64-755F-4A00-8375-3630ED478325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CE025A2-25C5-4515-8AB3-AB403DE644E5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03387D7-A1CE-4F20-AF26-2826369DBE19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AC9B7B2-AA38-4F50-A6AE-0A29B836DB9B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D3C3A9-7343-45B8-92E5-09DEA6313145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432827E-ECFC-4AEA-9047-A2B3715AE787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5E2B0AD-37B6-4094-B190-2D049D40B049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0279116-CC42-4CDB-B740-A101C76B6116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02BA78-3D10-4CA4-A18C-8FCF45A498AC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CB250DD-1DDE-4BC0-ABCD-952FB4D14896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0BC7D50-FA10-4618-A827-F8DCFAF4B9CC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C65F1D5-F6BA-44D9-8446-16EC87A86EF8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4EEAFB-3A1F-49C0-91C9-12C4E30C044D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E74F04C-F04A-4988-8837-15EBF4592C1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62C945-3123-4C8B-90CF-8AC8620FB401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7304DB0-CE20-4E29-AFD2-94DCF0A07958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5A7AAF5-8163-4B9D-8C73-409F2C796128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80FAAA-EE75-4521-86B8-7D49E1CFC384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0342C9-C9AD-4F45-A5DA-2D099A86C9B8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0E999E7-9673-46EA-BE23-B6F6D1213169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 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D9DA885-79A7-48AA-91B9-EBF771BAD536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5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B241565-03BB-458B-932A-257DD4000382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41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AE27348-A316-4533-BE0A-565118C1BD61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ftr" idx="7"/>
          </p:nvPr>
        </p:nvSpPr>
        <p:spPr>
          <a:xfrm>
            <a:off x="414000" y="4686480"/>
            <a:ext cx="631368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ldNum" idx="8"/>
          </p:nvPr>
        </p:nvSpPr>
        <p:spPr>
          <a:xfrm>
            <a:off x="6858000" y="4686480"/>
            <a:ext cx="183240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B62217E-F0ED-4A47-AA7D-31D8EBA5640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7520" cy="1997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– One-chip Controllers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Communication Buses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Communication Bus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List of buses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FRDM-K66F Peripherals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DB9C6DB-A6EA-4FC7-9DF9-444AAD932BD1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ftr" idx="10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Communication Bus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Bus is a communication system that transfers data between components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This includes rules, regulations, synchronization, etc...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22F459F-6BE2-456D-B445-40C5A65A8814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ftr" idx="11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6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Communication between: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Embedded device and PC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Embedded device and sensors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Embedded devices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6EEAF4D-3D29-4104-B17D-426F890487AF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9760" y="851040"/>
            <a:ext cx="8090640" cy="482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List of protocols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12280" y="1514520"/>
            <a:ext cx="3877920" cy="479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b">
            <a:no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509760" y="2186640"/>
            <a:ext cx="3873600" cy="2406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RS-232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RS-485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USB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(UART)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4723200" y="1514520"/>
            <a:ext cx="3877200" cy="479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b">
            <a:no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/>
          </p:nvPr>
        </p:nvSpPr>
        <p:spPr>
          <a:xfrm>
            <a:off x="4722840" y="2203920"/>
            <a:ext cx="3877560" cy="2392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I2C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I3C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SPI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I2S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CAN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1-Wire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42D852E-4C09-4F9B-B24A-363C4959D6DC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960" cy="484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Peripherals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ftr" idx="13"/>
          </p:nvPr>
        </p:nvSpPr>
        <p:spPr>
          <a:xfrm>
            <a:off x="422640" y="4686480"/>
            <a:ext cx="6305040" cy="342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Communication Protocols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7457040" cy="308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10/100-Mbps Ethernet MAC (ENET)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USB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FlexCAN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SPI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I2C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UART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I2S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A3300A7-B255-41BD-8CC1-85C414830A0D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28</TotalTime>
  <Application>LibreOffice/7.3.5.2$Linux_X86_64 LibreOffice_project/30$Build-2</Application>
  <AppVersion>15.0000</AppVersion>
  <Words>157</Words>
  <Paragraphs>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2022-10-17T10:52:45Z</dcterms:modified>
  <cp:revision>41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6</vt:i4>
  </property>
</Properties>
</file>