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28" r:id="rId4"/>
  </p:sldMasterIdLst>
  <p:notesMasterIdLst>
    <p:notesMasterId r:id="rId45"/>
  </p:notesMasterIdLst>
  <p:handoutMasterIdLst>
    <p:handoutMasterId r:id="rId46"/>
  </p:handoutMasterIdLst>
  <p:sldIdLst>
    <p:sldId id="256" r:id="rId5"/>
    <p:sldId id="266" r:id="rId6"/>
    <p:sldId id="310" r:id="rId7"/>
    <p:sldId id="309" r:id="rId8"/>
    <p:sldId id="311" r:id="rId9"/>
    <p:sldId id="312" r:id="rId10"/>
    <p:sldId id="299" r:id="rId11"/>
    <p:sldId id="297" r:id="rId12"/>
    <p:sldId id="259" r:id="rId13"/>
    <p:sldId id="271" r:id="rId14"/>
    <p:sldId id="313" r:id="rId15"/>
    <p:sldId id="274" r:id="rId16"/>
    <p:sldId id="285" r:id="rId17"/>
    <p:sldId id="279" r:id="rId18"/>
    <p:sldId id="280" r:id="rId19"/>
    <p:sldId id="308" r:id="rId20"/>
    <p:sldId id="269" r:id="rId21"/>
    <p:sldId id="314" r:id="rId22"/>
    <p:sldId id="295" r:id="rId23"/>
    <p:sldId id="296" r:id="rId24"/>
    <p:sldId id="293" r:id="rId25"/>
    <p:sldId id="275" r:id="rId26"/>
    <p:sldId id="276" r:id="rId27"/>
    <p:sldId id="305" r:id="rId28"/>
    <p:sldId id="306" r:id="rId29"/>
    <p:sldId id="289" r:id="rId30"/>
    <p:sldId id="290" r:id="rId31"/>
    <p:sldId id="287" r:id="rId32"/>
    <p:sldId id="282" r:id="rId33"/>
    <p:sldId id="286" r:id="rId34"/>
    <p:sldId id="303" r:id="rId35"/>
    <p:sldId id="301" r:id="rId36"/>
    <p:sldId id="304" r:id="rId37"/>
    <p:sldId id="307" r:id="rId38"/>
    <p:sldId id="300" r:id="rId39"/>
    <p:sldId id="302" r:id="rId40"/>
    <p:sldId id="288" r:id="rId41"/>
    <p:sldId id="268" r:id="rId42"/>
    <p:sldId id="291" r:id="rId43"/>
    <p:sldId id="262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302436-5035-404E-B47B-2A7A70FC75CA}" v="308" dt="2022-09-20T08:21:13.8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3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57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áš Svoboda" userId="97075df3-badc-4f0e-840d-d3a19ea4348f" providerId="ADAL" clId="{1FBE0E78-F89B-4FAC-BCBC-332C5888BE27}"/>
    <pc:docChg chg="custSel modSld">
      <pc:chgData name="Tomáš Svoboda" userId="97075df3-badc-4f0e-840d-d3a19ea4348f" providerId="ADAL" clId="{1FBE0E78-F89B-4FAC-BCBC-332C5888BE27}" dt="2022-08-22T09:16:36.191" v="2" actId="27614"/>
      <pc:docMkLst>
        <pc:docMk/>
      </pc:docMkLst>
      <pc:sldChg chg="addSp delSp modSp mod">
        <pc:chgData name="Tomáš Svoboda" userId="97075df3-badc-4f0e-840d-d3a19ea4348f" providerId="ADAL" clId="{1FBE0E78-F89B-4FAC-BCBC-332C5888BE27}" dt="2022-08-22T09:16:36.191" v="2" actId="27614"/>
        <pc:sldMkLst>
          <pc:docMk/>
          <pc:sldMk cId="23982855" sldId="292"/>
        </pc:sldMkLst>
        <pc:picChg chg="add mod">
          <ac:chgData name="Tomáš Svoboda" userId="97075df3-badc-4f0e-840d-d3a19ea4348f" providerId="ADAL" clId="{1FBE0E78-F89B-4FAC-BCBC-332C5888BE27}" dt="2022-08-22T09:16:36.191" v="2" actId="27614"/>
          <ac:picMkLst>
            <pc:docMk/>
            <pc:sldMk cId="23982855" sldId="292"/>
            <ac:picMk id="3" creationId="{FBD6553D-B8D1-3FFC-4B3F-5A9E5AC87606}"/>
          </ac:picMkLst>
        </pc:picChg>
        <pc:picChg chg="del">
          <ac:chgData name="Tomáš Svoboda" userId="97075df3-badc-4f0e-840d-d3a19ea4348f" providerId="ADAL" clId="{1FBE0E78-F89B-4FAC-BCBC-332C5888BE27}" dt="2022-08-22T09:16:32.430" v="0" actId="478"/>
          <ac:picMkLst>
            <pc:docMk/>
            <pc:sldMk cId="23982855" sldId="292"/>
            <ac:picMk id="9" creationId="{AA8EBD58-1AF3-4816-97F3-C43FF6A57021}"/>
          </ac:picMkLst>
        </pc:picChg>
      </pc:sldChg>
    </pc:docChg>
  </pc:docChgLst>
  <pc:docChgLst>
    <pc:chgData name="Tomáš Svoboda" userId="97075df3-badc-4f0e-840d-d3a19ea4348f" providerId="ADAL" clId="{014D3D0A-E4CC-4EA1-B677-320DC06D9645}"/>
    <pc:docChg chg="delSld modSld">
      <pc:chgData name="Tomáš Svoboda" userId="97075df3-badc-4f0e-840d-d3a19ea4348f" providerId="ADAL" clId="{014D3D0A-E4CC-4EA1-B677-320DC06D9645}" dt="2022-04-21T18:26:47.631" v="3" actId="47"/>
      <pc:docMkLst>
        <pc:docMk/>
      </pc:docMkLst>
      <pc:sldChg chg="del mod modShow">
        <pc:chgData name="Tomáš Svoboda" userId="97075df3-badc-4f0e-840d-d3a19ea4348f" providerId="ADAL" clId="{014D3D0A-E4CC-4EA1-B677-320DC06D9645}" dt="2022-04-21T18:26:47.631" v="3" actId="47"/>
        <pc:sldMkLst>
          <pc:docMk/>
          <pc:sldMk cId="3452557400" sldId="265"/>
        </pc:sldMkLst>
      </pc:sldChg>
      <pc:sldChg chg="modSp mod">
        <pc:chgData name="Tomáš Svoboda" userId="97075df3-badc-4f0e-840d-d3a19ea4348f" providerId="ADAL" clId="{014D3D0A-E4CC-4EA1-B677-320DC06D9645}" dt="2022-04-21T18:07:40.516" v="1" actId="20577"/>
        <pc:sldMkLst>
          <pc:docMk/>
          <pc:sldMk cId="452198256" sldId="298"/>
        </pc:sldMkLst>
        <pc:spChg chg="mod">
          <ac:chgData name="Tomáš Svoboda" userId="97075df3-badc-4f0e-840d-d3a19ea4348f" providerId="ADAL" clId="{014D3D0A-E4CC-4EA1-B677-320DC06D9645}" dt="2022-04-21T18:07:40.516" v="1" actId="20577"/>
          <ac:spMkLst>
            <pc:docMk/>
            <pc:sldMk cId="452198256" sldId="298"/>
            <ac:spMk id="6" creationId="{F150BBD6-B2AE-4CC3-AA31-5BEEA29E2582}"/>
          </ac:spMkLst>
        </pc:spChg>
      </pc:sldChg>
    </pc:docChg>
  </pc:docChgLst>
  <pc:docChgLst>
    <pc:chgData name="Tomáš Svoboda" userId="97075df3-badc-4f0e-840d-d3a19ea4348f" providerId="ADAL" clId="{EA1B4F0E-9B69-4200-A5FE-55245021EB5A}"/>
    <pc:docChg chg="undo redo custSel addSld delSld modSld sldOrd">
      <pc:chgData name="Tomáš Svoboda" userId="97075df3-badc-4f0e-840d-d3a19ea4348f" providerId="ADAL" clId="{EA1B4F0E-9B69-4200-A5FE-55245021EB5A}" dt="2022-09-17T09:21:40.411" v="435"/>
      <pc:docMkLst>
        <pc:docMk/>
      </pc:docMkLst>
      <pc:sldChg chg="modSp mod">
        <pc:chgData name="Tomáš Svoboda" userId="97075df3-badc-4f0e-840d-d3a19ea4348f" providerId="ADAL" clId="{EA1B4F0E-9B69-4200-A5FE-55245021EB5A}" dt="2022-09-16T18:23:28.547" v="401" actId="20577"/>
        <pc:sldMkLst>
          <pc:docMk/>
          <pc:sldMk cId="834050406" sldId="256"/>
        </pc:sldMkLst>
        <pc:spChg chg="mod">
          <ac:chgData name="Tomáš Svoboda" userId="97075df3-badc-4f0e-840d-d3a19ea4348f" providerId="ADAL" clId="{EA1B4F0E-9B69-4200-A5FE-55245021EB5A}" dt="2022-09-16T18:23:28.547" v="401" actId="20577"/>
          <ac:spMkLst>
            <pc:docMk/>
            <pc:sldMk cId="834050406" sldId="256"/>
            <ac:spMk id="2" creationId="{050E78D6-F072-48E7-8270-20EFBDD26F36}"/>
          </ac:spMkLst>
        </pc:spChg>
        <pc:spChg chg="mod">
          <ac:chgData name="Tomáš Svoboda" userId="97075df3-badc-4f0e-840d-d3a19ea4348f" providerId="ADAL" clId="{EA1B4F0E-9B69-4200-A5FE-55245021EB5A}" dt="2022-09-15T13:06:30.955" v="390" actId="20577"/>
          <ac:spMkLst>
            <pc:docMk/>
            <pc:sldMk cId="834050406" sldId="256"/>
            <ac:spMk id="3" creationId="{3FC7BD98-5486-489C-BAA0-A69CEFF691B3}"/>
          </ac:spMkLst>
        </pc:spChg>
      </pc:sldChg>
      <pc:sldChg chg="del">
        <pc:chgData name="Tomáš Svoboda" userId="97075df3-badc-4f0e-840d-d3a19ea4348f" providerId="ADAL" clId="{EA1B4F0E-9B69-4200-A5FE-55245021EB5A}" dt="2022-09-15T11:18:51.803" v="108" actId="47"/>
        <pc:sldMkLst>
          <pc:docMk/>
          <pc:sldMk cId="2067005262" sldId="263"/>
        </pc:sldMkLst>
      </pc:sldChg>
      <pc:sldChg chg="addSp delSp modSp mod ord">
        <pc:chgData name="Tomáš Svoboda" userId="97075df3-badc-4f0e-840d-d3a19ea4348f" providerId="ADAL" clId="{EA1B4F0E-9B69-4200-A5FE-55245021EB5A}" dt="2022-09-17T06:57:26.681" v="423" actId="20577"/>
        <pc:sldMkLst>
          <pc:docMk/>
          <pc:sldMk cId="3974551340" sldId="266"/>
        </pc:sldMkLst>
        <pc:spChg chg="mod">
          <ac:chgData name="Tomáš Svoboda" userId="97075df3-badc-4f0e-840d-d3a19ea4348f" providerId="ADAL" clId="{EA1B4F0E-9B69-4200-A5FE-55245021EB5A}" dt="2022-09-17T06:57:26.681" v="423" actId="20577"/>
          <ac:spMkLst>
            <pc:docMk/>
            <pc:sldMk cId="3974551340" sldId="266"/>
            <ac:spMk id="2" creationId="{9C9DE503-F7C2-4A40-83F4-4DE931E7D9DE}"/>
          </ac:spMkLst>
        </pc:spChg>
        <pc:spChg chg="del">
          <ac:chgData name="Tomáš Svoboda" userId="97075df3-badc-4f0e-840d-d3a19ea4348f" providerId="ADAL" clId="{EA1B4F0E-9B69-4200-A5FE-55245021EB5A}" dt="2022-09-17T06:57:11.634" v="408" actId="478"/>
          <ac:spMkLst>
            <pc:docMk/>
            <pc:sldMk cId="3974551340" sldId="266"/>
            <ac:spMk id="3" creationId="{595A6B6D-1136-4DD1-B211-CC61161F4767}"/>
          </ac:spMkLst>
        </pc:spChg>
        <pc:spChg chg="del">
          <ac:chgData name="Tomáš Svoboda" userId="97075df3-badc-4f0e-840d-d3a19ea4348f" providerId="ADAL" clId="{EA1B4F0E-9B69-4200-A5FE-55245021EB5A}" dt="2022-09-17T06:57:11.634" v="408" actId="478"/>
          <ac:spMkLst>
            <pc:docMk/>
            <pc:sldMk cId="3974551340" sldId="266"/>
            <ac:spMk id="6" creationId="{F150BBD6-B2AE-4CC3-AA31-5BEEA29E2582}"/>
          </ac:spMkLst>
        </pc:spChg>
        <pc:spChg chg="del">
          <ac:chgData name="Tomáš Svoboda" userId="97075df3-badc-4f0e-840d-d3a19ea4348f" providerId="ADAL" clId="{EA1B4F0E-9B69-4200-A5FE-55245021EB5A}" dt="2022-09-17T06:57:11.634" v="408" actId="478"/>
          <ac:spMkLst>
            <pc:docMk/>
            <pc:sldMk cId="3974551340" sldId="266"/>
            <ac:spMk id="7" creationId="{D6619C8E-3356-41D6-B39E-2DC3183A0DEB}"/>
          </ac:spMkLst>
        </pc:spChg>
        <pc:spChg chg="del">
          <ac:chgData name="Tomáš Svoboda" userId="97075df3-badc-4f0e-840d-d3a19ea4348f" providerId="ADAL" clId="{EA1B4F0E-9B69-4200-A5FE-55245021EB5A}" dt="2022-09-17T06:57:11.634" v="408" actId="478"/>
          <ac:spMkLst>
            <pc:docMk/>
            <pc:sldMk cId="3974551340" sldId="266"/>
            <ac:spMk id="8" creationId="{43FAA923-953F-4786-BD1A-F692686C6045}"/>
          </ac:spMkLst>
        </pc:spChg>
        <pc:spChg chg="del">
          <ac:chgData name="Tomáš Svoboda" userId="97075df3-badc-4f0e-840d-d3a19ea4348f" providerId="ADAL" clId="{EA1B4F0E-9B69-4200-A5FE-55245021EB5A}" dt="2022-09-17T06:57:11.634" v="408" actId="478"/>
          <ac:spMkLst>
            <pc:docMk/>
            <pc:sldMk cId="3974551340" sldId="266"/>
            <ac:spMk id="9" creationId="{DBC65C83-82CB-4085-8E99-C0060AAD1A85}"/>
          </ac:spMkLst>
        </pc:spChg>
        <pc:spChg chg="del">
          <ac:chgData name="Tomáš Svoboda" userId="97075df3-badc-4f0e-840d-d3a19ea4348f" providerId="ADAL" clId="{EA1B4F0E-9B69-4200-A5FE-55245021EB5A}" dt="2022-09-17T06:57:11.634" v="408" actId="478"/>
          <ac:spMkLst>
            <pc:docMk/>
            <pc:sldMk cId="3974551340" sldId="266"/>
            <ac:spMk id="10" creationId="{F47CC46C-1B84-4A76-9932-3DA7342EB3D1}"/>
          </ac:spMkLst>
        </pc:spChg>
        <pc:spChg chg="add del mod">
          <ac:chgData name="Tomáš Svoboda" userId="97075df3-badc-4f0e-840d-d3a19ea4348f" providerId="ADAL" clId="{EA1B4F0E-9B69-4200-A5FE-55245021EB5A}" dt="2022-09-17T06:57:13.663" v="409"/>
          <ac:spMkLst>
            <pc:docMk/>
            <pc:sldMk cId="3974551340" sldId="266"/>
            <ac:spMk id="11" creationId="{154E6F11-A77D-3C31-9768-14C0F7F7C63A}"/>
          </ac:spMkLst>
        </pc:spChg>
        <pc:spChg chg="del">
          <ac:chgData name="Tomáš Svoboda" userId="97075df3-badc-4f0e-840d-d3a19ea4348f" providerId="ADAL" clId="{EA1B4F0E-9B69-4200-A5FE-55245021EB5A}" dt="2022-09-17T06:57:11.634" v="408" actId="478"/>
          <ac:spMkLst>
            <pc:docMk/>
            <pc:sldMk cId="3974551340" sldId="266"/>
            <ac:spMk id="12" creationId="{EB8DADE0-CAC6-425C-8B77-7035D578BC09}"/>
          </ac:spMkLst>
        </pc:spChg>
        <pc:spChg chg="del">
          <ac:chgData name="Tomáš Svoboda" userId="97075df3-badc-4f0e-840d-d3a19ea4348f" providerId="ADAL" clId="{EA1B4F0E-9B69-4200-A5FE-55245021EB5A}" dt="2022-09-17T06:57:11.634" v="408" actId="478"/>
          <ac:spMkLst>
            <pc:docMk/>
            <pc:sldMk cId="3974551340" sldId="266"/>
            <ac:spMk id="13" creationId="{4CB4384C-C994-4C65-85C3-08C215CD4506}"/>
          </ac:spMkLst>
        </pc:spChg>
        <pc:spChg chg="del">
          <ac:chgData name="Tomáš Svoboda" userId="97075df3-badc-4f0e-840d-d3a19ea4348f" providerId="ADAL" clId="{EA1B4F0E-9B69-4200-A5FE-55245021EB5A}" dt="2022-09-17T06:57:11.634" v="408" actId="478"/>
          <ac:spMkLst>
            <pc:docMk/>
            <pc:sldMk cId="3974551340" sldId="266"/>
            <ac:spMk id="14" creationId="{4AFB206B-06D9-4148-8C52-9D335A515753}"/>
          </ac:spMkLst>
        </pc:spChg>
        <pc:spChg chg="del">
          <ac:chgData name="Tomáš Svoboda" userId="97075df3-badc-4f0e-840d-d3a19ea4348f" providerId="ADAL" clId="{EA1B4F0E-9B69-4200-A5FE-55245021EB5A}" dt="2022-09-17T06:57:11.634" v="408" actId="478"/>
          <ac:spMkLst>
            <pc:docMk/>
            <pc:sldMk cId="3974551340" sldId="266"/>
            <ac:spMk id="15" creationId="{F92E9586-2688-4741-8031-061639FB6989}"/>
          </ac:spMkLst>
        </pc:spChg>
        <pc:spChg chg="del">
          <ac:chgData name="Tomáš Svoboda" userId="97075df3-badc-4f0e-840d-d3a19ea4348f" providerId="ADAL" clId="{EA1B4F0E-9B69-4200-A5FE-55245021EB5A}" dt="2022-09-17T06:57:11.634" v="408" actId="478"/>
          <ac:spMkLst>
            <pc:docMk/>
            <pc:sldMk cId="3974551340" sldId="266"/>
            <ac:spMk id="16" creationId="{CAD6169B-D45C-4DCF-91D0-C207047D843F}"/>
          </ac:spMkLst>
        </pc:spChg>
        <pc:spChg chg="del">
          <ac:chgData name="Tomáš Svoboda" userId="97075df3-badc-4f0e-840d-d3a19ea4348f" providerId="ADAL" clId="{EA1B4F0E-9B69-4200-A5FE-55245021EB5A}" dt="2022-09-17T06:57:11.634" v="408" actId="478"/>
          <ac:spMkLst>
            <pc:docMk/>
            <pc:sldMk cId="3974551340" sldId="266"/>
            <ac:spMk id="17" creationId="{24590A43-5E48-4F1A-80E3-351591DA8F9F}"/>
          </ac:spMkLst>
        </pc:spChg>
        <pc:spChg chg="del">
          <ac:chgData name="Tomáš Svoboda" userId="97075df3-badc-4f0e-840d-d3a19ea4348f" providerId="ADAL" clId="{EA1B4F0E-9B69-4200-A5FE-55245021EB5A}" dt="2022-09-17T06:57:11.634" v="408" actId="478"/>
          <ac:spMkLst>
            <pc:docMk/>
            <pc:sldMk cId="3974551340" sldId="266"/>
            <ac:spMk id="19" creationId="{22497848-BDF5-4B23-82A5-0421668DEE99}"/>
          </ac:spMkLst>
        </pc:spChg>
        <pc:spChg chg="del">
          <ac:chgData name="Tomáš Svoboda" userId="97075df3-badc-4f0e-840d-d3a19ea4348f" providerId="ADAL" clId="{EA1B4F0E-9B69-4200-A5FE-55245021EB5A}" dt="2022-09-17T06:57:11.634" v="408" actId="478"/>
          <ac:spMkLst>
            <pc:docMk/>
            <pc:sldMk cId="3974551340" sldId="266"/>
            <ac:spMk id="60" creationId="{D6027473-BE5C-4D8B-8741-5EF19F6C1165}"/>
          </ac:spMkLst>
        </pc:spChg>
        <pc:spChg chg="del">
          <ac:chgData name="Tomáš Svoboda" userId="97075df3-badc-4f0e-840d-d3a19ea4348f" providerId="ADAL" clId="{EA1B4F0E-9B69-4200-A5FE-55245021EB5A}" dt="2022-09-17T06:57:11.634" v="408" actId="478"/>
          <ac:spMkLst>
            <pc:docMk/>
            <pc:sldMk cId="3974551340" sldId="266"/>
            <ac:spMk id="61" creationId="{12DEF3C0-75B3-4B7C-B8F3-FFCA2A0AA53D}"/>
          </ac:spMkLst>
        </pc:spChg>
        <pc:picChg chg="add mod">
          <ac:chgData name="Tomáš Svoboda" userId="97075df3-badc-4f0e-840d-d3a19ea4348f" providerId="ADAL" clId="{EA1B4F0E-9B69-4200-A5FE-55245021EB5A}" dt="2022-09-17T06:57:19.039" v="411" actId="1076"/>
          <ac:picMkLst>
            <pc:docMk/>
            <pc:sldMk cId="3974551340" sldId="266"/>
            <ac:picMk id="20" creationId="{FC6999FE-24CE-5E73-FB61-73022913CA77}"/>
          </ac:picMkLst>
        </pc:picChg>
        <pc:cxnChg chg="del">
          <ac:chgData name="Tomáš Svoboda" userId="97075df3-badc-4f0e-840d-d3a19ea4348f" providerId="ADAL" clId="{EA1B4F0E-9B69-4200-A5FE-55245021EB5A}" dt="2022-09-17T06:57:11.634" v="408" actId="478"/>
          <ac:cxnSpMkLst>
            <pc:docMk/>
            <pc:sldMk cId="3974551340" sldId="266"/>
            <ac:cxnSpMk id="21" creationId="{8E7DFA26-91B7-4D2F-938F-2A80D26E5F33}"/>
          </ac:cxnSpMkLst>
        </pc:cxnChg>
        <pc:cxnChg chg="del">
          <ac:chgData name="Tomáš Svoboda" userId="97075df3-badc-4f0e-840d-d3a19ea4348f" providerId="ADAL" clId="{EA1B4F0E-9B69-4200-A5FE-55245021EB5A}" dt="2022-09-17T06:57:11.634" v="408" actId="478"/>
          <ac:cxnSpMkLst>
            <pc:docMk/>
            <pc:sldMk cId="3974551340" sldId="266"/>
            <ac:cxnSpMk id="22" creationId="{FFC235BB-3BAE-40F5-914C-EBF3800E5C12}"/>
          </ac:cxnSpMkLst>
        </pc:cxnChg>
        <pc:cxnChg chg="del">
          <ac:chgData name="Tomáš Svoboda" userId="97075df3-badc-4f0e-840d-d3a19ea4348f" providerId="ADAL" clId="{EA1B4F0E-9B69-4200-A5FE-55245021EB5A}" dt="2022-09-17T06:57:11.634" v="408" actId="478"/>
          <ac:cxnSpMkLst>
            <pc:docMk/>
            <pc:sldMk cId="3974551340" sldId="266"/>
            <ac:cxnSpMk id="25" creationId="{61CA599C-73B4-4483-AB0B-A1D56048DCE8}"/>
          </ac:cxnSpMkLst>
        </pc:cxnChg>
        <pc:cxnChg chg="del">
          <ac:chgData name="Tomáš Svoboda" userId="97075df3-badc-4f0e-840d-d3a19ea4348f" providerId="ADAL" clId="{EA1B4F0E-9B69-4200-A5FE-55245021EB5A}" dt="2022-09-17T06:57:11.634" v="408" actId="478"/>
          <ac:cxnSpMkLst>
            <pc:docMk/>
            <pc:sldMk cId="3974551340" sldId="266"/>
            <ac:cxnSpMk id="26" creationId="{2E80AA7F-D78B-4867-A478-72020140DB14}"/>
          </ac:cxnSpMkLst>
        </pc:cxnChg>
        <pc:cxnChg chg="del">
          <ac:chgData name="Tomáš Svoboda" userId="97075df3-badc-4f0e-840d-d3a19ea4348f" providerId="ADAL" clId="{EA1B4F0E-9B69-4200-A5FE-55245021EB5A}" dt="2022-09-17T06:57:11.634" v="408" actId="478"/>
          <ac:cxnSpMkLst>
            <pc:docMk/>
            <pc:sldMk cId="3974551340" sldId="266"/>
            <ac:cxnSpMk id="27" creationId="{C60C65CD-A94A-4B28-9FDC-5D367E214DE4}"/>
          </ac:cxnSpMkLst>
        </pc:cxnChg>
        <pc:cxnChg chg="del">
          <ac:chgData name="Tomáš Svoboda" userId="97075df3-badc-4f0e-840d-d3a19ea4348f" providerId="ADAL" clId="{EA1B4F0E-9B69-4200-A5FE-55245021EB5A}" dt="2022-09-17T06:57:11.634" v="408" actId="478"/>
          <ac:cxnSpMkLst>
            <pc:docMk/>
            <pc:sldMk cId="3974551340" sldId="266"/>
            <ac:cxnSpMk id="28" creationId="{628FCBA9-77F8-4805-92F1-389991317275}"/>
          </ac:cxnSpMkLst>
        </pc:cxnChg>
        <pc:cxnChg chg="del">
          <ac:chgData name="Tomáš Svoboda" userId="97075df3-badc-4f0e-840d-d3a19ea4348f" providerId="ADAL" clId="{EA1B4F0E-9B69-4200-A5FE-55245021EB5A}" dt="2022-09-17T06:57:11.634" v="408" actId="478"/>
          <ac:cxnSpMkLst>
            <pc:docMk/>
            <pc:sldMk cId="3974551340" sldId="266"/>
            <ac:cxnSpMk id="29" creationId="{A04CB571-8B56-4070-9798-1B859E6B8EEF}"/>
          </ac:cxnSpMkLst>
        </pc:cxnChg>
        <pc:cxnChg chg="del">
          <ac:chgData name="Tomáš Svoboda" userId="97075df3-badc-4f0e-840d-d3a19ea4348f" providerId="ADAL" clId="{EA1B4F0E-9B69-4200-A5FE-55245021EB5A}" dt="2022-09-17T06:57:11.634" v="408" actId="478"/>
          <ac:cxnSpMkLst>
            <pc:docMk/>
            <pc:sldMk cId="3974551340" sldId="266"/>
            <ac:cxnSpMk id="30" creationId="{BA4BFDBF-F9A4-42CB-8081-6303B36755ED}"/>
          </ac:cxnSpMkLst>
        </pc:cxnChg>
        <pc:cxnChg chg="del">
          <ac:chgData name="Tomáš Svoboda" userId="97075df3-badc-4f0e-840d-d3a19ea4348f" providerId="ADAL" clId="{EA1B4F0E-9B69-4200-A5FE-55245021EB5A}" dt="2022-09-17T06:57:11.634" v="408" actId="478"/>
          <ac:cxnSpMkLst>
            <pc:docMk/>
            <pc:sldMk cId="3974551340" sldId="266"/>
            <ac:cxnSpMk id="31" creationId="{26C6D621-E75F-4878-B957-3F781D720B3F}"/>
          </ac:cxnSpMkLst>
        </pc:cxnChg>
        <pc:cxnChg chg="del">
          <ac:chgData name="Tomáš Svoboda" userId="97075df3-badc-4f0e-840d-d3a19ea4348f" providerId="ADAL" clId="{EA1B4F0E-9B69-4200-A5FE-55245021EB5A}" dt="2022-09-17T06:57:11.634" v="408" actId="478"/>
          <ac:cxnSpMkLst>
            <pc:docMk/>
            <pc:sldMk cId="3974551340" sldId="266"/>
            <ac:cxnSpMk id="32" creationId="{4BEB159E-00BD-49E9-B5B6-8664D2477D5A}"/>
          </ac:cxnSpMkLst>
        </pc:cxnChg>
        <pc:cxnChg chg="del">
          <ac:chgData name="Tomáš Svoboda" userId="97075df3-badc-4f0e-840d-d3a19ea4348f" providerId="ADAL" clId="{EA1B4F0E-9B69-4200-A5FE-55245021EB5A}" dt="2022-09-17T06:57:11.634" v="408" actId="478"/>
          <ac:cxnSpMkLst>
            <pc:docMk/>
            <pc:sldMk cId="3974551340" sldId="266"/>
            <ac:cxnSpMk id="33" creationId="{5ECC5DE3-4709-48CD-831E-7BCF9DE71E1A}"/>
          </ac:cxnSpMkLst>
        </pc:cxnChg>
        <pc:cxnChg chg="del">
          <ac:chgData name="Tomáš Svoboda" userId="97075df3-badc-4f0e-840d-d3a19ea4348f" providerId="ADAL" clId="{EA1B4F0E-9B69-4200-A5FE-55245021EB5A}" dt="2022-09-17T06:57:11.634" v="408" actId="478"/>
          <ac:cxnSpMkLst>
            <pc:docMk/>
            <pc:sldMk cId="3974551340" sldId="266"/>
            <ac:cxnSpMk id="34" creationId="{37695D17-C9EB-4BD5-BDDB-3489253C3AFB}"/>
          </ac:cxnSpMkLst>
        </pc:cxnChg>
        <pc:cxnChg chg="del">
          <ac:chgData name="Tomáš Svoboda" userId="97075df3-badc-4f0e-840d-d3a19ea4348f" providerId="ADAL" clId="{EA1B4F0E-9B69-4200-A5FE-55245021EB5A}" dt="2022-09-17T06:57:11.634" v="408" actId="478"/>
          <ac:cxnSpMkLst>
            <pc:docMk/>
            <pc:sldMk cId="3974551340" sldId="266"/>
            <ac:cxnSpMk id="62" creationId="{C9CE6285-2227-4A24-A9E2-76BAD4B81D6F}"/>
          </ac:cxnSpMkLst>
        </pc:cxnChg>
      </pc:sldChg>
      <pc:sldChg chg="ord">
        <pc:chgData name="Tomáš Svoboda" userId="97075df3-badc-4f0e-840d-d3a19ea4348f" providerId="ADAL" clId="{EA1B4F0E-9B69-4200-A5FE-55245021EB5A}" dt="2022-09-17T09:21:11.592" v="433"/>
        <pc:sldMkLst>
          <pc:docMk/>
          <pc:sldMk cId="3481357037" sldId="271"/>
        </pc:sldMkLst>
      </pc:sldChg>
      <pc:sldChg chg="ord">
        <pc:chgData name="Tomáš Svoboda" userId="97075df3-badc-4f0e-840d-d3a19ea4348f" providerId="ADAL" clId="{EA1B4F0E-9B69-4200-A5FE-55245021EB5A}" dt="2022-09-17T09:21:11.592" v="433"/>
        <pc:sldMkLst>
          <pc:docMk/>
          <pc:sldMk cId="2650231726" sldId="274"/>
        </pc:sldMkLst>
      </pc:sldChg>
      <pc:sldChg chg="ord">
        <pc:chgData name="Tomáš Svoboda" userId="97075df3-badc-4f0e-840d-d3a19ea4348f" providerId="ADAL" clId="{EA1B4F0E-9B69-4200-A5FE-55245021EB5A}" dt="2022-09-17T09:21:11.592" v="433"/>
        <pc:sldMkLst>
          <pc:docMk/>
          <pc:sldMk cId="515419161" sldId="279"/>
        </pc:sldMkLst>
      </pc:sldChg>
      <pc:sldChg chg="ord">
        <pc:chgData name="Tomáš Svoboda" userId="97075df3-badc-4f0e-840d-d3a19ea4348f" providerId="ADAL" clId="{EA1B4F0E-9B69-4200-A5FE-55245021EB5A}" dt="2022-09-17T09:21:11.592" v="433"/>
        <pc:sldMkLst>
          <pc:docMk/>
          <pc:sldMk cId="3502849610" sldId="280"/>
        </pc:sldMkLst>
      </pc:sldChg>
      <pc:sldChg chg="modSp mod">
        <pc:chgData name="Tomáš Svoboda" userId="97075df3-badc-4f0e-840d-d3a19ea4348f" providerId="ADAL" clId="{EA1B4F0E-9B69-4200-A5FE-55245021EB5A}" dt="2022-09-15T11:14:30.937" v="17" actId="14100"/>
        <pc:sldMkLst>
          <pc:docMk/>
          <pc:sldMk cId="1692299811" sldId="282"/>
        </pc:sldMkLst>
        <pc:spChg chg="mod">
          <ac:chgData name="Tomáš Svoboda" userId="97075df3-badc-4f0e-840d-d3a19ea4348f" providerId="ADAL" clId="{EA1B4F0E-9B69-4200-A5FE-55245021EB5A}" dt="2022-09-15T11:14:30.937" v="17" actId="14100"/>
          <ac:spMkLst>
            <pc:docMk/>
            <pc:sldMk cId="1692299811" sldId="282"/>
            <ac:spMk id="2" creationId="{17EAB9EB-477D-4065-BA44-8278CC573E16}"/>
          </ac:spMkLst>
        </pc:spChg>
      </pc:sldChg>
      <pc:sldChg chg="ord">
        <pc:chgData name="Tomáš Svoboda" userId="97075df3-badc-4f0e-840d-d3a19ea4348f" providerId="ADAL" clId="{EA1B4F0E-9B69-4200-A5FE-55245021EB5A}" dt="2022-09-17T09:21:11.592" v="433"/>
        <pc:sldMkLst>
          <pc:docMk/>
          <pc:sldMk cId="870946901" sldId="285"/>
        </pc:sldMkLst>
      </pc:sldChg>
      <pc:sldChg chg="addSp delSp modSp mod">
        <pc:chgData name="Tomáš Svoboda" userId="97075df3-badc-4f0e-840d-d3a19ea4348f" providerId="ADAL" clId="{EA1B4F0E-9B69-4200-A5FE-55245021EB5A}" dt="2022-09-15T11:16:05.883" v="81" actId="1076"/>
        <pc:sldMkLst>
          <pc:docMk/>
          <pc:sldMk cId="3335352458" sldId="286"/>
        </pc:sldMkLst>
        <pc:spChg chg="mod">
          <ac:chgData name="Tomáš Svoboda" userId="97075df3-badc-4f0e-840d-d3a19ea4348f" providerId="ADAL" clId="{EA1B4F0E-9B69-4200-A5FE-55245021EB5A}" dt="2022-09-15T11:14:44.960" v="31" actId="1076"/>
          <ac:spMkLst>
            <pc:docMk/>
            <pc:sldMk cId="3335352458" sldId="286"/>
            <ac:spMk id="2" creationId="{17EAB9EB-477D-4065-BA44-8278CC573E16}"/>
          </ac:spMkLst>
        </pc:spChg>
        <pc:picChg chg="del">
          <ac:chgData name="Tomáš Svoboda" userId="97075df3-badc-4f0e-840d-d3a19ea4348f" providerId="ADAL" clId="{EA1B4F0E-9B69-4200-A5FE-55245021EB5A}" dt="2022-09-15T11:15:55.208" v="74" actId="478"/>
          <ac:picMkLst>
            <pc:docMk/>
            <pc:sldMk cId="3335352458" sldId="286"/>
            <ac:picMk id="4" creationId="{E2B6CC3F-26D1-4F1E-96CE-60D843D3D316}"/>
          </ac:picMkLst>
        </pc:picChg>
        <pc:picChg chg="add mod">
          <ac:chgData name="Tomáš Svoboda" userId="97075df3-badc-4f0e-840d-d3a19ea4348f" providerId="ADAL" clId="{EA1B4F0E-9B69-4200-A5FE-55245021EB5A}" dt="2022-09-15T11:16:05.883" v="81" actId="1076"/>
          <ac:picMkLst>
            <pc:docMk/>
            <pc:sldMk cId="3335352458" sldId="286"/>
            <ac:picMk id="5" creationId="{9F2CA312-B7C0-FF7F-1F17-E1076238EC21}"/>
          </ac:picMkLst>
        </pc:picChg>
      </pc:sldChg>
      <pc:sldChg chg="modSp mod">
        <pc:chgData name="Tomáš Svoboda" userId="97075df3-badc-4f0e-840d-d3a19ea4348f" providerId="ADAL" clId="{EA1B4F0E-9B69-4200-A5FE-55245021EB5A}" dt="2022-09-15T11:15:24.575" v="73" actId="20577"/>
        <pc:sldMkLst>
          <pc:docMk/>
          <pc:sldMk cId="3801140541" sldId="288"/>
        </pc:sldMkLst>
        <pc:spChg chg="mod">
          <ac:chgData name="Tomáš Svoboda" userId="97075df3-badc-4f0e-840d-d3a19ea4348f" providerId="ADAL" clId="{EA1B4F0E-9B69-4200-A5FE-55245021EB5A}" dt="2022-09-15T11:15:24.575" v="73" actId="20577"/>
          <ac:spMkLst>
            <pc:docMk/>
            <pc:sldMk cId="3801140541" sldId="288"/>
            <ac:spMk id="2" creationId="{17EAB9EB-477D-4065-BA44-8278CC573E16}"/>
          </ac:spMkLst>
        </pc:spChg>
      </pc:sldChg>
      <pc:sldChg chg="addSp delSp modSp mod">
        <pc:chgData name="Tomáš Svoboda" userId="97075df3-badc-4f0e-840d-d3a19ea4348f" providerId="ADAL" clId="{EA1B4F0E-9B69-4200-A5FE-55245021EB5A}" dt="2022-09-15T11:29:26.843" v="323" actId="1076"/>
        <pc:sldMkLst>
          <pc:docMk/>
          <pc:sldMk cId="960945492" sldId="289"/>
        </pc:sldMkLst>
        <pc:picChg chg="add del mod">
          <ac:chgData name="Tomáš Svoboda" userId="97075df3-badc-4f0e-840d-d3a19ea4348f" providerId="ADAL" clId="{EA1B4F0E-9B69-4200-A5FE-55245021EB5A}" dt="2022-09-15T11:28:55.656" v="320" actId="478"/>
          <ac:picMkLst>
            <pc:docMk/>
            <pc:sldMk cId="960945492" sldId="289"/>
            <ac:picMk id="4" creationId="{6DE4F77E-A2D4-F07F-4340-C53C753098E4}"/>
          </ac:picMkLst>
        </pc:picChg>
        <pc:picChg chg="del">
          <ac:chgData name="Tomáš Svoboda" userId="97075df3-badc-4f0e-840d-d3a19ea4348f" providerId="ADAL" clId="{EA1B4F0E-9B69-4200-A5FE-55245021EB5A}" dt="2022-09-15T11:25:43.364" v="285" actId="478"/>
          <ac:picMkLst>
            <pc:docMk/>
            <pc:sldMk cId="960945492" sldId="289"/>
            <ac:picMk id="5" creationId="{179DABAA-9981-4F82-804F-1FEBB2085DCF}"/>
          </ac:picMkLst>
        </pc:picChg>
        <pc:picChg chg="add mod">
          <ac:chgData name="Tomáš Svoboda" userId="97075df3-badc-4f0e-840d-d3a19ea4348f" providerId="ADAL" clId="{EA1B4F0E-9B69-4200-A5FE-55245021EB5A}" dt="2022-09-15T11:29:26.843" v="323" actId="1076"/>
          <ac:picMkLst>
            <pc:docMk/>
            <pc:sldMk cId="960945492" sldId="289"/>
            <ac:picMk id="7" creationId="{B086C1C7-BE96-8B48-F497-19ADB0951A00}"/>
          </ac:picMkLst>
        </pc:picChg>
      </pc:sldChg>
      <pc:sldChg chg="addSp delSp modSp mod">
        <pc:chgData name="Tomáš Svoboda" userId="97075df3-badc-4f0e-840d-d3a19ea4348f" providerId="ADAL" clId="{EA1B4F0E-9B69-4200-A5FE-55245021EB5A}" dt="2022-09-15T11:26:56.837" v="292" actId="1076"/>
        <pc:sldMkLst>
          <pc:docMk/>
          <pc:sldMk cId="4012223784" sldId="290"/>
        </pc:sldMkLst>
        <pc:picChg chg="del">
          <ac:chgData name="Tomáš Svoboda" userId="97075df3-badc-4f0e-840d-d3a19ea4348f" providerId="ADAL" clId="{EA1B4F0E-9B69-4200-A5FE-55245021EB5A}" dt="2022-09-15T11:26:51.338" v="289" actId="478"/>
          <ac:picMkLst>
            <pc:docMk/>
            <pc:sldMk cId="4012223784" sldId="290"/>
            <ac:picMk id="4" creationId="{7DEDCEDD-052A-45AC-9845-A8535D981EC1}"/>
          </ac:picMkLst>
        </pc:picChg>
        <pc:picChg chg="add mod">
          <ac:chgData name="Tomáš Svoboda" userId="97075df3-badc-4f0e-840d-d3a19ea4348f" providerId="ADAL" clId="{EA1B4F0E-9B69-4200-A5FE-55245021EB5A}" dt="2022-09-15T11:26:56.837" v="292" actId="1076"/>
          <ac:picMkLst>
            <pc:docMk/>
            <pc:sldMk cId="4012223784" sldId="290"/>
            <ac:picMk id="5" creationId="{F828769B-D8F7-64F4-2DB1-24B5280CBA39}"/>
          </ac:picMkLst>
        </pc:picChg>
      </pc:sldChg>
      <pc:sldChg chg="addSp delSp modSp del mod">
        <pc:chgData name="Tomáš Svoboda" userId="97075df3-badc-4f0e-840d-d3a19ea4348f" providerId="ADAL" clId="{EA1B4F0E-9B69-4200-A5FE-55245021EB5A}" dt="2022-09-17T06:57:35.895" v="424" actId="47"/>
        <pc:sldMkLst>
          <pc:docMk/>
          <pc:sldMk cId="23982855" sldId="292"/>
        </pc:sldMkLst>
        <pc:picChg chg="del">
          <ac:chgData name="Tomáš Svoboda" userId="97075df3-badc-4f0e-840d-d3a19ea4348f" providerId="ADAL" clId="{EA1B4F0E-9B69-4200-A5FE-55245021EB5A}" dt="2022-09-17T06:56:50.058" v="403" actId="478"/>
          <ac:picMkLst>
            <pc:docMk/>
            <pc:sldMk cId="23982855" sldId="292"/>
            <ac:picMk id="3" creationId="{FBD6553D-B8D1-3FFC-4B3F-5A9E5AC87606}"/>
          </ac:picMkLst>
        </pc:picChg>
        <pc:picChg chg="add mod">
          <ac:chgData name="Tomáš Svoboda" userId="97075df3-badc-4f0e-840d-d3a19ea4348f" providerId="ADAL" clId="{EA1B4F0E-9B69-4200-A5FE-55245021EB5A}" dt="2022-09-17T06:56:50.823" v="404"/>
          <ac:picMkLst>
            <pc:docMk/>
            <pc:sldMk cId="23982855" sldId="292"/>
            <ac:picMk id="4" creationId="{153F0550-007C-DE03-D676-AAF63E7044C4}"/>
          </ac:picMkLst>
        </pc:picChg>
      </pc:sldChg>
      <pc:sldChg chg="modSp mod">
        <pc:chgData name="Tomáš Svoboda" userId="97075df3-badc-4f0e-840d-d3a19ea4348f" providerId="ADAL" clId="{EA1B4F0E-9B69-4200-A5FE-55245021EB5A}" dt="2022-09-15T12:32:20.329" v="342" actId="1035"/>
        <pc:sldMkLst>
          <pc:docMk/>
          <pc:sldMk cId="1644871672" sldId="295"/>
        </pc:sldMkLst>
        <pc:picChg chg="mod">
          <ac:chgData name="Tomáš Svoboda" userId="97075df3-badc-4f0e-840d-d3a19ea4348f" providerId="ADAL" clId="{EA1B4F0E-9B69-4200-A5FE-55245021EB5A}" dt="2022-09-15T12:32:20.329" v="342" actId="1035"/>
          <ac:picMkLst>
            <pc:docMk/>
            <pc:sldMk cId="1644871672" sldId="295"/>
            <ac:picMk id="7" creationId="{A3154E97-E263-4400-AB17-5C75DCD888FA}"/>
          </ac:picMkLst>
        </pc:picChg>
      </pc:sldChg>
      <pc:sldChg chg="modSp mod">
        <pc:chgData name="Tomáš Svoboda" userId="97075df3-badc-4f0e-840d-d3a19ea4348f" providerId="ADAL" clId="{EA1B4F0E-9B69-4200-A5FE-55245021EB5A}" dt="2022-09-15T12:57:37.524" v="368" actId="20577"/>
        <pc:sldMkLst>
          <pc:docMk/>
          <pc:sldMk cId="1885664429" sldId="297"/>
        </pc:sldMkLst>
        <pc:spChg chg="mod">
          <ac:chgData name="Tomáš Svoboda" userId="97075df3-badc-4f0e-840d-d3a19ea4348f" providerId="ADAL" clId="{EA1B4F0E-9B69-4200-A5FE-55245021EB5A}" dt="2022-09-15T12:57:37.524" v="368" actId="20577"/>
          <ac:spMkLst>
            <pc:docMk/>
            <pc:sldMk cId="1885664429" sldId="297"/>
            <ac:spMk id="6" creationId="{F150BBD6-B2AE-4CC3-AA31-5BEEA29E2582}"/>
          </ac:spMkLst>
        </pc:spChg>
      </pc:sldChg>
      <pc:sldChg chg="del">
        <pc:chgData name="Tomáš Svoboda" userId="97075df3-badc-4f0e-840d-d3a19ea4348f" providerId="ADAL" clId="{EA1B4F0E-9B69-4200-A5FE-55245021EB5A}" dt="2022-09-15T11:21:57.056" v="284" actId="47"/>
        <pc:sldMkLst>
          <pc:docMk/>
          <pc:sldMk cId="452198256" sldId="298"/>
        </pc:sldMkLst>
      </pc:sldChg>
      <pc:sldChg chg="modSp">
        <pc:chgData name="Tomáš Svoboda" userId="97075df3-badc-4f0e-840d-d3a19ea4348f" providerId="ADAL" clId="{EA1B4F0E-9B69-4200-A5FE-55245021EB5A}" dt="2022-09-15T11:21:30.134" v="283"/>
        <pc:sldMkLst>
          <pc:docMk/>
          <pc:sldMk cId="3066333358" sldId="299"/>
        </pc:sldMkLst>
        <pc:graphicFrameChg chg="mod">
          <ac:chgData name="Tomáš Svoboda" userId="97075df3-badc-4f0e-840d-d3a19ea4348f" providerId="ADAL" clId="{EA1B4F0E-9B69-4200-A5FE-55245021EB5A}" dt="2022-09-15T11:21:30.134" v="283"/>
          <ac:graphicFrameMkLst>
            <pc:docMk/>
            <pc:sldMk cId="3066333358" sldId="299"/>
            <ac:graphicFrameMk id="12" creationId="{9472A840-E465-43FB-8B5F-6C6B0A0095C5}"/>
          </ac:graphicFrameMkLst>
        </pc:graphicFrameChg>
      </pc:sldChg>
      <pc:sldChg chg="addSp delSp mod">
        <pc:chgData name="Tomáš Svoboda" userId="97075df3-badc-4f0e-840d-d3a19ea4348f" providerId="ADAL" clId="{EA1B4F0E-9B69-4200-A5FE-55245021EB5A}" dt="2022-09-15T11:14:57.430" v="35" actId="22"/>
        <pc:sldMkLst>
          <pc:docMk/>
          <pc:sldMk cId="1640291786" sldId="300"/>
        </pc:sldMkLst>
        <pc:spChg chg="del">
          <ac:chgData name="Tomáš Svoboda" userId="97075df3-badc-4f0e-840d-d3a19ea4348f" providerId="ADAL" clId="{EA1B4F0E-9B69-4200-A5FE-55245021EB5A}" dt="2022-09-15T11:14:56.835" v="34" actId="478"/>
          <ac:spMkLst>
            <pc:docMk/>
            <pc:sldMk cId="1640291786" sldId="300"/>
            <ac:spMk id="2" creationId="{17EAB9EB-477D-4065-BA44-8278CC573E16}"/>
          </ac:spMkLst>
        </pc:spChg>
        <pc:spChg chg="add">
          <ac:chgData name="Tomáš Svoboda" userId="97075df3-badc-4f0e-840d-d3a19ea4348f" providerId="ADAL" clId="{EA1B4F0E-9B69-4200-A5FE-55245021EB5A}" dt="2022-09-15T11:14:57.430" v="35" actId="22"/>
          <ac:spMkLst>
            <pc:docMk/>
            <pc:sldMk cId="1640291786" sldId="300"/>
            <ac:spMk id="4" creationId="{A7087205-4D60-5A0A-09B3-D55D898B8A2C}"/>
          </ac:spMkLst>
        </pc:spChg>
      </pc:sldChg>
      <pc:sldChg chg="addSp delSp modSp mod ord">
        <pc:chgData name="Tomáš Svoboda" userId="97075df3-badc-4f0e-840d-d3a19ea4348f" providerId="ADAL" clId="{EA1B4F0E-9B69-4200-A5FE-55245021EB5A}" dt="2022-09-15T11:30:42.528" v="334"/>
        <pc:sldMkLst>
          <pc:docMk/>
          <pc:sldMk cId="3792077716" sldId="301"/>
        </pc:sldMkLst>
        <pc:spChg chg="del">
          <ac:chgData name="Tomáš Svoboda" userId="97075df3-badc-4f0e-840d-d3a19ea4348f" providerId="ADAL" clId="{EA1B4F0E-9B69-4200-A5FE-55245021EB5A}" dt="2022-09-15T11:14:50.918" v="32" actId="478"/>
          <ac:spMkLst>
            <pc:docMk/>
            <pc:sldMk cId="3792077716" sldId="301"/>
            <ac:spMk id="2" creationId="{17EAB9EB-477D-4065-BA44-8278CC573E16}"/>
          </ac:spMkLst>
        </pc:spChg>
        <pc:spChg chg="add">
          <ac:chgData name="Tomáš Svoboda" userId="97075df3-badc-4f0e-840d-d3a19ea4348f" providerId="ADAL" clId="{EA1B4F0E-9B69-4200-A5FE-55245021EB5A}" dt="2022-09-15T11:14:51.756" v="33" actId="22"/>
          <ac:spMkLst>
            <pc:docMk/>
            <pc:sldMk cId="3792077716" sldId="301"/>
            <ac:spMk id="5" creationId="{E2DB895E-21A7-ECD1-0C68-B9C59B67959C}"/>
          </ac:spMkLst>
        </pc:spChg>
        <pc:picChg chg="del">
          <ac:chgData name="Tomáš Svoboda" userId="97075df3-badc-4f0e-840d-d3a19ea4348f" providerId="ADAL" clId="{EA1B4F0E-9B69-4200-A5FE-55245021EB5A}" dt="2022-09-15T11:17:15.760" v="89" actId="478"/>
          <ac:picMkLst>
            <pc:docMk/>
            <pc:sldMk cId="3792077716" sldId="301"/>
            <ac:picMk id="4" creationId="{D1E0A57D-CC5F-47D8-A07E-FE12FC465DA3}"/>
          </ac:picMkLst>
        </pc:picChg>
        <pc:picChg chg="add mod">
          <ac:chgData name="Tomáš Svoboda" userId="97075df3-badc-4f0e-840d-d3a19ea4348f" providerId="ADAL" clId="{EA1B4F0E-9B69-4200-A5FE-55245021EB5A}" dt="2022-09-15T11:17:23.922" v="92" actId="1076"/>
          <ac:picMkLst>
            <pc:docMk/>
            <pc:sldMk cId="3792077716" sldId="301"/>
            <ac:picMk id="7" creationId="{9CBF4F16-BE7C-08CE-7280-7F8C7F8F1E07}"/>
          </ac:picMkLst>
        </pc:picChg>
      </pc:sldChg>
      <pc:sldChg chg="addSp delSp modSp mod">
        <pc:chgData name="Tomáš Svoboda" userId="97075df3-badc-4f0e-840d-d3a19ea4348f" providerId="ADAL" clId="{EA1B4F0E-9B69-4200-A5FE-55245021EB5A}" dt="2022-09-15T11:18:14.623" v="107" actId="1036"/>
        <pc:sldMkLst>
          <pc:docMk/>
          <pc:sldMk cId="2925669230" sldId="302"/>
        </pc:sldMkLst>
        <pc:spChg chg="del">
          <ac:chgData name="Tomáš Svoboda" userId="97075df3-badc-4f0e-840d-d3a19ea4348f" providerId="ADAL" clId="{EA1B4F0E-9B69-4200-A5FE-55245021EB5A}" dt="2022-09-15T11:15:05.431" v="36" actId="478"/>
          <ac:spMkLst>
            <pc:docMk/>
            <pc:sldMk cId="2925669230" sldId="302"/>
            <ac:spMk id="2" creationId="{17EAB9EB-477D-4065-BA44-8278CC573E16}"/>
          </ac:spMkLst>
        </pc:spChg>
        <pc:spChg chg="add">
          <ac:chgData name="Tomáš Svoboda" userId="97075df3-badc-4f0e-840d-d3a19ea4348f" providerId="ADAL" clId="{EA1B4F0E-9B69-4200-A5FE-55245021EB5A}" dt="2022-09-15T11:15:06.149" v="37" actId="22"/>
          <ac:spMkLst>
            <pc:docMk/>
            <pc:sldMk cId="2925669230" sldId="302"/>
            <ac:spMk id="4" creationId="{787C3BDF-9A01-FBE0-9EB7-2F817A290AA6}"/>
          </ac:spMkLst>
        </pc:spChg>
        <pc:picChg chg="del">
          <ac:chgData name="Tomáš Svoboda" userId="97075df3-badc-4f0e-840d-d3a19ea4348f" providerId="ADAL" clId="{EA1B4F0E-9B69-4200-A5FE-55245021EB5A}" dt="2022-09-15T11:17:54.216" v="100" actId="478"/>
          <ac:picMkLst>
            <pc:docMk/>
            <pc:sldMk cId="2925669230" sldId="302"/>
            <ac:picMk id="5" creationId="{B5BC6970-0789-4D86-AC64-9A18C3ADBDF8}"/>
          </ac:picMkLst>
        </pc:picChg>
        <pc:picChg chg="add mod">
          <ac:chgData name="Tomáš Svoboda" userId="97075df3-badc-4f0e-840d-d3a19ea4348f" providerId="ADAL" clId="{EA1B4F0E-9B69-4200-A5FE-55245021EB5A}" dt="2022-09-15T11:18:14.623" v="107" actId="1036"/>
          <ac:picMkLst>
            <pc:docMk/>
            <pc:sldMk cId="2925669230" sldId="302"/>
            <ac:picMk id="7" creationId="{154F9E12-7666-3E93-D051-F8042AA180D4}"/>
          </ac:picMkLst>
        </pc:picChg>
      </pc:sldChg>
      <pc:sldChg chg="addSp delSp modSp add mod">
        <pc:chgData name="Tomáš Svoboda" userId="97075df3-badc-4f0e-840d-d3a19ea4348f" providerId="ADAL" clId="{EA1B4F0E-9B69-4200-A5FE-55245021EB5A}" dt="2022-09-15T11:16:46.135" v="88" actId="1076"/>
        <pc:sldMkLst>
          <pc:docMk/>
          <pc:sldMk cId="3107240770" sldId="303"/>
        </pc:sldMkLst>
        <pc:picChg chg="add mod">
          <ac:chgData name="Tomáš Svoboda" userId="97075df3-badc-4f0e-840d-d3a19ea4348f" providerId="ADAL" clId="{EA1B4F0E-9B69-4200-A5FE-55245021EB5A}" dt="2022-09-15T11:16:46.135" v="88" actId="1076"/>
          <ac:picMkLst>
            <pc:docMk/>
            <pc:sldMk cId="3107240770" sldId="303"/>
            <ac:picMk id="4" creationId="{6A3A29DA-8BA0-B8D6-936D-96C31D589C85}"/>
          </ac:picMkLst>
        </pc:picChg>
        <pc:picChg chg="del">
          <ac:chgData name="Tomáš Svoboda" userId="97075df3-badc-4f0e-840d-d3a19ea4348f" providerId="ADAL" clId="{EA1B4F0E-9B69-4200-A5FE-55245021EB5A}" dt="2022-09-15T11:16:35.471" v="83" actId="478"/>
          <ac:picMkLst>
            <pc:docMk/>
            <pc:sldMk cId="3107240770" sldId="303"/>
            <ac:picMk id="5" creationId="{9F2CA312-B7C0-FF7F-1F17-E1076238EC21}"/>
          </ac:picMkLst>
        </pc:picChg>
      </pc:sldChg>
      <pc:sldChg chg="addSp delSp modSp add mod ord">
        <pc:chgData name="Tomáš Svoboda" userId="97075df3-badc-4f0e-840d-d3a19ea4348f" providerId="ADAL" clId="{EA1B4F0E-9B69-4200-A5FE-55245021EB5A}" dt="2022-09-15T11:30:44.100" v="336"/>
        <pc:sldMkLst>
          <pc:docMk/>
          <pc:sldMk cId="1300154164" sldId="304"/>
        </pc:sldMkLst>
        <pc:picChg chg="add mod">
          <ac:chgData name="Tomáš Svoboda" userId="97075df3-badc-4f0e-840d-d3a19ea4348f" providerId="ADAL" clId="{EA1B4F0E-9B69-4200-A5FE-55245021EB5A}" dt="2022-09-15T11:17:38.965" v="99" actId="1076"/>
          <ac:picMkLst>
            <pc:docMk/>
            <pc:sldMk cId="1300154164" sldId="304"/>
            <ac:picMk id="3" creationId="{684BAA76-DDB1-442B-22B0-DC18A9AB5908}"/>
          </ac:picMkLst>
        </pc:picChg>
        <pc:picChg chg="del">
          <ac:chgData name="Tomáš Svoboda" userId="97075df3-badc-4f0e-840d-d3a19ea4348f" providerId="ADAL" clId="{EA1B4F0E-9B69-4200-A5FE-55245021EB5A}" dt="2022-09-15T11:17:30.274" v="94" actId="478"/>
          <ac:picMkLst>
            <pc:docMk/>
            <pc:sldMk cId="1300154164" sldId="304"/>
            <ac:picMk id="7" creationId="{9CBF4F16-BE7C-08CE-7280-7F8C7F8F1E07}"/>
          </ac:picMkLst>
        </pc:picChg>
      </pc:sldChg>
      <pc:sldChg chg="addSp delSp modSp add mod">
        <pc:chgData name="Tomáš Svoboda" userId="97075df3-badc-4f0e-840d-d3a19ea4348f" providerId="ADAL" clId="{EA1B4F0E-9B69-4200-A5FE-55245021EB5A}" dt="2022-09-15T11:28:23.668" v="312" actId="1076"/>
        <pc:sldMkLst>
          <pc:docMk/>
          <pc:sldMk cId="2718482161" sldId="305"/>
        </pc:sldMkLst>
        <pc:spChg chg="mod">
          <ac:chgData name="Tomáš Svoboda" userId="97075df3-badc-4f0e-840d-d3a19ea4348f" providerId="ADAL" clId="{EA1B4F0E-9B69-4200-A5FE-55245021EB5A}" dt="2022-09-15T11:27:17.181" v="306" actId="20577"/>
          <ac:spMkLst>
            <pc:docMk/>
            <pc:sldMk cId="2718482161" sldId="305"/>
            <ac:spMk id="2" creationId="{17EAB9EB-477D-4065-BA44-8278CC573E16}"/>
          </ac:spMkLst>
        </pc:spChg>
        <pc:picChg chg="del">
          <ac:chgData name="Tomáš Svoboda" userId="97075df3-badc-4f0e-840d-d3a19ea4348f" providerId="ADAL" clId="{EA1B4F0E-9B69-4200-A5FE-55245021EB5A}" dt="2022-09-15T11:27:19.219" v="307" actId="478"/>
          <ac:picMkLst>
            <pc:docMk/>
            <pc:sldMk cId="2718482161" sldId="305"/>
            <ac:picMk id="4" creationId="{401C1475-EFF6-449F-9288-AE375048EAC8}"/>
          </ac:picMkLst>
        </pc:picChg>
        <pc:picChg chg="add mod">
          <ac:chgData name="Tomáš Svoboda" userId="97075df3-badc-4f0e-840d-d3a19ea4348f" providerId="ADAL" clId="{EA1B4F0E-9B69-4200-A5FE-55245021EB5A}" dt="2022-09-15T11:28:23.668" v="312" actId="1076"/>
          <ac:picMkLst>
            <pc:docMk/>
            <pc:sldMk cId="2718482161" sldId="305"/>
            <ac:picMk id="5" creationId="{A2E43AF6-BE1D-5231-6266-95D8AF587269}"/>
          </ac:picMkLst>
        </pc:picChg>
      </pc:sldChg>
      <pc:sldChg chg="addSp delSp modSp add mod">
        <pc:chgData name="Tomáš Svoboda" userId="97075df3-badc-4f0e-840d-d3a19ea4348f" providerId="ADAL" clId="{EA1B4F0E-9B69-4200-A5FE-55245021EB5A}" dt="2022-09-15T11:28:37.509" v="319" actId="1076"/>
        <pc:sldMkLst>
          <pc:docMk/>
          <pc:sldMk cId="1936703712" sldId="306"/>
        </pc:sldMkLst>
        <pc:picChg chg="add del">
          <ac:chgData name="Tomáš Svoboda" userId="97075df3-badc-4f0e-840d-d3a19ea4348f" providerId="ADAL" clId="{EA1B4F0E-9B69-4200-A5FE-55245021EB5A}" dt="2022-09-15T11:28:30.146" v="316" actId="22"/>
          <ac:picMkLst>
            <pc:docMk/>
            <pc:sldMk cId="1936703712" sldId="306"/>
            <ac:picMk id="4" creationId="{E279B3D3-50A5-D0F3-B26B-4A06871FABBC}"/>
          </ac:picMkLst>
        </pc:picChg>
        <pc:picChg chg="del">
          <ac:chgData name="Tomáš Svoboda" userId="97075df3-badc-4f0e-840d-d3a19ea4348f" providerId="ADAL" clId="{EA1B4F0E-9B69-4200-A5FE-55245021EB5A}" dt="2022-09-15T11:28:27.121" v="314" actId="478"/>
          <ac:picMkLst>
            <pc:docMk/>
            <pc:sldMk cId="1936703712" sldId="306"/>
            <ac:picMk id="5" creationId="{A2E43AF6-BE1D-5231-6266-95D8AF587269}"/>
          </ac:picMkLst>
        </pc:picChg>
        <pc:picChg chg="add mod">
          <ac:chgData name="Tomáš Svoboda" userId="97075df3-badc-4f0e-840d-d3a19ea4348f" providerId="ADAL" clId="{EA1B4F0E-9B69-4200-A5FE-55245021EB5A}" dt="2022-09-15T11:28:37.509" v="319" actId="1076"/>
          <ac:picMkLst>
            <pc:docMk/>
            <pc:sldMk cId="1936703712" sldId="306"/>
            <ac:picMk id="7" creationId="{FB5ED8A9-5D07-DDEF-8C96-7F5732A21D1A}"/>
          </ac:picMkLst>
        </pc:picChg>
      </pc:sldChg>
      <pc:sldChg chg="addSp delSp modSp add mod ord">
        <pc:chgData name="Tomáš Svoboda" userId="97075df3-badc-4f0e-840d-d3a19ea4348f" providerId="ADAL" clId="{EA1B4F0E-9B69-4200-A5FE-55245021EB5A}" dt="2022-09-15T11:30:25.716" v="332"/>
        <pc:sldMkLst>
          <pc:docMk/>
          <pc:sldMk cId="1248283001" sldId="307"/>
        </pc:sldMkLst>
        <pc:picChg chg="add mod">
          <ac:chgData name="Tomáš Svoboda" userId="97075df3-badc-4f0e-840d-d3a19ea4348f" providerId="ADAL" clId="{EA1B4F0E-9B69-4200-A5FE-55245021EB5A}" dt="2022-09-15T11:30:21.300" v="330" actId="1076"/>
          <ac:picMkLst>
            <pc:docMk/>
            <pc:sldMk cId="1248283001" sldId="307"/>
            <ac:picMk id="4" creationId="{93529216-F1D4-4931-2DBA-9A75D81D1A02}"/>
          </ac:picMkLst>
        </pc:picChg>
        <pc:picChg chg="del">
          <ac:chgData name="Tomáš Svoboda" userId="97075df3-badc-4f0e-840d-d3a19ea4348f" providerId="ADAL" clId="{EA1B4F0E-9B69-4200-A5FE-55245021EB5A}" dt="2022-09-15T11:30:13.386" v="325" actId="478"/>
          <ac:picMkLst>
            <pc:docMk/>
            <pc:sldMk cId="1248283001" sldId="307"/>
            <ac:picMk id="5" creationId="{9F2CA312-B7C0-FF7F-1F17-E1076238EC21}"/>
          </ac:picMkLst>
        </pc:picChg>
      </pc:sldChg>
      <pc:sldChg chg="add ord">
        <pc:chgData name="Tomáš Svoboda" userId="97075df3-badc-4f0e-840d-d3a19ea4348f" providerId="ADAL" clId="{EA1B4F0E-9B69-4200-A5FE-55245021EB5A}" dt="2022-09-17T09:21:40.411" v="435"/>
        <pc:sldMkLst>
          <pc:docMk/>
          <pc:sldMk cId="924764294" sldId="308"/>
        </pc:sldMkLst>
      </pc:sldChg>
      <pc:sldChg chg="add">
        <pc:chgData name="Tomáš Svoboda" userId="97075df3-badc-4f0e-840d-d3a19ea4348f" providerId="ADAL" clId="{EA1B4F0E-9B69-4200-A5FE-55245021EB5A}" dt="2022-09-17T06:57:01.063" v="405" actId="2890"/>
        <pc:sldMkLst>
          <pc:docMk/>
          <pc:sldMk cId="2411497764" sldId="309"/>
        </pc:sldMkLst>
      </pc:sldChg>
      <pc:sldChg chg="addSp delSp modSp add del mod">
        <pc:chgData name="Tomáš Svoboda" userId="97075df3-badc-4f0e-840d-d3a19ea4348f" providerId="ADAL" clId="{EA1B4F0E-9B69-4200-A5FE-55245021EB5A}" dt="2022-09-17T06:59:14.895" v="431" actId="47"/>
        <pc:sldMkLst>
          <pc:docMk/>
          <pc:sldMk cId="1262206135" sldId="310"/>
        </pc:sldMkLst>
        <pc:spChg chg="mod">
          <ac:chgData name="Tomáš Svoboda" userId="97075df3-badc-4f0e-840d-d3a19ea4348f" providerId="ADAL" clId="{EA1B4F0E-9B69-4200-A5FE-55245021EB5A}" dt="2022-09-17T06:59:07.570" v="429" actId="20577"/>
          <ac:spMkLst>
            <pc:docMk/>
            <pc:sldMk cId="1262206135" sldId="310"/>
            <ac:spMk id="2" creationId="{9C9DE503-F7C2-4A40-83F4-4DE931E7D9DE}"/>
          </ac:spMkLst>
        </pc:spChg>
        <pc:spChg chg="add mod">
          <ac:chgData name="Tomáš Svoboda" userId="97075df3-badc-4f0e-840d-d3a19ea4348f" providerId="ADAL" clId="{EA1B4F0E-9B69-4200-A5FE-55245021EB5A}" dt="2022-09-17T06:59:12.321" v="430" actId="478"/>
          <ac:spMkLst>
            <pc:docMk/>
            <pc:sldMk cId="1262206135" sldId="310"/>
            <ac:spMk id="5" creationId="{3B0C7722-247B-A24A-00B2-268064592E98}"/>
          </ac:spMkLst>
        </pc:spChg>
        <pc:picChg chg="del">
          <ac:chgData name="Tomáš Svoboda" userId="97075df3-badc-4f0e-840d-d3a19ea4348f" providerId="ADAL" clId="{EA1B4F0E-9B69-4200-A5FE-55245021EB5A}" dt="2022-09-17T06:59:12.321" v="430" actId="478"/>
          <ac:picMkLst>
            <pc:docMk/>
            <pc:sldMk cId="1262206135" sldId="310"/>
            <ac:picMk id="20" creationId="{FC6999FE-24CE-5E73-FB61-73022913CA77}"/>
          </ac:picMkLst>
        </pc:picChg>
      </pc:sldChg>
    </pc:docChg>
  </pc:docChgLst>
  <pc:docChgLst>
    <pc:chgData name="Tomáš Svoboda" userId="97075df3-badc-4f0e-840d-d3a19ea4348f" providerId="ADAL" clId="{87302436-5035-404E-B47B-2A7A70FC75CA}"/>
    <pc:docChg chg="undo custSel addSld delSld modSld sldOrd">
      <pc:chgData name="Tomáš Svoboda" userId="97075df3-badc-4f0e-840d-d3a19ea4348f" providerId="ADAL" clId="{87302436-5035-404E-B47B-2A7A70FC75CA}" dt="2022-10-27T07:30:45.556" v="2219" actId="20577"/>
      <pc:docMkLst>
        <pc:docMk/>
      </pc:docMkLst>
      <pc:sldChg chg="modSp mod">
        <pc:chgData name="Tomáš Svoboda" userId="97075df3-badc-4f0e-840d-d3a19ea4348f" providerId="ADAL" clId="{87302436-5035-404E-B47B-2A7A70FC75CA}" dt="2022-09-18T10:36:59.115" v="1348" actId="20577"/>
        <pc:sldMkLst>
          <pc:docMk/>
          <pc:sldMk cId="3329212291" sldId="259"/>
        </pc:sldMkLst>
        <pc:spChg chg="mod">
          <ac:chgData name="Tomáš Svoboda" userId="97075df3-badc-4f0e-840d-d3a19ea4348f" providerId="ADAL" clId="{87302436-5035-404E-B47B-2A7A70FC75CA}" dt="2022-09-18T10:36:59.115" v="1348" actId="20577"/>
          <ac:spMkLst>
            <pc:docMk/>
            <pc:sldMk cId="3329212291" sldId="259"/>
            <ac:spMk id="9" creationId="{33F37318-B2B6-4A29-9DE3-3F199B0485C7}"/>
          </ac:spMkLst>
        </pc:spChg>
        <pc:spChg chg="mod">
          <ac:chgData name="Tomáš Svoboda" userId="97075df3-badc-4f0e-840d-d3a19ea4348f" providerId="ADAL" clId="{87302436-5035-404E-B47B-2A7A70FC75CA}" dt="2022-09-18T10:36:50.866" v="1318" actId="20577"/>
          <ac:spMkLst>
            <pc:docMk/>
            <pc:sldMk cId="3329212291" sldId="259"/>
            <ac:spMk id="13" creationId="{4868792D-5ADC-436B-8B5F-058ABB98A3FB}"/>
          </ac:spMkLst>
        </pc:spChg>
      </pc:sldChg>
      <pc:sldChg chg="del">
        <pc:chgData name="Tomáš Svoboda" userId="97075df3-badc-4f0e-840d-d3a19ea4348f" providerId="ADAL" clId="{87302436-5035-404E-B47B-2A7A70FC75CA}" dt="2022-09-18T10:30:32.174" v="420" actId="47"/>
        <pc:sldMkLst>
          <pc:docMk/>
          <pc:sldMk cId="3820058546" sldId="267"/>
        </pc:sldMkLst>
      </pc:sldChg>
      <pc:sldChg chg="modSp mod">
        <pc:chgData name="Tomáš Svoboda" userId="97075df3-badc-4f0e-840d-d3a19ea4348f" providerId="ADAL" clId="{87302436-5035-404E-B47B-2A7A70FC75CA}" dt="2022-09-18T10:37:35.963" v="1418" actId="20577"/>
        <pc:sldMkLst>
          <pc:docMk/>
          <pc:sldMk cId="3502849610" sldId="280"/>
        </pc:sldMkLst>
        <pc:spChg chg="mod">
          <ac:chgData name="Tomáš Svoboda" userId="97075df3-badc-4f0e-840d-d3a19ea4348f" providerId="ADAL" clId="{87302436-5035-404E-B47B-2A7A70FC75CA}" dt="2022-09-18T10:37:35.963" v="1418" actId="20577"/>
          <ac:spMkLst>
            <pc:docMk/>
            <pc:sldMk cId="3502849610" sldId="280"/>
            <ac:spMk id="4" creationId="{DE7DDA28-DA95-4F42-8AB6-300E09EC2440}"/>
          </ac:spMkLst>
        </pc:spChg>
      </pc:sldChg>
      <pc:sldChg chg="modSp mod">
        <pc:chgData name="Tomáš Svoboda" userId="97075df3-badc-4f0e-840d-d3a19ea4348f" providerId="ADAL" clId="{87302436-5035-404E-B47B-2A7A70FC75CA}" dt="2022-09-18T10:37:24.875" v="1383" actId="6549"/>
        <pc:sldMkLst>
          <pc:docMk/>
          <pc:sldMk cId="870946901" sldId="285"/>
        </pc:sldMkLst>
        <pc:spChg chg="mod">
          <ac:chgData name="Tomáš Svoboda" userId="97075df3-badc-4f0e-840d-d3a19ea4348f" providerId="ADAL" clId="{87302436-5035-404E-B47B-2A7A70FC75CA}" dt="2022-09-18T10:37:18.662" v="1361" actId="20577"/>
          <ac:spMkLst>
            <pc:docMk/>
            <pc:sldMk cId="870946901" sldId="285"/>
            <ac:spMk id="6" creationId="{84CDC0E4-0958-468F-A936-B741B73B46AA}"/>
          </ac:spMkLst>
        </pc:spChg>
        <pc:spChg chg="mod">
          <ac:chgData name="Tomáš Svoboda" userId="97075df3-badc-4f0e-840d-d3a19ea4348f" providerId="ADAL" clId="{87302436-5035-404E-B47B-2A7A70FC75CA}" dt="2022-09-18T10:37:24.875" v="1383" actId="6549"/>
          <ac:spMkLst>
            <pc:docMk/>
            <pc:sldMk cId="870946901" sldId="285"/>
            <ac:spMk id="7" creationId="{2C7A7546-64F9-4FA2-9F60-A0845DB3005F}"/>
          </ac:spMkLst>
        </pc:spChg>
      </pc:sldChg>
      <pc:sldChg chg="modSp mod ord">
        <pc:chgData name="Tomáš Svoboda" userId="97075df3-badc-4f0e-840d-d3a19ea4348f" providerId="ADAL" clId="{87302436-5035-404E-B47B-2A7A70FC75CA}" dt="2022-09-18T10:34:10.088" v="977" actId="20577"/>
        <pc:sldMkLst>
          <pc:docMk/>
          <pc:sldMk cId="1885664429" sldId="297"/>
        </pc:sldMkLst>
        <pc:spChg chg="mod">
          <ac:chgData name="Tomáš Svoboda" userId="97075df3-badc-4f0e-840d-d3a19ea4348f" providerId="ADAL" clId="{87302436-5035-404E-B47B-2A7A70FC75CA}" dt="2022-09-18T10:33:22.892" v="848" actId="20577"/>
          <ac:spMkLst>
            <pc:docMk/>
            <pc:sldMk cId="1885664429" sldId="297"/>
            <ac:spMk id="2" creationId="{9C9DE503-F7C2-4A40-83F4-4DE931E7D9DE}"/>
          </ac:spMkLst>
        </pc:spChg>
        <pc:spChg chg="mod">
          <ac:chgData name="Tomáš Svoboda" userId="97075df3-badc-4f0e-840d-d3a19ea4348f" providerId="ADAL" clId="{87302436-5035-404E-B47B-2A7A70FC75CA}" dt="2022-09-18T10:34:10.088" v="977" actId="20577"/>
          <ac:spMkLst>
            <pc:docMk/>
            <pc:sldMk cId="1885664429" sldId="297"/>
            <ac:spMk id="6" creationId="{F150BBD6-B2AE-4CC3-AA31-5BEEA29E2582}"/>
          </ac:spMkLst>
        </pc:spChg>
      </pc:sldChg>
      <pc:sldChg chg="modSp ord">
        <pc:chgData name="Tomáš Svoboda" userId="97075df3-badc-4f0e-840d-d3a19ea4348f" providerId="ADAL" clId="{87302436-5035-404E-B47B-2A7A70FC75CA}" dt="2022-09-18T10:36:21.854" v="1282" actId="20577"/>
        <pc:sldMkLst>
          <pc:docMk/>
          <pc:sldMk cId="3066333358" sldId="299"/>
        </pc:sldMkLst>
        <pc:graphicFrameChg chg="mod">
          <ac:chgData name="Tomáš Svoboda" userId="97075df3-badc-4f0e-840d-d3a19ea4348f" providerId="ADAL" clId="{87302436-5035-404E-B47B-2A7A70FC75CA}" dt="2022-09-18T10:36:21.854" v="1282" actId="20577"/>
          <ac:graphicFrameMkLst>
            <pc:docMk/>
            <pc:sldMk cId="3066333358" sldId="299"/>
            <ac:graphicFrameMk id="12" creationId="{9472A840-E465-43FB-8B5F-6C6B0A0095C5}"/>
          </ac:graphicFrameMkLst>
        </pc:graphicFrameChg>
      </pc:sldChg>
      <pc:sldChg chg="addSp delSp modSp add mod ord">
        <pc:chgData name="Tomáš Svoboda" userId="97075df3-badc-4f0e-840d-d3a19ea4348f" providerId="ADAL" clId="{87302436-5035-404E-B47B-2A7A70FC75CA}" dt="2022-09-20T08:20:30.400" v="1758" actId="20577"/>
        <pc:sldMkLst>
          <pc:docMk/>
          <pc:sldMk cId="2323404521" sldId="310"/>
        </pc:sldMkLst>
        <pc:spChg chg="mod">
          <ac:chgData name="Tomáš Svoboda" userId="97075df3-badc-4f0e-840d-d3a19ea4348f" providerId="ADAL" clId="{87302436-5035-404E-B47B-2A7A70FC75CA}" dt="2022-09-18T10:29:23.294" v="301" actId="6549"/>
          <ac:spMkLst>
            <pc:docMk/>
            <pc:sldMk cId="2323404521" sldId="310"/>
            <ac:spMk id="2" creationId="{9C9DE503-F7C2-4A40-83F4-4DE931E7D9DE}"/>
          </ac:spMkLst>
        </pc:spChg>
        <pc:spChg chg="del">
          <ac:chgData name="Tomáš Svoboda" userId="97075df3-badc-4f0e-840d-d3a19ea4348f" providerId="ADAL" clId="{87302436-5035-404E-B47B-2A7A70FC75CA}" dt="2022-09-18T10:27:32.889" v="1" actId="478"/>
          <ac:spMkLst>
            <pc:docMk/>
            <pc:sldMk cId="2323404521" sldId="310"/>
            <ac:spMk id="3" creationId="{595A6B6D-1136-4DD1-B211-CC61161F4767}"/>
          </ac:spMkLst>
        </pc:spChg>
        <pc:spChg chg="del">
          <ac:chgData name="Tomáš Svoboda" userId="97075df3-badc-4f0e-840d-d3a19ea4348f" providerId="ADAL" clId="{87302436-5035-404E-B47B-2A7A70FC75CA}" dt="2022-09-18T10:27:32.889" v="1" actId="478"/>
          <ac:spMkLst>
            <pc:docMk/>
            <pc:sldMk cId="2323404521" sldId="310"/>
            <ac:spMk id="6" creationId="{F150BBD6-B2AE-4CC3-AA31-5BEEA29E2582}"/>
          </ac:spMkLst>
        </pc:spChg>
        <pc:spChg chg="del">
          <ac:chgData name="Tomáš Svoboda" userId="97075df3-badc-4f0e-840d-d3a19ea4348f" providerId="ADAL" clId="{87302436-5035-404E-B47B-2A7A70FC75CA}" dt="2022-09-18T10:27:32.889" v="1" actId="478"/>
          <ac:spMkLst>
            <pc:docMk/>
            <pc:sldMk cId="2323404521" sldId="310"/>
            <ac:spMk id="7" creationId="{D6619C8E-3356-41D6-B39E-2DC3183A0DEB}"/>
          </ac:spMkLst>
        </pc:spChg>
        <pc:spChg chg="del">
          <ac:chgData name="Tomáš Svoboda" userId="97075df3-badc-4f0e-840d-d3a19ea4348f" providerId="ADAL" clId="{87302436-5035-404E-B47B-2A7A70FC75CA}" dt="2022-09-18T10:27:32.889" v="1" actId="478"/>
          <ac:spMkLst>
            <pc:docMk/>
            <pc:sldMk cId="2323404521" sldId="310"/>
            <ac:spMk id="8" creationId="{43FAA923-953F-4786-BD1A-F692686C6045}"/>
          </ac:spMkLst>
        </pc:spChg>
        <pc:spChg chg="del">
          <ac:chgData name="Tomáš Svoboda" userId="97075df3-badc-4f0e-840d-d3a19ea4348f" providerId="ADAL" clId="{87302436-5035-404E-B47B-2A7A70FC75CA}" dt="2022-09-18T10:27:32.889" v="1" actId="478"/>
          <ac:spMkLst>
            <pc:docMk/>
            <pc:sldMk cId="2323404521" sldId="310"/>
            <ac:spMk id="9" creationId="{DBC65C83-82CB-4085-8E99-C0060AAD1A85}"/>
          </ac:spMkLst>
        </pc:spChg>
        <pc:spChg chg="del">
          <ac:chgData name="Tomáš Svoboda" userId="97075df3-badc-4f0e-840d-d3a19ea4348f" providerId="ADAL" clId="{87302436-5035-404E-B47B-2A7A70FC75CA}" dt="2022-09-18T10:27:32.889" v="1" actId="478"/>
          <ac:spMkLst>
            <pc:docMk/>
            <pc:sldMk cId="2323404521" sldId="310"/>
            <ac:spMk id="10" creationId="{F47CC46C-1B84-4A76-9932-3DA7342EB3D1}"/>
          </ac:spMkLst>
        </pc:spChg>
        <pc:spChg chg="add del mod">
          <ac:chgData name="Tomáš Svoboda" userId="97075df3-badc-4f0e-840d-d3a19ea4348f" providerId="ADAL" clId="{87302436-5035-404E-B47B-2A7A70FC75CA}" dt="2022-09-18T10:28:51.313" v="217" actId="478"/>
          <ac:spMkLst>
            <pc:docMk/>
            <pc:sldMk cId="2323404521" sldId="310"/>
            <ac:spMk id="11" creationId="{B21E810C-7F99-4267-6984-6F093636F819}"/>
          </ac:spMkLst>
        </pc:spChg>
        <pc:spChg chg="del">
          <ac:chgData name="Tomáš Svoboda" userId="97075df3-badc-4f0e-840d-d3a19ea4348f" providerId="ADAL" clId="{87302436-5035-404E-B47B-2A7A70FC75CA}" dt="2022-09-18T10:27:32.889" v="1" actId="478"/>
          <ac:spMkLst>
            <pc:docMk/>
            <pc:sldMk cId="2323404521" sldId="310"/>
            <ac:spMk id="12" creationId="{EB8DADE0-CAC6-425C-8B77-7035D578BC09}"/>
          </ac:spMkLst>
        </pc:spChg>
        <pc:spChg chg="del">
          <ac:chgData name="Tomáš Svoboda" userId="97075df3-badc-4f0e-840d-d3a19ea4348f" providerId="ADAL" clId="{87302436-5035-404E-B47B-2A7A70FC75CA}" dt="2022-09-18T10:27:32.889" v="1" actId="478"/>
          <ac:spMkLst>
            <pc:docMk/>
            <pc:sldMk cId="2323404521" sldId="310"/>
            <ac:spMk id="13" creationId="{4CB4384C-C994-4C65-85C3-08C215CD4506}"/>
          </ac:spMkLst>
        </pc:spChg>
        <pc:spChg chg="del">
          <ac:chgData name="Tomáš Svoboda" userId="97075df3-badc-4f0e-840d-d3a19ea4348f" providerId="ADAL" clId="{87302436-5035-404E-B47B-2A7A70FC75CA}" dt="2022-09-18T10:27:32.889" v="1" actId="478"/>
          <ac:spMkLst>
            <pc:docMk/>
            <pc:sldMk cId="2323404521" sldId="310"/>
            <ac:spMk id="14" creationId="{4AFB206B-06D9-4148-8C52-9D335A515753}"/>
          </ac:spMkLst>
        </pc:spChg>
        <pc:spChg chg="del">
          <ac:chgData name="Tomáš Svoboda" userId="97075df3-badc-4f0e-840d-d3a19ea4348f" providerId="ADAL" clId="{87302436-5035-404E-B47B-2A7A70FC75CA}" dt="2022-09-18T10:27:32.889" v="1" actId="478"/>
          <ac:spMkLst>
            <pc:docMk/>
            <pc:sldMk cId="2323404521" sldId="310"/>
            <ac:spMk id="15" creationId="{F92E9586-2688-4741-8031-061639FB6989}"/>
          </ac:spMkLst>
        </pc:spChg>
        <pc:spChg chg="del">
          <ac:chgData name="Tomáš Svoboda" userId="97075df3-badc-4f0e-840d-d3a19ea4348f" providerId="ADAL" clId="{87302436-5035-404E-B47B-2A7A70FC75CA}" dt="2022-09-18T10:27:32.889" v="1" actId="478"/>
          <ac:spMkLst>
            <pc:docMk/>
            <pc:sldMk cId="2323404521" sldId="310"/>
            <ac:spMk id="16" creationId="{CAD6169B-D45C-4DCF-91D0-C207047D843F}"/>
          </ac:spMkLst>
        </pc:spChg>
        <pc:spChg chg="del">
          <ac:chgData name="Tomáš Svoboda" userId="97075df3-badc-4f0e-840d-d3a19ea4348f" providerId="ADAL" clId="{87302436-5035-404E-B47B-2A7A70FC75CA}" dt="2022-09-18T10:27:32.889" v="1" actId="478"/>
          <ac:spMkLst>
            <pc:docMk/>
            <pc:sldMk cId="2323404521" sldId="310"/>
            <ac:spMk id="17" creationId="{24590A43-5E48-4F1A-80E3-351591DA8F9F}"/>
          </ac:spMkLst>
        </pc:spChg>
        <pc:spChg chg="add mod">
          <ac:chgData name="Tomáš Svoboda" userId="97075df3-badc-4f0e-840d-d3a19ea4348f" providerId="ADAL" clId="{87302436-5035-404E-B47B-2A7A70FC75CA}" dt="2022-09-20T08:20:30.400" v="1758" actId="20577"/>
          <ac:spMkLst>
            <pc:docMk/>
            <pc:sldMk cId="2323404521" sldId="310"/>
            <ac:spMk id="18" creationId="{0061B890-75AA-B383-6074-F56FCAB29943}"/>
          </ac:spMkLst>
        </pc:spChg>
        <pc:spChg chg="del">
          <ac:chgData name="Tomáš Svoboda" userId="97075df3-badc-4f0e-840d-d3a19ea4348f" providerId="ADAL" clId="{87302436-5035-404E-B47B-2A7A70FC75CA}" dt="2022-09-18T10:27:32.889" v="1" actId="478"/>
          <ac:spMkLst>
            <pc:docMk/>
            <pc:sldMk cId="2323404521" sldId="310"/>
            <ac:spMk id="19" creationId="{22497848-BDF5-4B23-82A5-0421668DEE99}"/>
          </ac:spMkLst>
        </pc:spChg>
        <pc:spChg chg="del">
          <ac:chgData name="Tomáš Svoboda" userId="97075df3-badc-4f0e-840d-d3a19ea4348f" providerId="ADAL" clId="{87302436-5035-404E-B47B-2A7A70FC75CA}" dt="2022-09-18T10:27:32.889" v="1" actId="478"/>
          <ac:spMkLst>
            <pc:docMk/>
            <pc:sldMk cId="2323404521" sldId="310"/>
            <ac:spMk id="60" creationId="{D6027473-BE5C-4D8B-8741-5EF19F6C1165}"/>
          </ac:spMkLst>
        </pc:spChg>
        <pc:spChg chg="del">
          <ac:chgData name="Tomáš Svoboda" userId="97075df3-badc-4f0e-840d-d3a19ea4348f" providerId="ADAL" clId="{87302436-5035-404E-B47B-2A7A70FC75CA}" dt="2022-09-18T10:27:32.889" v="1" actId="478"/>
          <ac:spMkLst>
            <pc:docMk/>
            <pc:sldMk cId="2323404521" sldId="310"/>
            <ac:spMk id="61" creationId="{12DEF3C0-75B3-4B7C-B8F3-FFCA2A0AA53D}"/>
          </ac:spMkLst>
        </pc:spChg>
        <pc:cxnChg chg="del">
          <ac:chgData name="Tomáš Svoboda" userId="97075df3-badc-4f0e-840d-d3a19ea4348f" providerId="ADAL" clId="{87302436-5035-404E-B47B-2A7A70FC75CA}" dt="2022-09-18T10:27:32.889" v="1" actId="478"/>
          <ac:cxnSpMkLst>
            <pc:docMk/>
            <pc:sldMk cId="2323404521" sldId="310"/>
            <ac:cxnSpMk id="21" creationId="{8E7DFA26-91B7-4D2F-938F-2A80D26E5F33}"/>
          </ac:cxnSpMkLst>
        </pc:cxnChg>
        <pc:cxnChg chg="del">
          <ac:chgData name="Tomáš Svoboda" userId="97075df3-badc-4f0e-840d-d3a19ea4348f" providerId="ADAL" clId="{87302436-5035-404E-B47B-2A7A70FC75CA}" dt="2022-09-18T10:27:32.889" v="1" actId="478"/>
          <ac:cxnSpMkLst>
            <pc:docMk/>
            <pc:sldMk cId="2323404521" sldId="310"/>
            <ac:cxnSpMk id="22" creationId="{FFC235BB-3BAE-40F5-914C-EBF3800E5C12}"/>
          </ac:cxnSpMkLst>
        </pc:cxnChg>
        <pc:cxnChg chg="del">
          <ac:chgData name="Tomáš Svoboda" userId="97075df3-badc-4f0e-840d-d3a19ea4348f" providerId="ADAL" clId="{87302436-5035-404E-B47B-2A7A70FC75CA}" dt="2022-09-18T10:27:32.889" v="1" actId="478"/>
          <ac:cxnSpMkLst>
            <pc:docMk/>
            <pc:sldMk cId="2323404521" sldId="310"/>
            <ac:cxnSpMk id="25" creationId="{61CA599C-73B4-4483-AB0B-A1D56048DCE8}"/>
          </ac:cxnSpMkLst>
        </pc:cxnChg>
        <pc:cxnChg chg="del">
          <ac:chgData name="Tomáš Svoboda" userId="97075df3-badc-4f0e-840d-d3a19ea4348f" providerId="ADAL" clId="{87302436-5035-404E-B47B-2A7A70FC75CA}" dt="2022-09-18T10:27:32.889" v="1" actId="478"/>
          <ac:cxnSpMkLst>
            <pc:docMk/>
            <pc:sldMk cId="2323404521" sldId="310"/>
            <ac:cxnSpMk id="26" creationId="{2E80AA7F-D78B-4867-A478-72020140DB14}"/>
          </ac:cxnSpMkLst>
        </pc:cxnChg>
        <pc:cxnChg chg="del">
          <ac:chgData name="Tomáš Svoboda" userId="97075df3-badc-4f0e-840d-d3a19ea4348f" providerId="ADAL" clId="{87302436-5035-404E-B47B-2A7A70FC75CA}" dt="2022-09-18T10:27:32.889" v="1" actId="478"/>
          <ac:cxnSpMkLst>
            <pc:docMk/>
            <pc:sldMk cId="2323404521" sldId="310"/>
            <ac:cxnSpMk id="27" creationId="{C60C65CD-A94A-4B28-9FDC-5D367E214DE4}"/>
          </ac:cxnSpMkLst>
        </pc:cxnChg>
        <pc:cxnChg chg="del">
          <ac:chgData name="Tomáš Svoboda" userId="97075df3-badc-4f0e-840d-d3a19ea4348f" providerId="ADAL" clId="{87302436-5035-404E-B47B-2A7A70FC75CA}" dt="2022-09-18T10:27:32.889" v="1" actId="478"/>
          <ac:cxnSpMkLst>
            <pc:docMk/>
            <pc:sldMk cId="2323404521" sldId="310"/>
            <ac:cxnSpMk id="28" creationId="{628FCBA9-77F8-4805-92F1-389991317275}"/>
          </ac:cxnSpMkLst>
        </pc:cxnChg>
        <pc:cxnChg chg="del">
          <ac:chgData name="Tomáš Svoboda" userId="97075df3-badc-4f0e-840d-d3a19ea4348f" providerId="ADAL" clId="{87302436-5035-404E-B47B-2A7A70FC75CA}" dt="2022-09-18T10:27:32.889" v="1" actId="478"/>
          <ac:cxnSpMkLst>
            <pc:docMk/>
            <pc:sldMk cId="2323404521" sldId="310"/>
            <ac:cxnSpMk id="29" creationId="{A04CB571-8B56-4070-9798-1B859E6B8EEF}"/>
          </ac:cxnSpMkLst>
        </pc:cxnChg>
        <pc:cxnChg chg="del">
          <ac:chgData name="Tomáš Svoboda" userId="97075df3-badc-4f0e-840d-d3a19ea4348f" providerId="ADAL" clId="{87302436-5035-404E-B47B-2A7A70FC75CA}" dt="2022-09-18T10:27:32.889" v="1" actId="478"/>
          <ac:cxnSpMkLst>
            <pc:docMk/>
            <pc:sldMk cId="2323404521" sldId="310"/>
            <ac:cxnSpMk id="30" creationId="{BA4BFDBF-F9A4-42CB-8081-6303B36755ED}"/>
          </ac:cxnSpMkLst>
        </pc:cxnChg>
        <pc:cxnChg chg="del">
          <ac:chgData name="Tomáš Svoboda" userId="97075df3-badc-4f0e-840d-d3a19ea4348f" providerId="ADAL" clId="{87302436-5035-404E-B47B-2A7A70FC75CA}" dt="2022-09-18T10:27:32.889" v="1" actId="478"/>
          <ac:cxnSpMkLst>
            <pc:docMk/>
            <pc:sldMk cId="2323404521" sldId="310"/>
            <ac:cxnSpMk id="31" creationId="{26C6D621-E75F-4878-B957-3F781D720B3F}"/>
          </ac:cxnSpMkLst>
        </pc:cxnChg>
        <pc:cxnChg chg="del">
          <ac:chgData name="Tomáš Svoboda" userId="97075df3-badc-4f0e-840d-d3a19ea4348f" providerId="ADAL" clId="{87302436-5035-404E-B47B-2A7A70FC75CA}" dt="2022-09-18T10:27:32.889" v="1" actId="478"/>
          <ac:cxnSpMkLst>
            <pc:docMk/>
            <pc:sldMk cId="2323404521" sldId="310"/>
            <ac:cxnSpMk id="32" creationId="{4BEB159E-00BD-49E9-B5B6-8664D2477D5A}"/>
          </ac:cxnSpMkLst>
        </pc:cxnChg>
        <pc:cxnChg chg="del">
          <ac:chgData name="Tomáš Svoboda" userId="97075df3-badc-4f0e-840d-d3a19ea4348f" providerId="ADAL" clId="{87302436-5035-404E-B47B-2A7A70FC75CA}" dt="2022-09-18T10:27:32.889" v="1" actId="478"/>
          <ac:cxnSpMkLst>
            <pc:docMk/>
            <pc:sldMk cId="2323404521" sldId="310"/>
            <ac:cxnSpMk id="33" creationId="{5ECC5DE3-4709-48CD-831E-7BCF9DE71E1A}"/>
          </ac:cxnSpMkLst>
        </pc:cxnChg>
        <pc:cxnChg chg="del">
          <ac:chgData name="Tomáš Svoboda" userId="97075df3-badc-4f0e-840d-d3a19ea4348f" providerId="ADAL" clId="{87302436-5035-404E-B47B-2A7A70FC75CA}" dt="2022-09-18T10:27:32.889" v="1" actId="478"/>
          <ac:cxnSpMkLst>
            <pc:docMk/>
            <pc:sldMk cId="2323404521" sldId="310"/>
            <ac:cxnSpMk id="34" creationId="{37695D17-C9EB-4BD5-BDDB-3489253C3AFB}"/>
          </ac:cxnSpMkLst>
        </pc:cxnChg>
        <pc:cxnChg chg="del">
          <ac:chgData name="Tomáš Svoboda" userId="97075df3-badc-4f0e-840d-d3a19ea4348f" providerId="ADAL" clId="{87302436-5035-404E-B47B-2A7A70FC75CA}" dt="2022-09-18T10:27:32.889" v="1" actId="478"/>
          <ac:cxnSpMkLst>
            <pc:docMk/>
            <pc:sldMk cId="2323404521" sldId="310"/>
            <ac:cxnSpMk id="62" creationId="{C9CE6285-2227-4A24-A9E2-76BAD4B81D6F}"/>
          </ac:cxnSpMkLst>
        </pc:cxnChg>
      </pc:sldChg>
      <pc:sldChg chg="modSp add mod">
        <pc:chgData name="Tomáš Svoboda" userId="97075df3-badc-4f0e-840d-d3a19ea4348f" providerId="ADAL" clId="{87302436-5035-404E-B47B-2A7A70FC75CA}" dt="2022-09-18T10:40:47.421" v="1714" actId="20577"/>
        <pc:sldMkLst>
          <pc:docMk/>
          <pc:sldMk cId="3362396009" sldId="311"/>
        </pc:sldMkLst>
        <pc:spChg chg="mod">
          <ac:chgData name="Tomáš Svoboda" userId="97075df3-badc-4f0e-840d-d3a19ea4348f" providerId="ADAL" clId="{87302436-5035-404E-B47B-2A7A70FC75CA}" dt="2022-09-18T10:40:47.421" v="1714" actId="20577"/>
          <ac:spMkLst>
            <pc:docMk/>
            <pc:sldMk cId="3362396009" sldId="311"/>
            <ac:spMk id="18" creationId="{0061B890-75AA-B383-6074-F56FCAB29943}"/>
          </ac:spMkLst>
        </pc:spChg>
      </pc:sldChg>
      <pc:sldChg chg="modSp add mod">
        <pc:chgData name="Tomáš Svoboda" userId="97075df3-badc-4f0e-840d-d3a19ea4348f" providerId="ADAL" clId="{87302436-5035-404E-B47B-2A7A70FC75CA}" dt="2022-10-27T07:30:45.556" v="2219" actId="20577"/>
        <pc:sldMkLst>
          <pc:docMk/>
          <pc:sldMk cId="1270370230" sldId="312"/>
        </pc:sldMkLst>
        <pc:spChg chg="mod">
          <ac:chgData name="Tomáš Svoboda" userId="97075df3-badc-4f0e-840d-d3a19ea4348f" providerId="ADAL" clId="{87302436-5035-404E-B47B-2A7A70FC75CA}" dt="2022-10-27T07:30:45.556" v="2219" actId="20577"/>
          <ac:spMkLst>
            <pc:docMk/>
            <pc:sldMk cId="1270370230" sldId="312"/>
            <ac:spMk id="2" creationId="{9C9DE503-F7C2-4A40-83F4-4DE931E7D9DE}"/>
          </ac:spMkLst>
        </pc:spChg>
        <pc:spChg chg="mod">
          <ac:chgData name="Tomáš Svoboda" userId="97075df3-badc-4f0e-840d-d3a19ea4348f" providerId="ADAL" clId="{87302436-5035-404E-B47B-2A7A70FC75CA}" dt="2022-09-20T08:24:46.503" v="2217" actId="20577"/>
          <ac:spMkLst>
            <pc:docMk/>
            <pc:sldMk cId="1270370230" sldId="312"/>
            <ac:spMk id="18" creationId="{0061B890-75AA-B383-6074-F56FCAB29943}"/>
          </ac:spMkLst>
        </pc:spChg>
        <pc:picChg chg="mod">
          <ac:chgData name="Tomáš Svoboda" userId="97075df3-badc-4f0e-840d-d3a19ea4348f" providerId="ADAL" clId="{87302436-5035-404E-B47B-2A7A70FC75CA}" dt="2022-09-18T14:23:47.206" v="1753" actId="1076"/>
          <ac:picMkLst>
            <pc:docMk/>
            <pc:sldMk cId="1270370230" sldId="312"/>
            <ac:picMk id="4" creationId="{32F354A1-38C7-4598-A0E1-7A286A3019B8}"/>
          </ac:picMkLst>
        </pc:picChg>
      </pc:sldChg>
      <pc:sldChg chg="add del setBg">
        <pc:chgData name="Tomáš Svoboda" userId="97075df3-badc-4f0e-840d-d3a19ea4348f" providerId="ADAL" clId="{87302436-5035-404E-B47B-2A7A70FC75CA}" dt="2022-09-18T10:31:12.190" v="422" actId="47"/>
        <pc:sldMkLst>
          <pc:docMk/>
          <pc:sldMk cId="2691081070" sldId="312"/>
        </pc:sldMkLst>
      </pc:sldChg>
      <pc:sldChg chg="add del setBg">
        <pc:chgData name="Tomáš Svoboda" userId="97075df3-badc-4f0e-840d-d3a19ea4348f" providerId="ADAL" clId="{87302436-5035-404E-B47B-2A7A70FC75CA}" dt="2022-09-20T08:21:16.022" v="1760" actId="47"/>
        <pc:sldMkLst>
          <pc:docMk/>
          <pc:sldMk cId="808789344" sldId="313"/>
        </pc:sldMkLst>
      </pc:sldChg>
      <pc:sldChg chg="modSp add mod ord">
        <pc:chgData name="Tomáš Svoboda" userId="97075df3-badc-4f0e-840d-d3a19ea4348f" providerId="ADAL" clId="{87302436-5035-404E-B47B-2A7A70FC75CA}" dt="2022-09-20T08:22:35.632" v="2005" actId="20577"/>
        <pc:sldMkLst>
          <pc:docMk/>
          <pc:sldMk cId="2732724507" sldId="313"/>
        </pc:sldMkLst>
        <pc:spChg chg="mod">
          <ac:chgData name="Tomáš Svoboda" userId="97075df3-badc-4f0e-840d-d3a19ea4348f" providerId="ADAL" clId="{87302436-5035-404E-B47B-2A7A70FC75CA}" dt="2022-09-20T08:21:27.752" v="1776" actId="20577"/>
          <ac:spMkLst>
            <pc:docMk/>
            <pc:sldMk cId="2732724507" sldId="313"/>
            <ac:spMk id="2" creationId="{9C9DE503-F7C2-4A40-83F4-4DE931E7D9DE}"/>
          </ac:spMkLst>
        </pc:spChg>
        <pc:spChg chg="mod">
          <ac:chgData name="Tomáš Svoboda" userId="97075df3-badc-4f0e-840d-d3a19ea4348f" providerId="ADAL" clId="{87302436-5035-404E-B47B-2A7A70FC75CA}" dt="2022-09-20T08:22:35.632" v="2005" actId="20577"/>
          <ac:spMkLst>
            <pc:docMk/>
            <pc:sldMk cId="2732724507" sldId="313"/>
            <ac:spMk id="6" creationId="{F150BBD6-B2AE-4CC3-AA31-5BEEA29E2582}"/>
          </ac:spMkLst>
        </pc:spChg>
      </pc:sldChg>
      <pc:sldChg chg="modSp add mod ord">
        <pc:chgData name="Tomáš Svoboda" userId="97075df3-badc-4f0e-840d-d3a19ea4348f" providerId="ADAL" clId="{87302436-5035-404E-B47B-2A7A70FC75CA}" dt="2022-09-20T08:23:48.081" v="2131" actId="20577"/>
        <pc:sldMkLst>
          <pc:docMk/>
          <pc:sldMk cId="1943284724" sldId="314"/>
        </pc:sldMkLst>
        <pc:spChg chg="mod">
          <ac:chgData name="Tomáš Svoboda" userId="97075df3-badc-4f0e-840d-d3a19ea4348f" providerId="ADAL" clId="{87302436-5035-404E-B47B-2A7A70FC75CA}" dt="2022-09-20T08:23:04.484" v="2014" actId="20577"/>
          <ac:spMkLst>
            <pc:docMk/>
            <pc:sldMk cId="1943284724" sldId="314"/>
            <ac:spMk id="2" creationId="{9C9DE503-F7C2-4A40-83F4-4DE931E7D9DE}"/>
          </ac:spMkLst>
        </pc:spChg>
        <pc:spChg chg="mod">
          <ac:chgData name="Tomáš Svoboda" userId="97075df3-badc-4f0e-840d-d3a19ea4348f" providerId="ADAL" clId="{87302436-5035-404E-B47B-2A7A70FC75CA}" dt="2022-09-20T08:23:48.081" v="2131" actId="20577"/>
          <ac:spMkLst>
            <pc:docMk/>
            <pc:sldMk cId="1943284724" sldId="314"/>
            <ac:spMk id="6" creationId="{F150BBD6-B2AE-4CC3-AA31-5BEEA29E2582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633A28-325E-4F3C-9D74-7B235343A885}" type="doc">
      <dgm:prSet loTypeId="urn:microsoft.com/office/officeart/2005/8/layout/vList6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BDB3E5F2-A63C-446D-94EF-53B51308F55B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2"/>
        </a:solidFill>
        <a:ln>
          <a:noFill/>
        </a:ln>
      </dgm:spPr>
      <dgm:t>
        <a:bodyPr/>
        <a:lstStyle/>
        <a:p>
          <a:r>
            <a:rPr lang="cs-CZ" sz="1800" b="1" noProof="0" dirty="0"/>
            <a:t>2020</a:t>
          </a:r>
          <a:endParaRPr lang="en-US" sz="1800" b="1" noProof="0" dirty="0"/>
        </a:p>
      </dgm:t>
    </dgm:pt>
    <dgm:pt modelId="{4DF81A4E-C143-4E1F-895C-805B7744E0C1}" type="parTrans" cxnId="{E841B976-DDCA-4F3C-A228-DC6A3A9DCEE8}">
      <dgm:prSet/>
      <dgm:spPr/>
      <dgm:t>
        <a:bodyPr/>
        <a:lstStyle/>
        <a:p>
          <a:endParaRPr lang="en-US" sz="1800" noProof="0" dirty="0"/>
        </a:p>
      </dgm:t>
    </dgm:pt>
    <dgm:pt modelId="{22693710-A273-4DE3-B56B-501EBF8AAC16}" type="sibTrans" cxnId="{E841B976-DDCA-4F3C-A228-DC6A3A9DCEE8}">
      <dgm:prSet/>
      <dgm:spPr/>
      <dgm:t>
        <a:bodyPr/>
        <a:lstStyle/>
        <a:p>
          <a:endParaRPr lang="en-US" sz="1800" noProof="0" dirty="0"/>
        </a:p>
      </dgm:t>
    </dgm:pt>
    <dgm:pt modelId="{76F97871-E7EF-4C5A-A6CC-0AEA140887B0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2">
            <a:alpha val="50000"/>
          </a:schemeClr>
        </a:solidFill>
        <a:ln>
          <a:noFill/>
        </a:ln>
      </dgm:spPr>
      <dgm:t>
        <a:bodyPr/>
        <a:lstStyle/>
        <a:p>
          <a:r>
            <a:rPr lang="cs-CZ" sz="1600" noProof="0" dirty="0"/>
            <a:t>Start PL Framework</a:t>
          </a:r>
          <a:endParaRPr lang="en-US" sz="1600" noProof="0" dirty="0"/>
        </a:p>
      </dgm:t>
    </dgm:pt>
    <dgm:pt modelId="{AF4A39E6-5101-45C2-9ED9-1B4A4D161E75}" type="parTrans" cxnId="{C5CADE01-2D3E-4A22-8178-52BFE623515A}">
      <dgm:prSet/>
      <dgm:spPr/>
      <dgm:t>
        <a:bodyPr/>
        <a:lstStyle/>
        <a:p>
          <a:endParaRPr lang="en-US" sz="1800" noProof="0" dirty="0"/>
        </a:p>
      </dgm:t>
    </dgm:pt>
    <dgm:pt modelId="{0B4A6094-6626-4B4C-A34C-3C817645D4D2}" type="sibTrans" cxnId="{C5CADE01-2D3E-4A22-8178-52BFE623515A}">
      <dgm:prSet/>
      <dgm:spPr/>
      <dgm:t>
        <a:bodyPr/>
        <a:lstStyle/>
        <a:p>
          <a:endParaRPr lang="en-US" sz="1800" noProof="0" dirty="0"/>
        </a:p>
      </dgm:t>
    </dgm:pt>
    <dgm:pt modelId="{90F27D1E-76E8-4AE9-AD01-BE57630B5110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2"/>
        </a:solidFill>
        <a:ln>
          <a:noFill/>
        </a:ln>
      </dgm:spPr>
      <dgm:t>
        <a:bodyPr/>
        <a:lstStyle/>
        <a:p>
          <a:r>
            <a:rPr lang="cs-CZ" sz="1800" b="1" noProof="0" dirty="0"/>
            <a:t>2021</a:t>
          </a:r>
          <a:endParaRPr lang="en-US" sz="1800" b="1" noProof="0" dirty="0"/>
        </a:p>
      </dgm:t>
    </dgm:pt>
    <dgm:pt modelId="{7F336D41-A370-44FD-84FB-392EDC2E9628}" type="parTrans" cxnId="{D3495640-4F3F-4DC5-BE06-466CB73D04C6}">
      <dgm:prSet/>
      <dgm:spPr/>
      <dgm:t>
        <a:bodyPr/>
        <a:lstStyle/>
        <a:p>
          <a:endParaRPr lang="en-US" sz="1800" noProof="0" dirty="0"/>
        </a:p>
      </dgm:t>
    </dgm:pt>
    <dgm:pt modelId="{08C679DB-4162-43E7-A484-512B3F99942F}" type="sibTrans" cxnId="{D3495640-4F3F-4DC5-BE06-466CB73D04C6}">
      <dgm:prSet/>
      <dgm:spPr/>
      <dgm:t>
        <a:bodyPr/>
        <a:lstStyle/>
        <a:p>
          <a:endParaRPr lang="en-US" sz="1800" noProof="0" dirty="0"/>
        </a:p>
      </dgm:t>
    </dgm:pt>
    <dgm:pt modelId="{25F95D6A-DC03-42B0-9E2A-8BB3CFE35643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2">
            <a:alpha val="50000"/>
          </a:schemeClr>
        </a:solidFill>
        <a:ln>
          <a:noFill/>
        </a:ln>
      </dgm:spPr>
      <dgm:t>
        <a:bodyPr/>
        <a:lstStyle/>
        <a:p>
          <a:r>
            <a:rPr lang="cs-CZ" sz="1600" noProof="0" dirty="0" err="1"/>
            <a:t>PoC</a:t>
          </a:r>
          <a:r>
            <a:rPr lang="cs-CZ" sz="1600" noProof="0" dirty="0"/>
            <a:t> PLFramework pro výrobní linku na výrobu dílů pro Tesla</a:t>
          </a:r>
          <a:endParaRPr lang="en-US" sz="1600" noProof="0" dirty="0"/>
        </a:p>
      </dgm:t>
    </dgm:pt>
    <dgm:pt modelId="{0E7A7D3B-1ED1-4188-B2CE-37328AF7B3CE}" type="parTrans" cxnId="{969D3802-D321-43DF-B9C7-B1F249CE5959}">
      <dgm:prSet/>
      <dgm:spPr/>
      <dgm:t>
        <a:bodyPr/>
        <a:lstStyle/>
        <a:p>
          <a:endParaRPr lang="en-US" sz="1800" noProof="0" dirty="0"/>
        </a:p>
      </dgm:t>
    </dgm:pt>
    <dgm:pt modelId="{A9D1ACF8-1A40-4192-A99B-C5F10A879850}" type="sibTrans" cxnId="{969D3802-D321-43DF-B9C7-B1F249CE5959}">
      <dgm:prSet/>
      <dgm:spPr/>
      <dgm:t>
        <a:bodyPr/>
        <a:lstStyle/>
        <a:p>
          <a:endParaRPr lang="en-US" sz="1800" noProof="0" dirty="0"/>
        </a:p>
      </dgm:t>
    </dgm:pt>
    <dgm:pt modelId="{9DC9C931-D3F9-4CA3-9413-74D06B0BE2F1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2">
            <a:alpha val="50000"/>
          </a:schemeClr>
        </a:solidFill>
        <a:ln>
          <a:noFill/>
        </a:ln>
      </dgm:spPr>
      <dgm:t>
        <a:bodyPr/>
        <a:lstStyle/>
        <a:p>
          <a:r>
            <a:rPr lang="cs-CZ" sz="1600" noProof="0" dirty="0"/>
            <a:t>2022</a:t>
          </a:r>
          <a:endParaRPr lang="en-US" sz="1600" noProof="0" dirty="0"/>
        </a:p>
      </dgm:t>
    </dgm:pt>
    <dgm:pt modelId="{EC59CC85-48EE-4781-8659-51D60C816CAD}" type="parTrans" cxnId="{F26F7345-28E7-4A39-97B2-D2000EC26B19}">
      <dgm:prSet/>
      <dgm:spPr/>
      <dgm:t>
        <a:bodyPr/>
        <a:lstStyle/>
        <a:p>
          <a:endParaRPr lang="en-US"/>
        </a:p>
      </dgm:t>
    </dgm:pt>
    <dgm:pt modelId="{A4AF7166-C36B-4519-AF2F-E8DF5E075A01}" type="sibTrans" cxnId="{F26F7345-28E7-4A39-97B2-D2000EC26B19}">
      <dgm:prSet/>
      <dgm:spPr/>
      <dgm:t>
        <a:bodyPr/>
        <a:lstStyle/>
        <a:p>
          <a:endParaRPr lang="en-US"/>
        </a:p>
      </dgm:t>
    </dgm:pt>
    <dgm:pt modelId="{651A0E0F-6DBF-4B84-B436-C5573E6C2014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2">
            <a:alpha val="50000"/>
          </a:schemeClr>
        </a:solidFill>
        <a:ln>
          <a:noFill/>
        </a:ln>
      </dgm:spPr>
      <dgm:t>
        <a:bodyPr/>
        <a:lstStyle/>
        <a:p>
          <a:r>
            <a:rPr lang="cs-CZ" sz="1600" noProof="0" dirty="0"/>
            <a:t>První dvě </a:t>
          </a:r>
          <a:r>
            <a:rPr lang="cs-CZ" sz="1600" noProof="0" dirty="0" err="1"/>
            <a:t>PoC</a:t>
          </a:r>
          <a:r>
            <a:rPr lang="cs-CZ" sz="1600" noProof="0" dirty="0"/>
            <a:t> na reálných výrobních linkách pro díly na Volvo a VW</a:t>
          </a:r>
          <a:endParaRPr lang="en-US" sz="1600" noProof="0" dirty="0"/>
        </a:p>
      </dgm:t>
    </dgm:pt>
    <dgm:pt modelId="{33F8FA65-869C-478D-BBB1-96FB6A4B33C6}" type="parTrans" cxnId="{B72D7F9F-A24E-4A33-9FE3-4AA637CE1386}">
      <dgm:prSet/>
      <dgm:spPr/>
      <dgm:t>
        <a:bodyPr/>
        <a:lstStyle/>
        <a:p>
          <a:endParaRPr lang="en-US"/>
        </a:p>
      </dgm:t>
    </dgm:pt>
    <dgm:pt modelId="{5DE49ED3-DFFB-4557-8EF3-2FEE2A233065}" type="sibTrans" cxnId="{B72D7F9F-A24E-4A33-9FE3-4AA637CE1386}">
      <dgm:prSet/>
      <dgm:spPr/>
      <dgm:t>
        <a:bodyPr/>
        <a:lstStyle/>
        <a:p>
          <a:endParaRPr lang="en-US"/>
        </a:p>
      </dgm:t>
    </dgm:pt>
    <dgm:pt modelId="{141631F7-C53B-46A4-A9C8-8B35DBC799E4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2">
            <a:alpha val="50000"/>
          </a:schemeClr>
        </a:solidFill>
        <a:ln>
          <a:noFill/>
        </a:ln>
      </dgm:spPr>
      <dgm:t>
        <a:bodyPr/>
        <a:lstStyle/>
        <a:p>
          <a:r>
            <a:rPr lang="cs-CZ" sz="1600" noProof="0" dirty="0"/>
            <a:t>Start VEFramework</a:t>
          </a:r>
          <a:endParaRPr lang="en-US" sz="1600" noProof="0" dirty="0"/>
        </a:p>
      </dgm:t>
    </dgm:pt>
    <dgm:pt modelId="{A892477D-F68A-44F0-9F08-39EAD1663145}" type="parTrans" cxnId="{1B7BCA1D-A4C3-4235-9798-63E06C1A6FE6}">
      <dgm:prSet/>
      <dgm:spPr/>
      <dgm:t>
        <a:bodyPr/>
        <a:lstStyle/>
        <a:p>
          <a:endParaRPr lang="en-US"/>
        </a:p>
      </dgm:t>
    </dgm:pt>
    <dgm:pt modelId="{64A216D1-B196-4682-8DB6-49D71CD78AA4}" type="sibTrans" cxnId="{1B7BCA1D-A4C3-4235-9798-63E06C1A6FE6}">
      <dgm:prSet/>
      <dgm:spPr/>
      <dgm:t>
        <a:bodyPr/>
        <a:lstStyle/>
        <a:p>
          <a:endParaRPr lang="en-US"/>
        </a:p>
      </dgm:t>
    </dgm:pt>
    <dgm:pt modelId="{099E9607-C242-4F8D-B5D2-CDC1EAFDAE45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2">
            <a:alpha val="50000"/>
          </a:schemeClr>
        </a:solidFill>
        <a:ln>
          <a:noFill/>
        </a:ln>
      </dgm:spPr>
      <dgm:t>
        <a:bodyPr/>
        <a:lstStyle/>
        <a:p>
          <a:r>
            <a:rPr lang="cs-CZ" sz="1600" noProof="0" dirty="0" err="1"/>
            <a:t>PoC</a:t>
          </a:r>
          <a:r>
            <a:rPr lang="cs-CZ" sz="1600" noProof="0" dirty="0"/>
            <a:t> řízení ABB Robota přes Blockchain</a:t>
          </a:r>
          <a:endParaRPr lang="en-US" sz="1600" noProof="0" dirty="0"/>
        </a:p>
      </dgm:t>
    </dgm:pt>
    <dgm:pt modelId="{ED452CF2-EF13-4729-922F-6423AFCE2006}" type="parTrans" cxnId="{D9C7FE72-CB57-4CEB-81F4-78ECD7466A00}">
      <dgm:prSet/>
      <dgm:spPr/>
      <dgm:t>
        <a:bodyPr/>
        <a:lstStyle/>
        <a:p>
          <a:endParaRPr lang="en-US"/>
        </a:p>
      </dgm:t>
    </dgm:pt>
    <dgm:pt modelId="{AA5462DF-9E0B-438D-9862-A04624EE4286}" type="sibTrans" cxnId="{D9C7FE72-CB57-4CEB-81F4-78ECD7466A00}">
      <dgm:prSet/>
      <dgm:spPr/>
      <dgm:t>
        <a:bodyPr/>
        <a:lstStyle/>
        <a:p>
          <a:endParaRPr lang="en-US"/>
        </a:p>
      </dgm:t>
    </dgm:pt>
    <dgm:pt modelId="{935E79F7-C34D-4701-9A98-5CEB70E3FB0C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2">
            <a:alpha val="50000"/>
          </a:schemeClr>
        </a:solidFill>
        <a:ln>
          <a:noFill/>
        </a:ln>
      </dgm:spPr>
      <dgm:t>
        <a:bodyPr/>
        <a:lstStyle/>
        <a:p>
          <a:r>
            <a:rPr lang="cs-CZ" sz="1600" noProof="0" dirty="0" err="1"/>
            <a:t>PoC</a:t>
          </a:r>
          <a:r>
            <a:rPr lang="cs-CZ" sz="1600" noProof="0" dirty="0"/>
            <a:t> NFT Marketplace </a:t>
          </a:r>
          <a:r>
            <a:rPr lang="cs-CZ" sz="1600" noProof="0" dirty="0" err="1"/>
            <a:t>Wallet</a:t>
          </a:r>
          <a:r>
            <a:rPr lang="cs-CZ" sz="1600" noProof="0" dirty="0"/>
            <a:t> – VENFT</a:t>
          </a:r>
          <a:endParaRPr lang="en-US" sz="1600" noProof="0" dirty="0"/>
        </a:p>
      </dgm:t>
    </dgm:pt>
    <dgm:pt modelId="{C2F9AADF-26DF-4052-A9CE-7977B39A388C}" type="parTrans" cxnId="{B779FF31-12C3-42C7-9A79-40681C8E7F49}">
      <dgm:prSet/>
      <dgm:spPr/>
      <dgm:t>
        <a:bodyPr/>
        <a:lstStyle/>
        <a:p>
          <a:endParaRPr lang="en-US"/>
        </a:p>
      </dgm:t>
    </dgm:pt>
    <dgm:pt modelId="{574DBEF9-25AA-4E49-B0CB-523CB43B821D}" type="sibTrans" cxnId="{B779FF31-12C3-42C7-9A79-40681C8E7F49}">
      <dgm:prSet/>
      <dgm:spPr/>
      <dgm:t>
        <a:bodyPr/>
        <a:lstStyle/>
        <a:p>
          <a:endParaRPr lang="en-US"/>
        </a:p>
      </dgm:t>
    </dgm:pt>
    <dgm:pt modelId="{0E70CBE1-C79F-4C0D-B032-7E4B847BC984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2">
            <a:alpha val="50000"/>
          </a:schemeClr>
        </a:solidFill>
        <a:ln>
          <a:noFill/>
        </a:ln>
      </dgm:spPr>
      <dgm:t>
        <a:bodyPr/>
        <a:lstStyle/>
        <a:p>
          <a:r>
            <a:rPr lang="cs-CZ" sz="1600" noProof="0" dirty="0"/>
            <a:t>Vývoj jádra</a:t>
          </a:r>
          <a:endParaRPr lang="en-US" sz="1600" noProof="0" dirty="0"/>
        </a:p>
      </dgm:t>
    </dgm:pt>
    <dgm:pt modelId="{4DEC4907-7919-4757-970C-762EE7A63DCA}" type="parTrans" cxnId="{BDE38EF2-8CDD-4C93-B0F0-F1ED8A2C62E4}">
      <dgm:prSet/>
      <dgm:spPr/>
      <dgm:t>
        <a:bodyPr/>
        <a:lstStyle/>
        <a:p>
          <a:endParaRPr lang="en-US"/>
        </a:p>
      </dgm:t>
    </dgm:pt>
    <dgm:pt modelId="{9831342F-2784-4538-A564-D5201D66A70A}" type="sibTrans" cxnId="{BDE38EF2-8CDD-4C93-B0F0-F1ED8A2C62E4}">
      <dgm:prSet/>
      <dgm:spPr/>
      <dgm:t>
        <a:bodyPr/>
        <a:lstStyle/>
        <a:p>
          <a:endParaRPr lang="en-US"/>
        </a:p>
      </dgm:t>
    </dgm:pt>
    <dgm:pt modelId="{A3DE1356-E5BF-4401-9C9C-7B0144763EA1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2">
            <a:alpha val="50000"/>
          </a:schemeClr>
        </a:solidFill>
        <a:ln>
          <a:noFill/>
        </a:ln>
      </dgm:spPr>
      <dgm:t>
        <a:bodyPr/>
        <a:lstStyle/>
        <a:p>
          <a:r>
            <a:rPr lang="cs-CZ" sz="1600" noProof="0" dirty="0"/>
            <a:t>PLC Vývoj</a:t>
          </a:r>
          <a:endParaRPr lang="en-US" sz="1600" noProof="0" dirty="0"/>
        </a:p>
      </dgm:t>
    </dgm:pt>
    <dgm:pt modelId="{E8FF9F21-7521-41FD-9DAB-1D1811824B24}" type="parTrans" cxnId="{8998E576-042D-4189-8172-46BC9F9038D8}">
      <dgm:prSet/>
      <dgm:spPr/>
      <dgm:t>
        <a:bodyPr/>
        <a:lstStyle/>
        <a:p>
          <a:endParaRPr lang="en-US"/>
        </a:p>
      </dgm:t>
    </dgm:pt>
    <dgm:pt modelId="{A77C958F-E38E-4599-BEA1-2041EFB2B66E}" type="sibTrans" cxnId="{8998E576-042D-4189-8172-46BC9F9038D8}">
      <dgm:prSet/>
      <dgm:spPr/>
      <dgm:t>
        <a:bodyPr/>
        <a:lstStyle/>
        <a:p>
          <a:endParaRPr lang="en-US"/>
        </a:p>
      </dgm:t>
    </dgm:pt>
    <dgm:pt modelId="{34F1CEDA-2EE9-45DB-8C00-F563AF2E66CF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2">
            <a:alpha val="50000"/>
          </a:schemeClr>
        </a:solidFill>
        <a:ln>
          <a:noFill/>
        </a:ln>
      </dgm:spPr>
      <dgm:t>
        <a:bodyPr/>
        <a:lstStyle/>
        <a:p>
          <a:r>
            <a:rPr lang="cs-CZ" sz="1600" noProof="0" dirty="0"/>
            <a:t>Vývoj UI</a:t>
          </a:r>
          <a:endParaRPr lang="en-US" sz="1600" noProof="0" dirty="0"/>
        </a:p>
      </dgm:t>
    </dgm:pt>
    <dgm:pt modelId="{CC768EA8-C41D-4A05-A7DF-18EC4308A147}" type="parTrans" cxnId="{9D097E01-3F62-4041-8C33-E8B7578565A4}">
      <dgm:prSet/>
      <dgm:spPr/>
      <dgm:t>
        <a:bodyPr/>
        <a:lstStyle/>
        <a:p>
          <a:endParaRPr lang="en-US"/>
        </a:p>
      </dgm:t>
    </dgm:pt>
    <dgm:pt modelId="{FDFEEA4D-FC7F-4B32-B8AC-684358BBEF8D}" type="sibTrans" cxnId="{9D097E01-3F62-4041-8C33-E8B7578565A4}">
      <dgm:prSet/>
      <dgm:spPr/>
      <dgm:t>
        <a:bodyPr/>
        <a:lstStyle/>
        <a:p>
          <a:endParaRPr lang="en-US"/>
        </a:p>
      </dgm:t>
    </dgm:pt>
    <dgm:pt modelId="{1195F1A7-883C-4C60-A3C5-7D13EE6187CB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2">
            <a:alpha val="50000"/>
          </a:schemeClr>
        </a:solidFill>
        <a:ln>
          <a:noFill/>
        </a:ln>
      </dgm:spPr>
      <dgm:t>
        <a:bodyPr/>
        <a:lstStyle/>
        <a:p>
          <a:r>
            <a:rPr lang="cs-CZ" sz="1600" noProof="0" dirty="0"/>
            <a:t>Propojení s </a:t>
          </a:r>
          <a:r>
            <a:rPr lang="cs-CZ" sz="1600" noProof="0" dirty="0" err="1"/>
            <a:t>ThingWorX</a:t>
          </a:r>
          <a:endParaRPr lang="en-US" sz="1600" noProof="0" dirty="0"/>
        </a:p>
      </dgm:t>
    </dgm:pt>
    <dgm:pt modelId="{997D676A-B896-49A1-9C99-09B3B7D8834B}" type="parTrans" cxnId="{9625B051-8C65-4169-A758-86E9245DE3FF}">
      <dgm:prSet/>
      <dgm:spPr/>
      <dgm:t>
        <a:bodyPr/>
        <a:lstStyle/>
        <a:p>
          <a:endParaRPr lang="en-US"/>
        </a:p>
      </dgm:t>
    </dgm:pt>
    <dgm:pt modelId="{0F84EE7F-C495-4E22-9208-D31CE8B13F55}" type="sibTrans" cxnId="{9625B051-8C65-4169-A758-86E9245DE3FF}">
      <dgm:prSet/>
      <dgm:spPr/>
      <dgm:t>
        <a:bodyPr/>
        <a:lstStyle/>
        <a:p>
          <a:endParaRPr lang="en-US"/>
        </a:p>
      </dgm:t>
    </dgm:pt>
    <dgm:pt modelId="{1B3E7DB0-A39A-41FD-9278-A4151740033A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2">
            <a:alpha val="50000"/>
          </a:schemeClr>
        </a:solidFill>
        <a:ln>
          <a:noFill/>
        </a:ln>
      </dgm:spPr>
      <dgm:t>
        <a:bodyPr/>
        <a:lstStyle/>
        <a:p>
          <a:r>
            <a:rPr lang="cs-CZ" sz="1600" noProof="0" dirty="0" err="1"/>
            <a:t>PoC</a:t>
          </a:r>
          <a:r>
            <a:rPr lang="cs-CZ" sz="1600" noProof="0" dirty="0"/>
            <a:t> Digitální publikování na Blockchainu</a:t>
          </a:r>
          <a:endParaRPr lang="en-US" sz="1600" noProof="0" dirty="0"/>
        </a:p>
      </dgm:t>
    </dgm:pt>
    <dgm:pt modelId="{DEC58E5A-8467-4974-A709-79CD11CE24E8}" type="parTrans" cxnId="{D205B464-3DA1-4A22-8B9B-4FE438F27D80}">
      <dgm:prSet/>
      <dgm:spPr/>
      <dgm:t>
        <a:bodyPr/>
        <a:lstStyle/>
        <a:p>
          <a:endParaRPr lang="en-US"/>
        </a:p>
      </dgm:t>
    </dgm:pt>
    <dgm:pt modelId="{41A9B2D3-5448-45FA-A25D-7EB30D91B026}" type="sibTrans" cxnId="{D205B464-3DA1-4A22-8B9B-4FE438F27D80}">
      <dgm:prSet/>
      <dgm:spPr/>
      <dgm:t>
        <a:bodyPr/>
        <a:lstStyle/>
        <a:p>
          <a:endParaRPr lang="en-US"/>
        </a:p>
      </dgm:t>
    </dgm:pt>
    <dgm:pt modelId="{65E53129-D0DF-4E91-B9C8-AFCAF1114D59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2">
            <a:alpha val="50000"/>
          </a:schemeClr>
        </a:solidFill>
        <a:ln>
          <a:noFill/>
        </a:ln>
      </dgm:spPr>
      <dgm:t>
        <a:bodyPr/>
        <a:lstStyle/>
        <a:p>
          <a:endParaRPr lang="en-US" sz="1600" noProof="0" dirty="0"/>
        </a:p>
      </dgm:t>
    </dgm:pt>
    <dgm:pt modelId="{3A1B87D9-01DA-4694-B628-E491775448B5}" type="parTrans" cxnId="{E86206A4-2FFA-4037-8157-95A535D32782}">
      <dgm:prSet/>
      <dgm:spPr/>
      <dgm:t>
        <a:bodyPr/>
        <a:lstStyle/>
        <a:p>
          <a:endParaRPr lang="cs-CZ"/>
        </a:p>
      </dgm:t>
    </dgm:pt>
    <dgm:pt modelId="{1406DDCC-3A30-4132-A55C-68C7E4D2614C}" type="sibTrans" cxnId="{E86206A4-2FFA-4037-8157-95A535D32782}">
      <dgm:prSet/>
      <dgm:spPr/>
      <dgm:t>
        <a:bodyPr/>
        <a:lstStyle/>
        <a:p>
          <a:endParaRPr lang="cs-CZ"/>
        </a:p>
      </dgm:t>
    </dgm:pt>
    <dgm:pt modelId="{67CFB615-31A2-47A5-9DA4-E3C7B94EF859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2">
            <a:alpha val="50000"/>
          </a:schemeClr>
        </a:solidFill>
        <a:ln>
          <a:noFill/>
        </a:ln>
      </dgm:spPr>
      <dgm:t>
        <a:bodyPr/>
        <a:lstStyle/>
        <a:p>
          <a:r>
            <a:rPr lang="cs-CZ" sz="1600" noProof="0" dirty="0"/>
            <a:t>Nová knihovna UI komponent </a:t>
          </a:r>
          <a:r>
            <a:rPr lang="cs-CZ" sz="1600" noProof="0" dirty="0" err="1"/>
            <a:t>VEBlazor</a:t>
          </a:r>
          <a:endParaRPr lang="en-US" sz="1600" noProof="0" dirty="0"/>
        </a:p>
      </dgm:t>
    </dgm:pt>
    <dgm:pt modelId="{7E61B7B3-21BF-4134-8BCA-F2205DE8AEEE}" type="parTrans" cxnId="{0A3E1720-25A2-4AB0-AA4B-EB2D61AD6059}">
      <dgm:prSet/>
      <dgm:spPr/>
      <dgm:t>
        <a:bodyPr/>
        <a:lstStyle/>
        <a:p>
          <a:endParaRPr lang="cs-CZ"/>
        </a:p>
      </dgm:t>
    </dgm:pt>
    <dgm:pt modelId="{720002AD-724C-47DF-A42F-53920D264CDC}" type="sibTrans" cxnId="{0A3E1720-25A2-4AB0-AA4B-EB2D61AD6059}">
      <dgm:prSet/>
      <dgm:spPr/>
      <dgm:t>
        <a:bodyPr/>
        <a:lstStyle/>
        <a:p>
          <a:endParaRPr lang="cs-CZ"/>
        </a:p>
      </dgm:t>
    </dgm:pt>
    <dgm:pt modelId="{DA7DC663-AD48-48AA-AA37-AA609E054BCD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2">
            <a:alpha val="50000"/>
          </a:schemeClr>
        </a:solidFill>
        <a:ln>
          <a:noFill/>
        </a:ln>
      </dgm:spPr>
      <dgm:t>
        <a:bodyPr/>
        <a:lstStyle/>
        <a:p>
          <a:r>
            <a:rPr lang="cs-CZ" sz="1600" noProof="0" dirty="0" err="1"/>
            <a:t>BaseDataPlace</a:t>
          </a:r>
          <a:r>
            <a:rPr lang="cs-CZ" sz="1600" noProof="0" dirty="0"/>
            <a:t> </a:t>
          </a:r>
          <a:r>
            <a:rPr lang="cs-CZ" sz="1600" noProof="0" dirty="0" err="1"/>
            <a:t>dApp</a:t>
          </a:r>
          <a:endParaRPr lang="en-US" sz="1600" noProof="0" dirty="0"/>
        </a:p>
      </dgm:t>
    </dgm:pt>
    <dgm:pt modelId="{144EB004-EA4D-4B80-927E-B9E732E5000F}" type="parTrans" cxnId="{819316C5-F3BD-419D-B591-CE4E0F543C9C}">
      <dgm:prSet/>
      <dgm:spPr/>
      <dgm:t>
        <a:bodyPr/>
        <a:lstStyle/>
        <a:p>
          <a:endParaRPr lang="cs-CZ"/>
        </a:p>
      </dgm:t>
    </dgm:pt>
    <dgm:pt modelId="{1A726D92-FBA5-47D6-944C-F98AC2830C25}" type="sibTrans" cxnId="{819316C5-F3BD-419D-B591-CE4E0F543C9C}">
      <dgm:prSet/>
      <dgm:spPr/>
      <dgm:t>
        <a:bodyPr/>
        <a:lstStyle/>
        <a:p>
          <a:endParaRPr lang="cs-CZ"/>
        </a:p>
      </dgm:t>
    </dgm:pt>
    <dgm:pt modelId="{ACBBDAE3-E0A3-467E-95F9-6CE28E892E1C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2">
            <a:alpha val="50000"/>
          </a:schemeClr>
        </a:solidFill>
        <a:ln>
          <a:noFill/>
        </a:ln>
      </dgm:spPr>
      <dgm:t>
        <a:bodyPr/>
        <a:lstStyle/>
        <a:p>
          <a:r>
            <a:rPr lang="cs-CZ" sz="1600" noProof="0" dirty="0" err="1"/>
            <a:t>Coruzant</a:t>
          </a:r>
          <a:r>
            <a:rPr lang="cs-CZ" sz="1600" noProof="0" dirty="0"/>
            <a:t> </a:t>
          </a:r>
          <a:r>
            <a:rPr lang="cs-CZ" sz="1600" noProof="0" dirty="0" err="1"/>
            <a:t>dApp</a:t>
          </a:r>
          <a:endParaRPr lang="en-US" sz="1600" noProof="0" dirty="0"/>
        </a:p>
      </dgm:t>
    </dgm:pt>
    <dgm:pt modelId="{63E675D3-8F51-47C5-9DAD-309CD7B6D073}" type="parTrans" cxnId="{93CC40DA-4483-455F-B246-75004EE9A618}">
      <dgm:prSet/>
      <dgm:spPr/>
      <dgm:t>
        <a:bodyPr/>
        <a:lstStyle/>
        <a:p>
          <a:endParaRPr lang="cs-CZ"/>
        </a:p>
      </dgm:t>
    </dgm:pt>
    <dgm:pt modelId="{5D42A51D-AF60-4262-BA78-66B9F909627E}" type="sibTrans" cxnId="{93CC40DA-4483-455F-B246-75004EE9A618}">
      <dgm:prSet/>
      <dgm:spPr/>
      <dgm:t>
        <a:bodyPr/>
        <a:lstStyle/>
        <a:p>
          <a:endParaRPr lang="cs-CZ"/>
        </a:p>
      </dgm:t>
    </dgm:pt>
    <dgm:pt modelId="{158575D8-7F9D-4CDF-998D-E06B7BEF4A88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2">
            <a:alpha val="50000"/>
          </a:schemeClr>
        </a:solidFill>
        <a:ln>
          <a:noFill/>
        </a:ln>
      </dgm:spPr>
      <dgm:t>
        <a:bodyPr/>
        <a:lstStyle/>
        <a:p>
          <a:endParaRPr lang="en-US" sz="1600" noProof="0" dirty="0"/>
        </a:p>
      </dgm:t>
    </dgm:pt>
    <dgm:pt modelId="{7AF12DAC-FE38-441A-A369-B017AB1D0F17}" type="parTrans" cxnId="{F813B5ED-2C0D-4E1C-83EC-46ACE9AF6E26}">
      <dgm:prSet/>
      <dgm:spPr/>
      <dgm:t>
        <a:bodyPr/>
        <a:lstStyle/>
        <a:p>
          <a:endParaRPr lang="cs-CZ"/>
        </a:p>
      </dgm:t>
    </dgm:pt>
    <dgm:pt modelId="{50E1045D-0AFB-4BB4-B17C-134FCE679C22}" type="sibTrans" cxnId="{F813B5ED-2C0D-4E1C-83EC-46ACE9AF6E26}">
      <dgm:prSet/>
      <dgm:spPr/>
      <dgm:t>
        <a:bodyPr/>
        <a:lstStyle/>
        <a:p>
          <a:endParaRPr lang="cs-CZ"/>
        </a:p>
      </dgm:t>
    </dgm:pt>
    <dgm:pt modelId="{1B0BB52C-A6AD-440B-B2F5-FCAE2B9ED156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2">
            <a:alpha val="50000"/>
          </a:schemeClr>
        </a:solidFill>
        <a:ln>
          <a:noFill/>
        </a:ln>
      </dgm:spPr>
      <dgm:t>
        <a:bodyPr/>
        <a:lstStyle/>
        <a:p>
          <a:endParaRPr lang="en-US" sz="1600" noProof="0" dirty="0"/>
        </a:p>
      </dgm:t>
    </dgm:pt>
    <dgm:pt modelId="{77978A76-DC82-4A4B-8EC8-AD3F61423D06}" type="parTrans" cxnId="{9E82BDCD-0D17-4587-AE90-C3805416F391}">
      <dgm:prSet/>
      <dgm:spPr/>
      <dgm:t>
        <a:bodyPr/>
        <a:lstStyle/>
        <a:p>
          <a:endParaRPr lang="cs-CZ"/>
        </a:p>
      </dgm:t>
    </dgm:pt>
    <dgm:pt modelId="{3872692D-CB5A-42BC-9517-6598D8C84C33}" type="sibTrans" cxnId="{9E82BDCD-0D17-4587-AE90-C3805416F391}">
      <dgm:prSet/>
      <dgm:spPr/>
      <dgm:t>
        <a:bodyPr/>
        <a:lstStyle/>
        <a:p>
          <a:endParaRPr lang="cs-CZ"/>
        </a:p>
      </dgm:t>
    </dgm:pt>
    <dgm:pt modelId="{BF416F67-9F7F-49A1-A5B8-4F9CF57A259E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2">
            <a:alpha val="50000"/>
          </a:schemeClr>
        </a:solidFill>
        <a:ln>
          <a:noFill/>
        </a:ln>
      </dgm:spPr>
      <dgm:t>
        <a:bodyPr/>
        <a:lstStyle/>
        <a:p>
          <a:r>
            <a:rPr lang="cs-CZ" sz="1600" noProof="0" dirty="0" err="1"/>
            <a:t>Storage</a:t>
          </a:r>
          <a:r>
            <a:rPr lang="cs-CZ" sz="1600" noProof="0" dirty="0"/>
            <a:t> Driver (ve vývoji)</a:t>
          </a:r>
          <a:endParaRPr lang="en-US" sz="1600" noProof="0" dirty="0"/>
        </a:p>
      </dgm:t>
    </dgm:pt>
    <dgm:pt modelId="{B9087037-727A-4FC4-B999-587A38AB1300}" type="parTrans" cxnId="{A902B978-32B3-499F-9D39-7DA552F460F0}">
      <dgm:prSet/>
      <dgm:spPr/>
      <dgm:t>
        <a:bodyPr/>
        <a:lstStyle/>
        <a:p>
          <a:endParaRPr lang="cs-CZ"/>
        </a:p>
      </dgm:t>
    </dgm:pt>
    <dgm:pt modelId="{661D3ADB-E9BC-4AFB-9678-53D40936B9DF}" type="sibTrans" cxnId="{A902B978-32B3-499F-9D39-7DA552F460F0}">
      <dgm:prSet/>
      <dgm:spPr/>
      <dgm:t>
        <a:bodyPr/>
        <a:lstStyle/>
        <a:p>
          <a:endParaRPr lang="cs-CZ"/>
        </a:p>
      </dgm:t>
    </dgm:pt>
    <dgm:pt modelId="{B41A88CD-7B7E-4351-974A-A7366F86BF94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2">
            <a:alpha val="50000"/>
          </a:schemeClr>
        </a:solidFill>
        <a:ln>
          <a:noFill/>
        </a:ln>
      </dgm:spPr>
      <dgm:t>
        <a:bodyPr/>
        <a:lstStyle/>
        <a:p>
          <a:endParaRPr lang="en-US" sz="1600" noProof="0" dirty="0"/>
        </a:p>
      </dgm:t>
    </dgm:pt>
    <dgm:pt modelId="{5DAE8442-7B5A-434B-BD1E-8FF75E1BE63B}" type="parTrans" cxnId="{7E42A3BF-9C11-419D-931B-A6597C463099}">
      <dgm:prSet/>
      <dgm:spPr/>
      <dgm:t>
        <a:bodyPr/>
        <a:lstStyle/>
        <a:p>
          <a:endParaRPr lang="cs-CZ"/>
        </a:p>
      </dgm:t>
    </dgm:pt>
    <dgm:pt modelId="{D6F311BC-B0DF-4EDE-B239-299377B23DCC}" type="sibTrans" cxnId="{7E42A3BF-9C11-419D-931B-A6597C463099}">
      <dgm:prSet/>
      <dgm:spPr/>
      <dgm:t>
        <a:bodyPr/>
        <a:lstStyle/>
        <a:p>
          <a:endParaRPr lang="cs-CZ"/>
        </a:p>
      </dgm:t>
    </dgm:pt>
    <dgm:pt modelId="{2574EDA1-8A14-48CD-A4C4-E8313665B112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2">
            <a:alpha val="50000"/>
          </a:schemeClr>
        </a:solidFill>
        <a:ln>
          <a:noFill/>
        </a:ln>
      </dgm:spPr>
      <dgm:t>
        <a:bodyPr/>
        <a:lstStyle/>
        <a:p>
          <a:r>
            <a:rPr lang="cs-CZ" sz="1600" noProof="0" dirty="0"/>
            <a:t>IPFS node pro vývojáře</a:t>
          </a:r>
          <a:endParaRPr lang="en-US" sz="1600" noProof="0" dirty="0"/>
        </a:p>
      </dgm:t>
    </dgm:pt>
    <dgm:pt modelId="{95B4DCE7-6F50-4A9C-90F8-F5D9ACA35F95}" type="parTrans" cxnId="{D2EBCFE5-8F66-451F-BB84-36A22581350B}">
      <dgm:prSet/>
      <dgm:spPr/>
      <dgm:t>
        <a:bodyPr/>
        <a:lstStyle/>
        <a:p>
          <a:endParaRPr lang="cs-CZ"/>
        </a:p>
      </dgm:t>
    </dgm:pt>
    <dgm:pt modelId="{84D87E5D-47A5-4960-99AB-D0A616220EA2}" type="sibTrans" cxnId="{D2EBCFE5-8F66-451F-BB84-36A22581350B}">
      <dgm:prSet/>
      <dgm:spPr/>
      <dgm:t>
        <a:bodyPr/>
        <a:lstStyle/>
        <a:p>
          <a:endParaRPr lang="cs-CZ"/>
        </a:p>
      </dgm:t>
    </dgm:pt>
    <dgm:pt modelId="{F1015740-E9A7-4712-9A33-6FD5BAFBF055}" type="pres">
      <dgm:prSet presAssocID="{EB633A28-325E-4F3C-9D74-7B235343A885}" presName="Name0" presStyleCnt="0">
        <dgm:presLayoutVars>
          <dgm:dir/>
          <dgm:animLvl val="lvl"/>
          <dgm:resizeHandles/>
        </dgm:presLayoutVars>
      </dgm:prSet>
      <dgm:spPr/>
    </dgm:pt>
    <dgm:pt modelId="{2AD9F0EF-3584-4B8E-8BB0-68D878F92FDC}" type="pres">
      <dgm:prSet presAssocID="{BDB3E5F2-A63C-446D-94EF-53B51308F55B}" presName="linNode" presStyleCnt="0"/>
      <dgm:spPr/>
    </dgm:pt>
    <dgm:pt modelId="{4D744D90-0C65-4C80-892A-55B9BB01EFD0}" type="pres">
      <dgm:prSet presAssocID="{BDB3E5F2-A63C-446D-94EF-53B51308F55B}" presName="parentShp" presStyleLbl="node1" presStyleIdx="0" presStyleCnt="3">
        <dgm:presLayoutVars>
          <dgm:bulletEnabled val="1"/>
        </dgm:presLayoutVars>
      </dgm:prSet>
      <dgm:spPr/>
    </dgm:pt>
    <dgm:pt modelId="{ECEA6323-6ECB-45D4-9B34-C1F0DA853B0B}" type="pres">
      <dgm:prSet presAssocID="{BDB3E5F2-A63C-446D-94EF-53B51308F55B}" presName="childShp" presStyleLbl="bgAccFollowNode1" presStyleIdx="0" presStyleCnt="3" custScaleY="161518">
        <dgm:presLayoutVars>
          <dgm:bulletEnabled val="1"/>
        </dgm:presLayoutVars>
      </dgm:prSet>
      <dgm:spPr/>
    </dgm:pt>
    <dgm:pt modelId="{691DC0D8-8674-482C-8322-FE6EDCA69DB9}" type="pres">
      <dgm:prSet presAssocID="{22693710-A273-4DE3-B56B-501EBF8AAC16}" presName="spacing" presStyleCnt="0"/>
      <dgm:spPr/>
    </dgm:pt>
    <dgm:pt modelId="{9B6599AE-B244-4517-A2C8-AE676AFE6E57}" type="pres">
      <dgm:prSet presAssocID="{90F27D1E-76E8-4AE9-AD01-BE57630B5110}" presName="linNode" presStyleCnt="0"/>
      <dgm:spPr/>
    </dgm:pt>
    <dgm:pt modelId="{40EED983-1A7C-4CED-B2E4-1EEF0CC1EFBF}" type="pres">
      <dgm:prSet presAssocID="{90F27D1E-76E8-4AE9-AD01-BE57630B5110}" presName="parentShp" presStyleLbl="node1" presStyleIdx="1" presStyleCnt="3">
        <dgm:presLayoutVars>
          <dgm:bulletEnabled val="1"/>
        </dgm:presLayoutVars>
      </dgm:prSet>
      <dgm:spPr/>
    </dgm:pt>
    <dgm:pt modelId="{05102617-C922-44B3-A95F-54E3DB82AFA0}" type="pres">
      <dgm:prSet presAssocID="{90F27D1E-76E8-4AE9-AD01-BE57630B5110}" presName="childShp" presStyleLbl="bgAccFollowNode1" presStyleIdx="1" presStyleCnt="3" custScaleY="157924">
        <dgm:presLayoutVars>
          <dgm:bulletEnabled val="1"/>
        </dgm:presLayoutVars>
      </dgm:prSet>
      <dgm:spPr/>
    </dgm:pt>
    <dgm:pt modelId="{682932A1-72C0-4C09-8EB1-07781142DC69}" type="pres">
      <dgm:prSet presAssocID="{08C679DB-4162-43E7-A484-512B3F99942F}" presName="spacing" presStyleCnt="0"/>
      <dgm:spPr/>
    </dgm:pt>
    <dgm:pt modelId="{3963D490-D7A5-43FC-B136-4F9A043F9FE0}" type="pres">
      <dgm:prSet presAssocID="{9DC9C931-D3F9-4CA3-9413-74D06B0BE2F1}" presName="linNode" presStyleCnt="0"/>
      <dgm:spPr/>
    </dgm:pt>
    <dgm:pt modelId="{A2A44609-67FD-496E-A694-2C7398E5CB29}" type="pres">
      <dgm:prSet presAssocID="{9DC9C931-D3F9-4CA3-9413-74D06B0BE2F1}" presName="parentShp" presStyleLbl="node1" presStyleIdx="2" presStyleCnt="3">
        <dgm:presLayoutVars>
          <dgm:bulletEnabled val="1"/>
        </dgm:presLayoutVars>
      </dgm:prSet>
      <dgm:spPr/>
    </dgm:pt>
    <dgm:pt modelId="{5E2170A6-87DA-4144-A388-A3DA455AD381}" type="pres">
      <dgm:prSet presAssocID="{9DC9C931-D3F9-4CA3-9413-74D06B0BE2F1}" presName="childShp" presStyleLbl="bgAccFollowNode1" presStyleIdx="2" presStyleCnt="3" custScaleY="156415">
        <dgm:presLayoutVars>
          <dgm:bulletEnabled val="1"/>
        </dgm:presLayoutVars>
      </dgm:prSet>
      <dgm:spPr/>
    </dgm:pt>
  </dgm:ptLst>
  <dgm:cxnLst>
    <dgm:cxn modelId="{9D097E01-3F62-4041-8C33-E8B7578565A4}" srcId="{BDB3E5F2-A63C-446D-94EF-53B51308F55B}" destId="{34F1CEDA-2EE9-45DB-8C00-F563AF2E66CF}" srcOrd="2" destOrd="0" parTransId="{CC768EA8-C41D-4A05-A7DF-18EC4308A147}" sibTransId="{FDFEEA4D-FC7F-4B32-B8AC-684358BBEF8D}"/>
    <dgm:cxn modelId="{C5CADE01-2D3E-4A22-8178-52BFE623515A}" srcId="{BDB3E5F2-A63C-446D-94EF-53B51308F55B}" destId="{76F97871-E7EF-4C5A-A6CC-0AEA140887B0}" srcOrd="0" destOrd="0" parTransId="{AF4A39E6-5101-45C2-9ED9-1B4A4D161E75}" sibTransId="{0B4A6094-6626-4B4C-A34C-3C817645D4D2}"/>
    <dgm:cxn modelId="{969D3802-D321-43DF-B9C7-B1F249CE5959}" srcId="{90F27D1E-76E8-4AE9-AD01-BE57630B5110}" destId="{25F95D6A-DC03-42B0-9E2A-8BB3CFE35643}" srcOrd="0" destOrd="0" parTransId="{0E7A7D3B-1ED1-4188-B2CE-37328AF7B3CE}" sibTransId="{A9D1ACF8-1A40-4192-A99B-C5F10A879850}"/>
    <dgm:cxn modelId="{E6568B02-F4A5-42C5-A0D8-D9C5FDC8B5B9}" type="presOf" srcId="{2574EDA1-8A14-48CD-A4C4-E8313665B112}" destId="{5E2170A6-87DA-4144-A388-A3DA455AD381}" srcOrd="0" destOrd="3" presId="urn:microsoft.com/office/officeart/2005/8/layout/vList6"/>
    <dgm:cxn modelId="{59A5F50F-4A47-4431-BCDB-3F5BA8DF0F54}" type="presOf" srcId="{67CFB615-31A2-47A5-9DA4-E3C7B94EF859}" destId="{5E2170A6-87DA-4144-A388-A3DA455AD381}" srcOrd="0" destOrd="0" presId="urn:microsoft.com/office/officeart/2005/8/layout/vList6"/>
    <dgm:cxn modelId="{1B7BCA1D-A4C3-4235-9798-63E06C1A6FE6}" srcId="{90F27D1E-76E8-4AE9-AD01-BE57630B5110}" destId="{141631F7-C53B-46A4-A9C8-8B35DBC799E4}" srcOrd="1" destOrd="0" parTransId="{A892477D-F68A-44F0-9F08-39EAD1663145}" sibTransId="{64A216D1-B196-4682-8DB6-49D71CD78AA4}"/>
    <dgm:cxn modelId="{0A3E1720-25A2-4AB0-AA4B-EB2D61AD6059}" srcId="{9DC9C931-D3F9-4CA3-9413-74D06B0BE2F1}" destId="{67CFB615-31A2-47A5-9DA4-E3C7B94EF859}" srcOrd="0" destOrd="0" parTransId="{7E61B7B3-21BF-4134-8BCA-F2205DE8AEEE}" sibTransId="{720002AD-724C-47DF-A42F-53920D264CDC}"/>
    <dgm:cxn modelId="{0997292C-149C-4537-94F9-36AED32B8548}" type="presOf" srcId="{76F97871-E7EF-4C5A-A6CC-0AEA140887B0}" destId="{ECEA6323-6ECB-45D4-9B34-C1F0DA853B0B}" srcOrd="0" destOrd="0" presId="urn:microsoft.com/office/officeart/2005/8/layout/vList6"/>
    <dgm:cxn modelId="{BF41DD2F-E055-43B6-BE64-FF9FB582768F}" type="presOf" srcId="{EB633A28-325E-4F3C-9D74-7B235343A885}" destId="{F1015740-E9A7-4712-9A33-6FD5BAFBF055}" srcOrd="0" destOrd="0" presId="urn:microsoft.com/office/officeart/2005/8/layout/vList6"/>
    <dgm:cxn modelId="{B779FF31-12C3-42C7-9A79-40681C8E7F49}" srcId="{90F27D1E-76E8-4AE9-AD01-BE57630B5110}" destId="{935E79F7-C34D-4701-9A98-5CEB70E3FB0C}" srcOrd="3" destOrd="0" parTransId="{C2F9AADF-26DF-4052-A9CE-7977B39A388C}" sibTransId="{574DBEF9-25AA-4E49-B0CB-523CB43B821D}"/>
    <dgm:cxn modelId="{59AAE139-3565-457E-9D68-D4B4ED4F931E}" type="presOf" srcId="{099E9607-C242-4F8D-B5D2-CDC1EAFDAE45}" destId="{05102617-C922-44B3-A95F-54E3DB82AFA0}" srcOrd="0" destOrd="2" presId="urn:microsoft.com/office/officeart/2005/8/layout/vList6"/>
    <dgm:cxn modelId="{71371F3A-EEAB-4C76-852B-E016F688E1A2}" type="presOf" srcId="{34F1CEDA-2EE9-45DB-8C00-F563AF2E66CF}" destId="{ECEA6323-6ECB-45D4-9B34-C1F0DA853B0B}" srcOrd="0" destOrd="2" presId="urn:microsoft.com/office/officeart/2005/8/layout/vList6"/>
    <dgm:cxn modelId="{2D78FA3F-C8F8-47C3-976E-1E6922250D05}" type="presOf" srcId="{90F27D1E-76E8-4AE9-AD01-BE57630B5110}" destId="{40EED983-1A7C-4CED-B2E4-1EEF0CC1EFBF}" srcOrd="0" destOrd="0" presId="urn:microsoft.com/office/officeart/2005/8/layout/vList6"/>
    <dgm:cxn modelId="{D3495640-4F3F-4DC5-BE06-466CB73D04C6}" srcId="{EB633A28-325E-4F3C-9D74-7B235343A885}" destId="{90F27D1E-76E8-4AE9-AD01-BE57630B5110}" srcOrd="1" destOrd="0" parTransId="{7F336D41-A370-44FD-84FB-392EDC2E9628}" sibTransId="{08C679DB-4162-43E7-A484-512B3F99942F}"/>
    <dgm:cxn modelId="{D205B464-3DA1-4A22-8B9B-4FE438F27D80}" srcId="{90F27D1E-76E8-4AE9-AD01-BE57630B5110}" destId="{1B3E7DB0-A39A-41FD-9278-A4151740033A}" srcOrd="4" destOrd="0" parTransId="{DEC58E5A-8467-4974-A709-79CD11CE24E8}" sibTransId="{41A9B2D3-5448-45FA-A25D-7EB30D91B026}"/>
    <dgm:cxn modelId="{F26F7345-28E7-4A39-97B2-D2000EC26B19}" srcId="{EB633A28-325E-4F3C-9D74-7B235343A885}" destId="{9DC9C931-D3F9-4CA3-9413-74D06B0BE2F1}" srcOrd="2" destOrd="0" parTransId="{EC59CC85-48EE-4781-8659-51D60C816CAD}" sibTransId="{A4AF7166-C36B-4519-AF2F-E8DF5E075A01}"/>
    <dgm:cxn modelId="{CF832468-DE96-44B2-A06B-F981A9E61516}" type="presOf" srcId="{BF416F67-9F7F-49A1-A5B8-4F9CF57A259E}" destId="{5E2170A6-87DA-4144-A388-A3DA455AD381}" srcOrd="0" destOrd="4" presId="urn:microsoft.com/office/officeart/2005/8/layout/vList6"/>
    <dgm:cxn modelId="{9625B051-8C65-4169-A758-86E9245DE3FF}" srcId="{BDB3E5F2-A63C-446D-94EF-53B51308F55B}" destId="{1195F1A7-883C-4C60-A3C5-7D13EE6187CB}" srcOrd="4" destOrd="0" parTransId="{997D676A-B896-49A1-9C99-09B3B7D8834B}" sibTransId="{0F84EE7F-C495-4E22-9208-D31CE8B13F55}"/>
    <dgm:cxn modelId="{D9C7FE72-CB57-4CEB-81F4-78ECD7466A00}" srcId="{90F27D1E-76E8-4AE9-AD01-BE57630B5110}" destId="{099E9607-C242-4F8D-B5D2-CDC1EAFDAE45}" srcOrd="2" destOrd="0" parTransId="{ED452CF2-EF13-4729-922F-6423AFCE2006}" sibTransId="{AA5462DF-9E0B-438D-9862-A04624EE4286}"/>
    <dgm:cxn modelId="{5F01EE73-4DA9-4997-89CC-251A30BF3BD2}" type="presOf" srcId="{A3DE1356-E5BF-4401-9C9C-7B0144763EA1}" destId="{ECEA6323-6ECB-45D4-9B34-C1F0DA853B0B}" srcOrd="0" destOrd="3" presId="urn:microsoft.com/office/officeart/2005/8/layout/vList6"/>
    <dgm:cxn modelId="{E841B976-DDCA-4F3C-A228-DC6A3A9DCEE8}" srcId="{EB633A28-325E-4F3C-9D74-7B235343A885}" destId="{BDB3E5F2-A63C-446D-94EF-53B51308F55B}" srcOrd="0" destOrd="0" parTransId="{4DF81A4E-C143-4E1F-895C-805B7744E0C1}" sibTransId="{22693710-A273-4DE3-B56B-501EBF8AAC16}"/>
    <dgm:cxn modelId="{8998E576-042D-4189-8172-46BC9F9038D8}" srcId="{BDB3E5F2-A63C-446D-94EF-53B51308F55B}" destId="{A3DE1356-E5BF-4401-9C9C-7B0144763EA1}" srcOrd="3" destOrd="0" parTransId="{E8FF9F21-7521-41FD-9DAB-1D1811824B24}" sibTransId="{A77C958F-E38E-4599-BEA1-2041EFB2B66E}"/>
    <dgm:cxn modelId="{A902B978-32B3-499F-9D39-7DA552F460F0}" srcId="{9DC9C931-D3F9-4CA3-9413-74D06B0BE2F1}" destId="{BF416F67-9F7F-49A1-A5B8-4F9CF57A259E}" srcOrd="4" destOrd="0" parTransId="{B9087037-727A-4FC4-B999-587A38AB1300}" sibTransId="{661D3ADB-E9BC-4AFB-9678-53D40936B9DF}"/>
    <dgm:cxn modelId="{6EDDC058-8952-421B-A16A-171A82343FE4}" type="presOf" srcId="{DA7DC663-AD48-48AA-AA37-AA609E054BCD}" destId="{5E2170A6-87DA-4144-A388-A3DA455AD381}" srcOrd="0" destOrd="1" presId="urn:microsoft.com/office/officeart/2005/8/layout/vList6"/>
    <dgm:cxn modelId="{BED31859-4BF0-4041-8F3B-279F40ECFA84}" type="presOf" srcId="{65E53129-D0DF-4E91-B9C8-AFCAF1114D59}" destId="{05102617-C922-44B3-A95F-54E3DB82AFA0}" srcOrd="0" destOrd="5" presId="urn:microsoft.com/office/officeart/2005/8/layout/vList6"/>
    <dgm:cxn modelId="{C584E55A-00CC-46E8-A01E-68E9049ECCA5}" type="presOf" srcId="{25F95D6A-DC03-42B0-9E2A-8BB3CFE35643}" destId="{05102617-C922-44B3-A95F-54E3DB82AFA0}" srcOrd="0" destOrd="0" presId="urn:microsoft.com/office/officeart/2005/8/layout/vList6"/>
    <dgm:cxn modelId="{70A2747B-1729-4CC5-A478-F1CE2AE2FED5}" type="presOf" srcId="{1195F1A7-883C-4C60-A3C5-7D13EE6187CB}" destId="{ECEA6323-6ECB-45D4-9B34-C1F0DA853B0B}" srcOrd="0" destOrd="4" presId="urn:microsoft.com/office/officeart/2005/8/layout/vList6"/>
    <dgm:cxn modelId="{B66CA380-5CCD-425F-A4BD-EF56E0B55431}" type="presOf" srcId="{B41A88CD-7B7E-4351-974A-A7366F86BF94}" destId="{5E2170A6-87DA-4144-A388-A3DA455AD381}" srcOrd="0" destOrd="5" presId="urn:microsoft.com/office/officeart/2005/8/layout/vList6"/>
    <dgm:cxn modelId="{D5AA7F85-B147-44B1-B079-6A277CBA760E}" type="presOf" srcId="{935E79F7-C34D-4701-9A98-5CEB70E3FB0C}" destId="{05102617-C922-44B3-A95F-54E3DB82AFA0}" srcOrd="0" destOrd="3" presId="urn:microsoft.com/office/officeart/2005/8/layout/vList6"/>
    <dgm:cxn modelId="{06400787-E57B-4791-AA93-ECC7785D283F}" type="presOf" srcId="{ACBBDAE3-E0A3-467E-95F9-6CE28E892E1C}" destId="{5E2170A6-87DA-4144-A388-A3DA455AD381}" srcOrd="0" destOrd="2" presId="urn:microsoft.com/office/officeart/2005/8/layout/vList6"/>
    <dgm:cxn modelId="{B4D1048C-0EFE-4032-974B-36079C12A622}" type="presOf" srcId="{9DC9C931-D3F9-4CA3-9413-74D06B0BE2F1}" destId="{A2A44609-67FD-496E-A694-2C7398E5CB29}" srcOrd="0" destOrd="0" presId="urn:microsoft.com/office/officeart/2005/8/layout/vList6"/>
    <dgm:cxn modelId="{B72D7F9F-A24E-4A33-9FE3-4AA637CE1386}" srcId="{BDB3E5F2-A63C-446D-94EF-53B51308F55B}" destId="{651A0E0F-6DBF-4B84-B436-C5573E6C2014}" srcOrd="5" destOrd="0" parTransId="{33F8FA65-869C-478D-BBB1-96FB6A4B33C6}" sibTransId="{5DE49ED3-DFFB-4557-8EF3-2FEE2A233065}"/>
    <dgm:cxn modelId="{2972ABA3-642C-4A88-BC51-EE39E745CC11}" type="presOf" srcId="{1B3E7DB0-A39A-41FD-9278-A4151740033A}" destId="{05102617-C922-44B3-A95F-54E3DB82AFA0}" srcOrd="0" destOrd="4" presId="urn:microsoft.com/office/officeart/2005/8/layout/vList6"/>
    <dgm:cxn modelId="{E86206A4-2FFA-4037-8157-95A535D32782}" srcId="{90F27D1E-76E8-4AE9-AD01-BE57630B5110}" destId="{65E53129-D0DF-4E91-B9C8-AFCAF1114D59}" srcOrd="5" destOrd="0" parTransId="{3A1B87D9-01DA-4694-B628-E491775448B5}" sibTransId="{1406DDCC-3A30-4132-A55C-68C7E4D2614C}"/>
    <dgm:cxn modelId="{103D45A7-A00F-413C-B53B-CFDEA85B4A07}" type="presOf" srcId="{BDB3E5F2-A63C-446D-94EF-53B51308F55B}" destId="{4D744D90-0C65-4C80-892A-55B9BB01EFD0}" srcOrd="0" destOrd="0" presId="urn:microsoft.com/office/officeart/2005/8/layout/vList6"/>
    <dgm:cxn modelId="{3E9371A9-BCC6-4B82-A7E6-D5773CE05409}" type="presOf" srcId="{1B0BB52C-A6AD-440B-B2F5-FCAE2B9ED156}" destId="{5E2170A6-87DA-4144-A388-A3DA455AD381}" srcOrd="0" destOrd="6" presId="urn:microsoft.com/office/officeart/2005/8/layout/vList6"/>
    <dgm:cxn modelId="{D1C278B9-33E0-4121-9080-20A639FBB42D}" type="presOf" srcId="{651A0E0F-6DBF-4B84-B436-C5573E6C2014}" destId="{ECEA6323-6ECB-45D4-9B34-C1F0DA853B0B}" srcOrd="0" destOrd="5" presId="urn:microsoft.com/office/officeart/2005/8/layout/vList6"/>
    <dgm:cxn modelId="{976D3EBF-FED9-4B56-BE3A-E441AC12AE62}" type="presOf" srcId="{158575D8-7F9D-4CDF-998D-E06B7BEF4A88}" destId="{5E2170A6-87DA-4144-A388-A3DA455AD381}" srcOrd="0" destOrd="7" presId="urn:microsoft.com/office/officeart/2005/8/layout/vList6"/>
    <dgm:cxn modelId="{7E42A3BF-9C11-419D-931B-A6597C463099}" srcId="{9DC9C931-D3F9-4CA3-9413-74D06B0BE2F1}" destId="{B41A88CD-7B7E-4351-974A-A7366F86BF94}" srcOrd="5" destOrd="0" parTransId="{5DAE8442-7B5A-434B-BD1E-8FF75E1BE63B}" sibTransId="{D6F311BC-B0DF-4EDE-B239-299377B23DCC}"/>
    <dgm:cxn modelId="{819316C5-F3BD-419D-B591-CE4E0F543C9C}" srcId="{9DC9C931-D3F9-4CA3-9413-74D06B0BE2F1}" destId="{DA7DC663-AD48-48AA-AA37-AA609E054BCD}" srcOrd="1" destOrd="0" parTransId="{144EB004-EA4D-4B80-927E-B9E732E5000F}" sibTransId="{1A726D92-FBA5-47D6-944C-F98AC2830C25}"/>
    <dgm:cxn modelId="{956401CD-4710-4284-958C-A851E4694E39}" type="presOf" srcId="{0E70CBE1-C79F-4C0D-B032-7E4B847BC984}" destId="{ECEA6323-6ECB-45D4-9B34-C1F0DA853B0B}" srcOrd="0" destOrd="1" presId="urn:microsoft.com/office/officeart/2005/8/layout/vList6"/>
    <dgm:cxn modelId="{9E82BDCD-0D17-4587-AE90-C3805416F391}" srcId="{9DC9C931-D3F9-4CA3-9413-74D06B0BE2F1}" destId="{1B0BB52C-A6AD-440B-B2F5-FCAE2B9ED156}" srcOrd="6" destOrd="0" parTransId="{77978A76-DC82-4A4B-8EC8-AD3F61423D06}" sibTransId="{3872692D-CB5A-42BC-9517-6598D8C84C33}"/>
    <dgm:cxn modelId="{A1567FD1-621E-4016-AA2C-8147EAEB0BDE}" type="presOf" srcId="{141631F7-C53B-46A4-A9C8-8B35DBC799E4}" destId="{05102617-C922-44B3-A95F-54E3DB82AFA0}" srcOrd="0" destOrd="1" presId="urn:microsoft.com/office/officeart/2005/8/layout/vList6"/>
    <dgm:cxn modelId="{93CC40DA-4483-455F-B246-75004EE9A618}" srcId="{9DC9C931-D3F9-4CA3-9413-74D06B0BE2F1}" destId="{ACBBDAE3-E0A3-467E-95F9-6CE28E892E1C}" srcOrd="2" destOrd="0" parTransId="{63E675D3-8F51-47C5-9DAD-309CD7B6D073}" sibTransId="{5D42A51D-AF60-4262-BA78-66B9F909627E}"/>
    <dgm:cxn modelId="{D2EBCFE5-8F66-451F-BB84-36A22581350B}" srcId="{9DC9C931-D3F9-4CA3-9413-74D06B0BE2F1}" destId="{2574EDA1-8A14-48CD-A4C4-E8313665B112}" srcOrd="3" destOrd="0" parTransId="{95B4DCE7-6F50-4A9C-90F8-F5D9ACA35F95}" sibTransId="{84D87E5D-47A5-4960-99AB-D0A616220EA2}"/>
    <dgm:cxn modelId="{F813B5ED-2C0D-4E1C-83EC-46ACE9AF6E26}" srcId="{9DC9C931-D3F9-4CA3-9413-74D06B0BE2F1}" destId="{158575D8-7F9D-4CDF-998D-E06B7BEF4A88}" srcOrd="7" destOrd="0" parTransId="{7AF12DAC-FE38-441A-A369-B017AB1D0F17}" sibTransId="{50E1045D-0AFB-4BB4-B17C-134FCE679C22}"/>
    <dgm:cxn modelId="{BDE38EF2-8CDD-4C93-B0F0-F1ED8A2C62E4}" srcId="{BDB3E5F2-A63C-446D-94EF-53B51308F55B}" destId="{0E70CBE1-C79F-4C0D-B032-7E4B847BC984}" srcOrd="1" destOrd="0" parTransId="{4DEC4907-7919-4757-970C-762EE7A63DCA}" sibTransId="{9831342F-2784-4538-A564-D5201D66A70A}"/>
    <dgm:cxn modelId="{6C153236-0923-4BE9-90AC-39F29C3D6A14}" type="presParOf" srcId="{F1015740-E9A7-4712-9A33-6FD5BAFBF055}" destId="{2AD9F0EF-3584-4B8E-8BB0-68D878F92FDC}" srcOrd="0" destOrd="0" presId="urn:microsoft.com/office/officeart/2005/8/layout/vList6"/>
    <dgm:cxn modelId="{84398816-0DFB-4762-BC4A-833309D74517}" type="presParOf" srcId="{2AD9F0EF-3584-4B8E-8BB0-68D878F92FDC}" destId="{4D744D90-0C65-4C80-892A-55B9BB01EFD0}" srcOrd="0" destOrd="0" presId="urn:microsoft.com/office/officeart/2005/8/layout/vList6"/>
    <dgm:cxn modelId="{39CAC333-57F1-4244-BD4A-155FDE0FD028}" type="presParOf" srcId="{2AD9F0EF-3584-4B8E-8BB0-68D878F92FDC}" destId="{ECEA6323-6ECB-45D4-9B34-C1F0DA853B0B}" srcOrd="1" destOrd="0" presId="urn:microsoft.com/office/officeart/2005/8/layout/vList6"/>
    <dgm:cxn modelId="{D5A14732-32F2-4465-9C6D-B38F5788D6E9}" type="presParOf" srcId="{F1015740-E9A7-4712-9A33-6FD5BAFBF055}" destId="{691DC0D8-8674-482C-8322-FE6EDCA69DB9}" srcOrd="1" destOrd="0" presId="urn:microsoft.com/office/officeart/2005/8/layout/vList6"/>
    <dgm:cxn modelId="{45C02FD1-80D3-4AE9-A6E8-369721EFA8E2}" type="presParOf" srcId="{F1015740-E9A7-4712-9A33-6FD5BAFBF055}" destId="{9B6599AE-B244-4517-A2C8-AE676AFE6E57}" srcOrd="2" destOrd="0" presId="urn:microsoft.com/office/officeart/2005/8/layout/vList6"/>
    <dgm:cxn modelId="{061CEC77-2613-4311-A1DA-FF6AEC1632B0}" type="presParOf" srcId="{9B6599AE-B244-4517-A2C8-AE676AFE6E57}" destId="{40EED983-1A7C-4CED-B2E4-1EEF0CC1EFBF}" srcOrd="0" destOrd="0" presId="urn:microsoft.com/office/officeart/2005/8/layout/vList6"/>
    <dgm:cxn modelId="{0C7F018F-1546-4128-BFB7-2C54188939B4}" type="presParOf" srcId="{9B6599AE-B244-4517-A2C8-AE676AFE6E57}" destId="{05102617-C922-44B3-A95F-54E3DB82AFA0}" srcOrd="1" destOrd="0" presId="urn:microsoft.com/office/officeart/2005/8/layout/vList6"/>
    <dgm:cxn modelId="{0EA180F4-6815-4688-B322-D8BE5FA6ED16}" type="presParOf" srcId="{F1015740-E9A7-4712-9A33-6FD5BAFBF055}" destId="{682932A1-72C0-4C09-8EB1-07781142DC69}" srcOrd="3" destOrd="0" presId="urn:microsoft.com/office/officeart/2005/8/layout/vList6"/>
    <dgm:cxn modelId="{B0BFFF6D-3F6D-4A7B-9C05-43911A437D23}" type="presParOf" srcId="{F1015740-E9A7-4712-9A33-6FD5BAFBF055}" destId="{3963D490-D7A5-43FC-B136-4F9A043F9FE0}" srcOrd="4" destOrd="0" presId="urn:microsoft.com/office/officeart/2005/8/layout/vList6"/>
    <dgm:cxn modelId="{9395DA7A-4371-485B-B748-61F6577EB48A}" type="presParOf" srcId="{3963D490-D7A5-43FC-B136-4F9A043F9FE0}" destId="{A2A44609-67FD-496E-A694-2C7398E5CB29}" srcOrd="0" destOrd="0" presId="urn:microsoft.com/office/officeart/2005/8/layout/vList6"/>
    <dgm:cxn modelId="{F6E477A1-D5D6-4E53-B9AB-C93A32B852E5}" type="presParOf" srcId="{3963D490-D7A5-43FC-B136-4F9A043F9FE0}" destId="{5E2170A6-87DA-4144-A388-A3DA455AD381}" srcOrd="1" destOrd="0" presId="urn:microsoft.com/office/officeart/2005/8/layout/vList6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01EFFDF-828D-49B5-A2DD-055943821786}" type="doc">
      <dgm:prSet loTypeId="urn:microsoft.com/office/officeart/2008/layout/AlternatingHexagons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06781322-4010-45E4-A019-AACF5A9CADDF}">
      <dgm:prSet phldrT="[Text]" custT="1"/>
      <dgm:spPr/>
      <dgm:t>
        <a:bodyPr/>
        <a:lstStyle/>
        <a:p>
          <a:r>
            <a:rPr lang="cs-CZ" sz="1800" dirty="0" err="1"/>
            <a:t>Robots</a:t>
          </a:r>
          <a:endParaRPr lang="en-US" sz="1400" dirty="0"/>
        </a:p>
      </dgm:t>
    </dgm:pt>
    <dgm:pt modelId="{75CC1A4A-16F7-49EC-A93A-EC3C2751D9BD}" type="parTrans" cxnId="{5B4DC5D9-0415-4ECD-BDA6-8107684598D6}">
      <dgm:prSet/>
      <dgm:spPr/>
      <dgm:t>
        <a:bodyPr/>
        <a:lstStyle/>
        <a:p>
          <a:endParaRPr lang="en-US"/>
        </a:p>
      </dgm:t>
    </dgm:pt>
    <dgm:pt modelId="{52CA992D-9F53-48FA-AE5E-CAFF536BAC05}" type="sibTrans" cxnId="{5B4DC5D9-0415-4ECD-BDA6-8107684598D6}">
      <dgm:prSet/>
      <dgm:spPr/>
      <dgm:t>
        <a:bodyPr/>
        <a:lstStyle/>
        <a:p>
          <a:r>
            <a:rPr lang="cs-CZ" dirty="0"/>
            <a:t>PLC</a:t>
          </a:r>
          <a:endParaRPr lang="en-US" dirty="0"/>
        </a:p>
      </dgm:t>
    </dgm:pt>
    <dgm:pt modelId="{6C5B203C-515F-468A-B2BB-7C360EC84B9F}">
      <dgm:prSet phldrT="[Text]"/>
      <dgm:spPr/>
      <dgm:t>
        <a:bodyPr/>
        <a:lstStyle/>
        <a:p>
          <a:r>
            <a:rPr lang="cs-CZ" dirty="0" err="1"/>
            <a:t>Cameras</a:t>
          </a:r>
          <a:endParaRPr lang="en-US" dirty="0"/>
        </a:p>
      </dgm:t>
    </dgm:pt>
    <dgm:pt modelId="{B9636DAE-235A-4D64-A4EC-CBFB76C48B20}" type="parTrans" cxnId="{1D4D0425-F7C1-4226-88B9-180F0FE29B67}">
      <dgm:prSet/>
      <dgm:spPr/>
      <dgm:t>
        <a:bodyPr/>
        <a:lstStyle/>
        <a:p>
          <a:endParaRPr lang="en-US"/>
        </a:p>
      </dgm:t>
    </dgm:pt>
    <dgm:pt modelId="{87CB67E1-7C73-4E0C-834E-1F2D70A563E1}" type="sibTrans" cxnId="{1D4D0425-F7C1-4226-88B9-180F0FE29B67}">
      <dgm:prSet/>
      <dgm:spPr/>
      <dgm:t>
        <a:bodyPr/>
        <a:lstStyle/>
        <a:p>
          <a:r>
            <a:rPr lang="cs-CZ" dirty="0" err="1"/>
            <a:t>Lasers</a:t>
          </a:r>
          <a:endParaRPr lang="en-US" dirty="0"/>
        </a:p>
      </dgm:t>
    </dgm:pt>
    <dgm:pt modelId="{CE402952-CF83-4BB6-BC38-4EC72BE5E78E}">
      <dgm:prSet phldrT="[Text]"/>
      <dgm:spPr/>
      <dgm:t>
        <a:bodyPr/>
        <a:lstStyle/>
        <a:p>
          <a:r>
            <a:rPr lang="cs-CZ" dirty="0" err="1"/>
            <a:t>Prepared</a:t>
          </a:r>
          <a:r>
            <a:rPr lang="cs-CZ" dirty="0"/>
            <a:t> </a:t>
          </a:r>
          <a:r>
            <a:rPr lang="cs-CZ" dirty="0" err="1"/>
            <a:t>Apps</a:t>
          </a:r>
          <a:endParaRPr lang="en-US" dirty="0"/>
        </a:p>
      </dgm:t>
    </dgm:pt>
    <dgm:pt modelId="{A2280B11-D643-4A76-BED9-A7D7DAC71CC6}" type="parTrans" cxnId="{5A1C9D28-10DA-435F-8AD9-01E43F1E4F28}">
      <dgm:prSet/>
      <dgm:spPr/>
      <dgm:t>
        <a:bodyPr/>
        <a:lstStyle/>
        <a:p>
          <a:endParaRPr lang="en-US"/>
        </a:p>
      </dgm:t>
    </dgm:pt>
    <dgm:pt modelId="{D8095843-4A07-4B97-87CE-0EF44F22B6C5}" type="sibTrans" cxnId="{5A1C9D28-10DA-435F-8AD9-01E43F1E4F28}">
      <dgm:prSet/>
      <dgm:spPr/>
      <dgm:t>
        <a:bodyPr/>
        <a:lstStyle/>
        <a:p>
          <a:r>
            <a:rPr lang="cs-CZ" dirty="0" err="1"/>
            <a:t>Drivers</a:t>
          </a:r>
          <a:endParaRPr lang="en-US" dirty="0"/>
        </a:p>
      </dgm:t>
    </dgm:pt>
    <dgm:pt modelId="{19B07DA5-58A7-43C2-821C-E29BA18EBB3E}">
      <dgm:prSet phldrT="[Text]"/>
      <dgm:spPr/>
      <dgm:t>
        <a:bodyPr/>
        <a:lstStyle/>
        <a:p>
          <a:endParaRPr lang="en-US" dirty="0"/>
        </a:p>
      </dgm:t>
    </dgm:pt>
    <dgm:pt modelId="{6BFE32D0-54E3-4DF5-B7BD-1B56317E6687}" type="parTrans" cxnId="{753598AF-6FB3-403C-8B08-6336B0F47F24}">
      <dgm:prSet/>
      <dgm:spPr/>
      <dgm:t>
        <a:bodyPr/>
        <a:lstStyle/>
        <a:p>
          <a:endParaRPr lang="en-US"/>
        </a:p>
      </dgm:t>
    </dgm:pt>
    <dgm:pt modelId="{B8E867D0-0175-4BFE-9B12-DE6AAE1647EC}" type="sibTrans" cxnId="{753598AF-6FB3-403C-8B08-6336B0F47F24}">
      <dgm:prSet/>
      <dgm:spPr/>
      <dgm:t>
        <a:bodyPr/>
        <a:lstStyle/>
        <a:p>
          <a:endParaRPr lang="en-US"/>
        </a:p>
      </dgm:t>
    </dgm:pt>
    <dgm:pt modelId="{250820CE-61C8-4507-B793-BF4A7C875677}">
      <dgm:prSet phldrT="[Text]"/>
      <dgm:spPr/>
      <dgm:t>
        <a:bodyPr/>
        <a:lstStyle/>
        <a:p>
          <a:r>
            <a:rPr lang="cs-CZ" dirty="0" err="1"/>
            <a:t>Prepared</a:t>
          </a:r>
          <a:r>
            <a:rPr lang="cs-CZ" dirty="0"/>
            <a:t> UI</a:t>
          </a:r>
          <a:endParaRPr lang="en-US" dirty="0"/>
        </a:p>
      </dgm:t>
    </dgm:pt>
    <dgm:pt modelId="{9B0B801F-DD64-4169-A111-E87A680BB534}" type="parTrans" cxnId="{BAD6F9DD-3302-422E-87A1-D20847BAE5CC}">
      <dgm:prSet/>
      <dgm:spPr/>
      <dgm:t>
        <a:bodyPr/>
        <a:lstStyle/>
        <a:p>
          <a:endParaRPr lang="en-US"/>
        </a:p>
      </dgm:t>
    </dgm:pt>
    <dgm:pt modelId="{08113437-9A2A-465E-B7D2-E70FC45258C4}" type="sibTrans" cxnId="{BAD6F9DD-3302-422E-87A1-D20847BAE5CC}">
      <dgm:prSet/>
      <dgm:spPr/>
      <dgm:t>
        <a:bodyPr/>
        <a:lstStyle/>
        <a:p>
          <a:r>
            <a:rPr lang="cs-CZ" dirty="0" err="1"/>
            <a:t>Functions</a:t>
          </a:r>
          <a:endParaRPr lang="en-US" dirty="0"/>
        </a:p>
      </dgm:t>
    </dgm:pt>
    <dgm:pt modelId="{CF7D1383-C2C5-48BC-B41A-BB44DA6E5E96}">
      <dgm:prSet phldrT="[Text]"/>
      <dgm:spPr/>
      <dgm:t>
        <a:bodyPr/>
        <a:lstStyle/>
        <a:p>
          <a:endParaRPr lang="en-US" dirty="0"/>
        </a:p>
      </dgm:t>
    </dgm:pt>
    <dgm:pt modelId="{866E345A-0477-4EDE-AD32-3EB6686C8A4F}" type="parTrans" cxnId="{FB3ECA1B-1C01-4F9A-8887-646A9402D587}">
      <dgm:prSet/>
      <dgm:spPr/>
      <dgm:t>
        <a:bodyPr/>
        <a:lstStyle/>
        <a:p>
          <a:endParaRPr lang="en-US"/>
        </a:p>
      </dgm:t>
    </dgm:pt>
    <dgm:pt modelId="{9FD761F6-A147-4B17-B0A5-20D5E587E74A}" type="sibTrans" cxnId="{FB3ECA1B-1C01-4F9A-8887-646A9402D587}">
      <dgm:prSet/>
      <dgm:spPr/>
      <dgm:t>
        <a:bodyPr/>
        <a:lstStyle/>
        <a:p>
          <a:endParaRPr lang="en-US"/>
        </a:p>
      </dgm:t>
    </dgm:pt>
    <dgm:pt modelId="{2F3257DE-EC51-4020-BA2D-B0DC6F79E6A9}" type="pres">
      <dgm:prSet presAssocID="{401EFFDF-828D-49B5-A2DD-055943821786}" presName="Name0" presStyleCnt="0">
        <dgm:presLayoutVars>
          <dgm:chMax/>
          <dgm:chPref/>
          <dgm:dir/>
          <dgm:animLvl val="lvl"/>
        </dgm:presLayoutVars>
      </dgm:prSet>
      <dgm:spPr/>
    </dgm:pt>
    <dgm:pt modelId="{B17D5DCD-1C61-4BC8-A811-F0BEE93E67AD}" type="pres">
      <dgm:prSet presAssocID="{CE402952-CF83-4BB6-BC38-4EC72BE5E78E}" presName="composite" presStyleCnt="0"/>
      <dgm:spPr/>
    </dgm:pt>
    <dgm:pt modelId="{A4F46E18-83A6-4D89-AB8A-9243EC9B8CF8}" type="pres">
      <dgm:prSet presAssocID="{CE402952-CF83-4BB6-BC38-4EC72BE5E78E}" presName="Parent1" presStyleLbl="node1" presStyleIdx="0" presStyleCnt="8">
        <dgm:presLayoutVars>
          <dgm:chMax val="1"/>
          <dgm:chPref val="1"/>
          <dgm:bulletEnabled val="1"/>
        </dgm:presLayoutVars>
      </dgm:prSet>
      <dgm:spPr/>
    </dgm:pt>
    <dgm:pt modelId="{EFD059C3-3E6C-4BF7-8499-6508DBCF6526}" type="pres">
      <dgm:prSet presAssocID="{CE402952-CF83-4BB6-BC38-4EC72BE5E78E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6BBD14D5-FFDB-42E4-A356-3F1B1807CBB2}" type="pres">
      <dgm:prSet presAssocID="{CE402952-CF83-4BB6-BC38-4EC72BE5E78E}" presName="BalanceSpacing" presStyleCnt="0"/>
      <dgm:spPr/>
    </dgm:pt>
    <dgm:pt modelId="{32965EB2-7C8B-429A-B327-D6332FF6E47F}" type="pres">
      <dgm:prSet presAssocID="{CE402952-CF83-4BB6-BC38-4EC72BE5E78E}" presName="BalanceSpacing1" presStyleCnt="0"/>
      <dgm:spPr/>
    </dgm:pt>
    <dgm:pt modelId="{2F84E908-906F-4E43-A3D2-F7EB21E458D8}" type="pres">
      <dgm:prSet presAssocID="{D8095843-4A07-4B97-87CE-0EF44F22B6C5}" presName="Accent1Text" presStyleLbl="node1" presStyleIdx="1" presStyleCnt="8"/>
      <dgm:spPr/>
    </dgm:pt>
    <dgm:pt modelId="{482DCC99-DE12-49F5-98B8-C95A7CBF3A00}" type="pres">
      <dgm:prSet presAssocID="{D8095843-4A07-4B97-87CE-0EF44F22B6C5}" presName="spaceBetweenRectangles" presStyleCnt="0"/>
      <dgm:spPr/>
    </dgm:pt>
    <dgm:pt modelId="{0254F670-77F2-49F2-A693-7D36B6F1C325}" type="pres">
      <dgm:prSet presAssocID="{250820CE-61C8-4507-B793-BF4A7C875677}" presName="composite" presStyleCnt="0"/>
      <dgm:spPr/>
    </dgm:pt>
    <dgm:pt modelId="{2E8016BC-6C67-4543-9465-029A0EA42CFE}" type="pres">
      <dgm:prSet presAssocID="{250820CE-61C8-4507-B793-BF4A7C875677}" presName="Parent1" presStyleLbl="node1" presStyleIdx="2" presStyleCnt="8">
        <dgm:presLayoutVars>
          <dgm:chMax val="1"/>
          <dgm:chPref val="1"/>
          <dgm:bulletEnabled val="1"/>
        </dgm:presLayoutVars>
      </dgm:prSet>
      <dgm:spPr/>
    </dgm:pt>
    <dgm:pt modelId="{EFAB297A-2870-4997-8D1A-B79570225378}" type="pres">
      <dgm:prSet presAssocID="{250820CE-61C8-4507-B793-BF4A7C875677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B4A8FF98-0787-41A4-AF84-74BF3419E774}" type="pres">
      <dgm:prSet presAssocID="{250820CE-61C8-4507-B793-BF4A7C875677}" presName="BalanceSpacing" presStyleCnt="0"/>
      <dgm:spPr/>
    </dgm:pt>
    <dgm:pt modelId="{03A43B81-0E76-43C3-A5C9-A019353FFB9C}" type="pres">
      <dgm:prSet presAssocID="{250820CE-61C8-4507-B793-BF4A7C875677}" presName="BalanceSpacing1" presStyleCnt="0"/>
      <dgm:spPr/>
    </dgm:pt>
    <dgm:pt modelId="{99C553C0-5E18-4CFE-BEF8-30B1291BB583}" type="pres">
      <dgm:prSet presAssocID="{08113437-9A2A-465E-B7D2-E70FC45258C4}" presName="Accent1Text" presStyleLbl="node1" presStyleIdx="3" presStyleCnt="8"/>
      <dgm:spPr/>
    </dgm:pt>
    <dgm:pt modelId="{F98D0174-FE75-4BC3-AC97-127ED0B54217}" type="pres">
      <dgm:prSet presAssocID="{08113437-9A2A-465E-B7D2-E70FC45258C4}" presName="spaceBetweenRectangles" presStyleCnt="0"/>
      <dgm:spPr/>
    </dgm:pt>
    <dgm:pt modelId="{B6A69F96-CA40-4A83-8230-ECC89A2F25B1}" type="pres">
      <dgm:prSet presAssocID="{06781322-4010-45E4-A019-AACF5A9CADDF}" presName="composite" presStyleCnt="0"/>
      <dgm:spPr/>
    </dgm:pt>
    <dgm:pt modelId="{F0CDCB03-5E0E-4D09-B2CB-6704C5A6B7A5}" type="pres">
      <dgm:prSet presAssocID="{06781322-4010-45E4-A019-AACF5A9CADDF}" presName="Parent1" presStyleLbl="node1" presStyleIdx="4" presStyleCnt="8">
        <dgm:presLayoutVars>
          <dgm:chMax val="1"/>
          <dgm:chPref val="1"/>
          <dgm:bulletEnabled val="1"/>
        </dgm:presLayoutVars>
      </dgm:prSet>
      <dgm:spPr/>
    </dgm:pt>
    <dgm:pt modelId="{6A5C04CC-78C2-46AC-9903-6BBABE92DBD0}" type="pres">
      <dgm:prSet presAssocID="{06781322-4010-45E4-A019-AACF5A9CADDF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A3B9C6E5-B141-4D30-90B8-DE3584EB29D8}" type="pres">
      <dgm:prSet presAssocID="{06781322-4010-45E4-A019-AACF5A9CADDF}" presName="BalanceSpacing" presStyleCnt="0"/>
      <dgm:spPr/>
    </dgm:pt>
    <dgm:pt modelId="{DF9B2FC5-6C23-4972-BB67-6976A2DDA54A}" type="pres">
      <dgm:prSet presAssocID="{06781322-4010-45E4-A019-AACF5A9CADDF}" presName="BalanceSpacing1" presStyleCnt="0"/>
      <dgm:spPr/>
    </dgm:pt>
    <dgm:pt modelId="{05084613-6AAD-40B5-96CF-4FC0FAE2BE23}" type="pres">
      <dgm:prSet presAssocID="{52CA992D-9F53-48FA-AE5E-CAFF536BAC05}" presName="Accent1Text" presStyleLbl="node1" presStyleIdx="5" presStyleCnt="8"/>
      <dgm:spPr/>
    </dgm:pt>
    <dgm:pt modelId="{1D02C2FD-C8CA-4025-9265-5E491F2F4387}" type="pres">
      <dgm:prSet presAssocID="{52CA992D-9F53-48FA-AE5E-CAFF536BAC05}" presName="spaceBetweenRectangles" presStyleCnt="0"/>
      <dgm:spPr/>
    </dgm:pt>
    <dgm:pt modelId="{68DDCC74-C385-4BDA-BDC2-180D6B3DFF34}" type="pres">
      <dgm:prSet presAssocID="{6C5B203C-515F-468A-B2BB-7C360EC84B9F}" presName="composite" presStyleCnt="0"/>
      <dgm:spPr/>
    </dgm:pt>
    <dgm:pt modelId="{B1CE5B47-D12A-4973-838F-F31E7624B08D}" type="pres">
      <dgm:prSet presAssocID="{6C5B203C-515F-468A-B2BB-7C360EC84B9F}" presName="Parent1" presStyleLbl="node1" presStyleIdx="6" presStyleCnt="8">
        <dgm:presLayoutVars>
          <dgm:chMax val="1"/>
          <dgm:chPref val="1"/>
          <dgm:bulletEnabled val="1"/>
        </dgm:presLayoutVars>
      </dgm:prSet>
      <dgm:spPr/>
    </dgm:pt>
    <dgm:pt modelId="{8630A5AE-0D8A-4886-A84D-6BE1FD903F04}" type="pres">
      <dgm:prSet presAssocID="{6C5B203C-515F-468A-B2BB-7C360EC84B9F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45A692F2-696A-4CEB-872E-B857D6A51FDB}" type="pres">
      <dgm:prSet presAssocID="{6C5B203C-515F-468A-B2BB-7C360EC84B9F}" presName="BalanceSpacing" presStyleCnt="0"/>
      <dgm:spPr/>
    </dgm:pt>
    <dgm:pt modelId="{3B6B7060-5EDF-4CC8-B6B9-0B4955109EE7}" type="pres">
      <dgm:prSet presAssocID="{6C5B203C-515F-468A-B2BB-7C360EC84B9F}" presName="BalanceSpacing1" presStyleCnt="0"/>
      <dgm:spPr/>
    </dgm:pt>
    <dgm:pt modelId="{9B9992D1-D05C-4317-A1EE-9F0506015891}" type="pres">
      <dgm:prSet presAssocID="{87CB67E1-7C73-4E0C-834E-1F2D70A563E1}" presName="Accent1Text" presStyleLbl="node1" presStyleIdx="7" presStyleCnt="8"/>
      <dgm:spPr/>
    </dgm:pt>
  </dgm:ptLst>
  <dgm:cxnLst>
    <dgm:cxn modelId="{EF77CD08-3304-45A0-9FA6-99C117CF863D}" type="presOf" srcId="{19B07DA5-58A7-43C2-821C-E29BA18EBB3E}" destId="{8630A5AE-0D8A-4886-A84D-6BE1FD903F04}" srcOrd="0" destOrd="0" presId="urn:microsoft.com/office/officeart/2008/layout/AlternatingHexagons"/>
    <dgm:cxn modelId="{FB3ECA1B-1C01-4F9A-8887-646A9402D587}" srcId="{CE402952-CF83-4BB6-BC38-4EC72BE5E78E}" destId="{CF7D1383-C2C5-48BC-B41A-BB44DA6E5E96}" srcOrd="0" destOrd="0" parTransId="{866E345A-0477-4EDE-AD32-3EB6686C8A4F}" sibTransId="{9FD761F6-A147-4B17-B0A5-20D5E587E74A}"/>
    <dgm:cxn modelId="{85100F21-A4E2-487F-BD2B-9ED72F7465DD}" type="presOf" srcId="{D8095843-4A07-4B97-87CE-0EF44F22B6C5}" destId="{2F84E908-906F-4E43-A3D2-F7EB21E458D8}" srcOrd="0" destOrd="0" presId="urn:microsoft.com/office/officeart/2008/layout/AlternatingHexagons"/>
    <dgm:cxn modelId="{1D4D0425-F7C1-4226-88B9-180F0FE29B67}" srcId="{401EFFDF-828D-49B5-A2DD-055943821786}" destId="{6C5B203C-515F-468A-B2BB-7C360EC84B9F}" srcOrd="3" destOrd="0" parTransId="{B9636DAE-235A-4D64-A4EC-CBFB76C48B20}" sibTransId="{87CB67E1-7C73-4E0C-834E-1F2D70A563E1}"/>
    <dgm:cxn modelId="{5A1C9D28-10DA-435F-8AD9-01E43F1E4F28}" srcId="{401EFFDF-828D-49B5-A2DD-055943821786}" destId="{CE402952-CF83-4BB6-BC38-4EC72BE5E78E}" srcOrd="0" destOrd="0" parTransId="{A2280B11-D643-4A76-BED9-A7D7DAC71CC6}" sibTransId="{D8095843-4A07-4B97-87CE-0EF44F22B6C5}"/>
    <dgm:cxn modelId="{7562E037-A8CF-4629-BDED-09BC9B7242A6}" type="presOf" srcId="{87CB67E1-7C73-4E0C-834E-1F2D70A563E1}" destId="{9B9992D1-D05C-4317-A1EE-9F0506015891}" srcOrd="0" destOrd="0" presId="urn:microsoft.com/office/officeart/2008/layout/AlternatingHexagons"/>
    <dgm:cxn modelId="{992D6238-60C6-46EF-8115-FCE8489CE6F7}" type="presOf" srcId="{401EFFDF-828D-49B5-A2DD-055943821786}" destId="{2F3257DE-EC51-4020-BA2D-B0DC6F79E6A9}" srcOrd="0" destOrd="0" presId="urn:microsoft.com/office/officeart/2008/layout/AlternatingHexagons"/>
    <dgm:cxn modelId="{4CE27A62-0687-448D-A0C7-DCAEDED21EB8}" type="presOf" srcId="{CE402952-CF83-4BB6-BC38-4EC72BE5E78E}" destId="{A4F46E18-83A6-4D89-AB8A-9243EC9B8CF8}" srcOrd="0" destOrd="0" presId="urn:microsoft.com/office/officeart/2008/layout/AlternatingHexagons"/>
    <dgm:cxn modelId="{6D5B1D91-4488-4F31-B5FB-A30E857D68F7}" type="presOf" srcId="{250820CE-61C8-4507-B793-BF4A7C875677}" destId="{2E8016BC-6C67-4543-9465-029A0EA42CFE}" srcOrd="0" destOrd="0" presId="urn:microsoft.com/office/officeart/2008/layout/AlternatingHexagons"/>
    <dgm:cxn modelId="{90AD1393-F142-4673-BAE5-38E54B4BF4D5}" type="presOf" srcId="{6C5B203C-515F-468A-B2BB-7C360EC84B9F}" destId="{B1CE5B47-D12A-4973-838F-F31E7624B08D}" srcOrd="0" destOrd="0" presId="urn:microsoft.com/office/officeart/2008/layout/AlternatingHexagons"/>
    <dgm:cxn modelId="{304B7D98-9182-47F4-AD82-337A918F24CA}" type="presOf" srcId="{08113437-9A2A-465E-B7D2-E70FC45258C4}" destId="{99C553C0-5E18-4CFE-BEF8-30B1291BB583}" srcOrd="0" destOrd="0" presId="urn:microsoft.com/office/officeart/2008/layout/AlternatingHexagons"/>
    <dgm:cxn modelId="{753598AF-6FB3-403C-8B08-6336B0F47F24}" srcId="{6C5B203C-515F-468A-B2BB-7C360EC84B9F}" destId="{19B07DA5-58A7-43C2-821C-E29BA18EBB3E}" srcOrd="0" destOrd="0" parTransId="{6BFE32D0-54E3-4DF5-B7BD-1B56317E6687}" sibTransId="{B8E867D0-0175-4BFE-9B12-DE6AAE1647EC}"/>
    <dgm:cxn modelId="{3B50FDCC-CB41-4CE5-9DE6-E7FB5E08FAB8}" type="presOf" srcId="{CF7D1383-C2C5-48BC-B41A-BB44DA6E5E96}" destId="{EFD059C3-3E6C-4BF7-8499-6508DBCF6526}" srcOrd="0" destOrd="0" presId="urn:microsoft.com/office/officeart/2008/layout/AlternatingHexagons"/>
    <dgm:cxn modelId="{5B4DC5D9-0415-4ECD-BDA6-8107684598D6}" srcId="{401EFFDF-828D-49B5-A2DD-055943821786}" destId="{06781322-4010-45E4-A019-AACF5A9CADDF}" srcOrd="2" destOrd="0" parTransId="{75CC1A4A-16F7-49EC-A93A-EC3C2751D9BD}" sibTransId="{52CA992D-9F53-48FA-AE5E-CAFF536BAC05}"/>
    <dgm:cxn modelId="{BAD6F9DD-3302-422E-87A1-D20847BAE5CC}" srcId="{401EFFDF-828D-49B5-A2DD-055943821786}" destId="{250820CE-61C8-4507-B793-BF4A7C875677}" srcOrd="1" destOrd="0" parTransId="{9B0B801F-DD64-4169-A111-E87A680BB534}" sibTransId="{08113437-9A2A-465E-B7D2-E70FC45258C4}"/>
    <dgm:cxn modelId="{F6B7C0F0-BB2B-4562-AF33-1EECF236C13F}" type="presOf" srcId="{06781322-4010-45E4-A019-AACF5A9CADDF}" destId="{F0CDCB03-5E0E-4D09-B2CB-6704C5A6B7A5}" srcOrd="0" destOrd="0" presId="urn:microsoft.com/office/officeart/2008/layout/AlternatingHexagons"/>
    <dgm:cxn modelId="{9E6AE4F8-FF72-4298-8612-4513AAADF35D}" type="presOf" srcId="{52CA992D-9F53-48FA-AE5E-CAFF536BAC05}" destId="{05084613-6AAD-40B5-96CF-4FC0FAE2BE23}" srcOrd="0" destOrd="0" presId="urn:microsoft.com/office/officeart/2008/layout/AlternatingHexagons"/>
    <dgm:cxn modelId="{775ED475-7C2D-42EF-B36A-5D9C7EBA307D}" type="presParOf" srcId="{2F3257DE-EC51-4020-BA2D-B0DC6F79E6A9}" destId="{B17D5DCD-1C61-4BC8-A811-F0BEE93E67AD}" srcOrd="0" destOrd="0" presId="urn:microsoft.com/office/officeart/2008/layout/AlternatingHexagons"/>
    <dgm:cxn modelId="{7F6A7B8C-0053-4A89-8BB8-223ED3153C0D}" type="presParOf" srcId="{B17D5DCD-1C61-4BC8-A811-F0BEE93E67AD}" destId="{A4F46E18-83A6-4D89-AB8A-9243EC9B8CF8}" srcOrd="0" destOrd="0" presId="urn:microsoft.com/office/officeart/2008/layout/AlternatingHexagons"/>
    <dgm:cxn modelId="{E9E1EF3C-F9AF-4E0A-8022-FDC87ECE4B43}" type="presParOf" srcId="{B17D5DCD-1C61-4BC8-A811-F0BEE93E67AD}" destId="{EFD059C3-3E6C-4BF7-8499-6508DBCF6526}" srcOrd="1" destOrd="0" presId="urn:microsoft.com/office/officeart/2008/layout/AlternatingHexagons"/>
    <dgm:cxn modelId="{8424B25C-E603-4513-8299-2786B5471C48}" type="presParOf" srcId="{B17D5DCD-1C61-4BC8-A811-F0BEE93E67AD}" destId="{6BBD14D5-FFDB-42E4-A356-3F1B1807CBB2}" srcOrd="2" destOrd="0" presId="urn:microsoft.com/office/officeart/2008/layout/AlternatingHexagons"/>
    <dgm:cxn modelId="{7DB34CCA-A6DD-4C60-8CA8-572B3AFC4C99}" type="presParOf" srcId="{B17D5DCD-1C61-4BC8-A811-F0BEE93E67AD}" destId="{32965EB2-7C8B-429A-B327-D6332FF6E47F}" srcOrd="3" destOrd="0" presId="urn:microsoft.com/office/officeart/2008/layout/AlternatingHexagons"/>
    <dgm:cxn modelId="{0D1A77B1-C299-4D71-809C-18527FC4211A}" type="presParOf" srcId="{B17D5DCD-1C61-4BC8-A811-F0BEE93E67AD}" destId="{2F84E908-906F-4E43-A3D2-F7EB21E458D8}" srcOrd="4" destOrd="0" presId="urn:microsoft.com/office/officeart/2008/layout/AlternatingHexagons"/>
    <dgm:cxn modelId="{B9D56E14-8C03-498E-BAD5-63F6476AA07E}" type="presParOf" srcId="{2F3257DE-EC51-4020-BA2D-B0DC6F79E6A9}" destId="{482DCC99-DE12-49F5-98B8-C95A7CBF3A00}" srcOrd="1" destOrd="0" presId="urn:microsoft.com/office/officeart/2008/layout/AlternatingHexagons"/>
    <dgm:cxn modelId="{9CC4E20A-8149-41CC-B270-216CE635AE0A}" type="presParOf" srcId="{2F3257DE-EC51-4020-BA2D-B0DC6F79E6A9}" destId="{0254F670-77F2-49F2-A693-7D36B6F1C325}" srcOrd="2" destOrd="0" presId="urn:microsoft.com/office/officeart/2008/layout/AlternatingHexagons"/>
    <dgm:cxn modelId="{BF2110B7-87C3-4CA6-A17A-FB2E3A334447}" type="presParOf" srcId="{0254F670-77F2-49F2-A693-7D36B6F1C325}" destId="{2E8016BC-6C67-4543-9465-029A0EA42CFE}" srcOrd="0" destOrd="0" presId="urn:microsoft.com/office/officeart/2008/layout/AlternatingHexagons"/>
    <dgm:cxn modelId="{882B3B9B-5779-4DCB-B9D0-070EA795BBD5}" type="presParOf" srcId="{0254F670-77F2-49F2-A693-7D36B6F1C325}" destId="{EFAB297A-2870-4997-8D1A-B79570225378}" srcOrd="1" destOrd="0" presId="urn:microsoft.com/office/officeart/2008/layout/AlternatingHexagons"/>
    <dgm:cxn modelId="{22DFA24C-966E-4624-AAE3-63AA63E5CCDB}" type="presParOf" srcId="{0254F670-77F2-49F2-A693-7D36B6F1C325}" destId="{B4A8FF98-0787-41A4-AF84-74BF3419E774}" srcOrd="2" destOrd="0" presId="urn:microsoft.com/office/officeart/2008/layout/AlternatingHexagons"/>
    <dgm:cxn modelId="{25F06428-CA04-478C-86F9-D383C60BE1B2}" type="presParOf" srcId="{0254F670-77F2-49F2-A693-7D36B6F1C325}" destId="{03A43B81-0E76-43C3-A5C9-A019353FFB9C}" srcOrd="3" destOrd="0" presId="urn:microsoft.com/office/officeart/2008/layout/AlternatingHexagons"/>
    <dgm:cxn modelId="{F0319660-9CFC-419B-8499-E6EC4360401A}" type="presParOf" srcId="{0254F670-77F2-49F2-A693-7D36B6F1C325}" destId="{99C553C0-5E18-4CFE-BEF8-30B1291BB583}" srcOrd="4" destOrd="0" presId="urn:microsoft.com/office/officeart/2008/layout/AlternatingHexagons"/>
    <dgm:cxn modelId="{411A48CD-2625-406F-9A17-5B4A7FCD3A37}" type="presParOf" srcId="{2F3257DE-EC51-4020-BA2D-B0DC6F79E6A9}" destId="{F98D0174-FE75-4BC3-AC97-127ED0B54217}" srcOrd="3" destOrd="0" presId="urn:microsoft.com/office/officeart/2008/layout/AlternatingHexagons"/>
    <dgm:cxn modelId="{6E081696-1200-4BBB-BF14-34249A839A7D}" type="presParOf" srcId="{2F3257DE-EC51-4020-BA2D-B0DC6F79E6A9}" destId="{B6A69F96-CA40-4A83-8230-ECC89A2F25B1}" srcOrd="4" destOrd="0" presId="urn:microsoft.com/office/officeart/2008/layout/AlternatingHexagons"/>
    <dgm:cxn modelId="{382EE213-1E95-4823-8132-F87EE9CAB789}" type="presParOf" srcId="{B6A69F96-CA40-4A83-8230-ECC89A2F25B1}" destId="{F0CDCB03-5E0E-4D09-B2CB-6704C5A6B7A5}" srcOrd="0" destOrd="0" presId="urn:microsoft.com/office/officeart/2008/layout/AlternatingHexagons"/>
    <dgm:cxn modelId="{D7A4FA75-8278-4E86-BB7B-B72BF3989C30}" type="presParOf" srcId="{B6A69F96-CA40-4A83-8230-ECC89A2F25B1}" destId="{6A5C04CC-78C2-46AC-9903-6BBABE92DBD0}" srcOrd="1" destOrd="0" presId="urn:microsoft.com/office/officeart/2008/layout/AlternatingHexagons"/>
    <dgm:cxn modelId="{FFDDC62B-88B2-4725-AD7A-84D03C6131B1}" type="presParOf" srcId="{B6A69F96-CA40-4A83-8230-ECC89A2F25B1}" destId="{A3B9C6E5-B141-4D30-90B8-DE3584EB29D8}" srcOrd="2" destOrd="0" presId="urn:microsoft.com/office/officeart/2008/layout/AlternatingHexagons"/>
    <dgm:cxn modelId="{3B19395D-6652-459F-BBB0-A6BFE9EE55A7}" type="presParOf" srcId="{B6A69F96-CA40-4A83-8230-ECC89A2F25B1}" destId="{DF9B2FC5-6C23-4972-BB67-6976A2DDA54A}" srcOrd="3" destOrd="0" presId="urn:microsoft.com/office/officeart/2008/layout/AlternatingHexagons"/>
    <dgm:cxn modelId="{031EFA32-39C4-4D16-ACEE-AA17CDBC4055}" type="presParOf" srcId="{B6A69F96-CA40-4A83-8230-ECC89A2F25B1}" destId="{05084613-6AAD-40B5-96CF-4FC0FAE2BE23}" srcOrd="4" destOrd="0" presId="urn:microsoft.com/office/officeart/2008/layout/AlternatingHexagons"/>
    <dgm:cxn modelId="{0932716E-31FF-45CA-B17A-F6658C9E899B}" type="presParOf" srcId="{2F3257DE-EC51-4020-BA2D-B0DC6F79E6A9}" destId="{1D02C2FD-C8CA-4025-9265-5E491F2F4387}" srcOrd="5" destOrd="0" presId="urn:microsoft.com/office/officeart/2008/layout/AlternatingHexagons"/>
    <dgm:cxn modelId="{233069AC-3964-4140-8883-EB0919314652}" type="presParOf" srcId="{2F3257DE-EC51-4020-BA2D-B0DC6F79E6A9}" destId="{68DDCC74-C385-4BDA-BDC2-180D6B3DFF34}" srcOrd="6" destOrd="0" presId="urn:microsoft.com/office/officeart/2008/layout/AlternatingHexagons"/>
    <dgm:cxn modelId="{092D87F7-2CA6-4D12-93B8-768977B19291}" type="presParOf" srcId="{68DDCC74-C385-4BDA-BDC2-180D6B3DFF34}" destId="{B1CE5B47-D12A-4973-838F-F31E7624B08D}" srcOrd="0" destOrd="0" presId="urn:microsoft.com/office/officeart/2008/layout/AlternatingHexagons"/>
    <dgm:cxn modelId="{EEA9C80F-2B5F-4430-838C-C7CEC95D1C99}" type="presParOf" srcId="{68DDCC74-C385-4BDA-BDC2-180D6B3DFF34}" destId="{8630A5AE-0D8A-4886-A84D-6BE1FD903F04}" srcOrd="1" destOrd="0" presId="urn:microsoft.com/office/officeart/2008/layout/AlternatingHexagons"/>
    <dgm:cxn modelId="{07E67706-59D4-4DC8-8D6A-D233B59441F5}" type="presParOf" srcId="{68DDCC74-C385-4BDA-BDC2-180D6B3DFF34}" destId="{45A692F2-696A-4CEB-872E-B857D6A51FDB}" srcOrd="2" destOrd="0" presId="urn:microsoft.com/office/officeart/2008/layout/AlternatingHexagons"/>
    <dgm:cxn modelId="{C21BA5D5-D5EA-4845-9F0F-B5B4C2B18D03}" type="presParOf" srcId="{68DDCC74-C385-4BDA-BDC2-180D6B3DFF34}" destId="{3B6B7060-5EDF-4CC8-B6B9-0B4955109EE7}" srcOrd="3" destOrd="0" presId="urn:microsoft.com/office/officeart/2008/layout/AlternatingHexagons"/>
    <dgm:cxn modelId="{7C0FC3C1-76D0-4BD7-9255-653E4A0D9D3F}" type="presParOf" srcId="{68DDCC74-C385-4BDA-BDC2-180D6B3DFF34}" destId="{9B9992D1-D05C-4317-A1EE-9F0506015891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C34F300-D0BC-4C38-A3F7-B91ED04CB537}" type="doc">
      <dgm:prSet loTypeId="urn:microsoft.com/office/officeart/2008/layout/AlternatingHexagons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48CD75F-A254-4139-A5EA-F5A91C4ACB7E}">
      <dgm:prSet phldrT="[Text]"/>
      <dgm:spPr/>
      <dgm:t>
        <a:bodyPr/>
        <a:lstStyle/>
        <a:p>
          <a:r>
            <a:rPr lang="cs-CZ" dirty="0"/>
            <a:t>.NET</a:t>
          </a:r>
          <a:endParaRPr lang="en-US" dirty="0"/>
        </a:p>
      </dgm:t>
    </dgm:pt>
    <dgm:pt modelId="{430F428B-5502-475F-86D8-BE3B828E12CB}" type="parTrans" cxnId="{E80B3502-4633-4695-A1E8-2ACED10A1365}">
      <dgm:prSet/>
      <dgm:spPr/>
      <dgm:t>
        <a:bodyPr/>
        <a:lstStyle/>
        <a:p>
          <a:endParaRPr lang="en-US"/>
        </a:p>
      </dgm:t>
    </dgm:pt>
    <dgm:pt modelId="{4C84F7F1-6D90-4DF2-B35D-D4E2687AB3EF}" type="sibTrans" cxnId="{E80B3502-4633-4695-A1E8-2ACED10A1365}">
      <dgm:prSet/>
      <dgm:spPr/>
      <dgm:t>
        <a:bodyPr/>
        <a:lstStyle/>
        <a:p>
          <a:r>
            <a:rPr lang="cs-CZ" dirty="0"/>
            <a:t>C#</a:t>
          </a:r>
          <a:endParaRPr lang="en-US" dirty="0"/>
        </a:p>
      </dgm:t>
    </dgm:pt>
    <dgm:pt modelId="{56DF99FA-3F1E-42A1-992F-0CF10CF7CEF6}">
      <dgm:prSet phldrT="[Text]"/>
      <dgm:spPr/>
      <dgm:t>
        <a:bodyPr/>
        <a:lstStyle/>
        <a:p>
          <a:r>
            <a:rPr lang="cs-CZ" dirty="0"/>
            <a:t> </a:t>
          </a:r>
          <a:endParaRPr lang="en-US" dirty="0"/>
        </a:p>
      </dgm:t>
    </dgm:pt>
    <dgm:pt modelId="{9C3A9290-4134-4ED9-8640-A88092C23374}" type="parTrans" cxnId="{2D3E892E-BFDD-4BBB-884F-66B25BDC46A1}">
      <dgm:prSet/>
      <dgm:spPr/>
      <dgm:t>
        <a:bodyPr/>
        <a:lstStyle/>
        <a:p>
          <a:endParaRPr lang="en-US"/>
        </a:p>
      </dgm:t>
    </dgm:pt>
    <dgm:pt modelId="{9656163F-3689-4D96-8884-DC968DF8E82D}" type="sibTrans" cxnId="{2D3E892E-BFDD-4BBB-884F-66B25BDC46A1}">
      <dgm:prSet/>
      <dgm:spPr/>
      <dgm:t>
        <a:bodyPr/>
        <a:lstStyle/>
        <a:p>
          <a:endParaRPr lang="en-US"/>
        </a:p>
      </dgm:t>
    </dgm:pt>
    <dgm:pt modelId="{E13EAA79-2CF7-4FAA-B8A4-EBF31B79FB97}">
      <dgm:prSet phldrT="[Text]"/>
      <dgm:spPr/>
      <dgm:t>
        <a:bodyPr/>
        <a:lstStyle/>
        <a:p>
          <a:r>
            <a:rPr lang="cs-CZ" dirty="0"/>
            <a:t>MQTT</a:t>
          </a:r>
          <a:endParaRPr lang="en-US" dirty="0"/>
        </a:p>
      </dgm:t>
    </dgm:pt>
    <dgm:pt modelId="{8F91076E-CA1E-45BF-B19B-D40CEDEC4FAA}" type="parTrans" cxnId="{0517E4A9-72BE-4888-BBBA-7AB336EF416A}">
      <dgm:prSet/>
      <dgm:spPr/>
      <dgm:t>
        <a:bodyPr/>
        <a:lstStyle/>
        <a:p>
          <a:endParaRPr lang="en-US"/>
        </a:p>
      </dgm:t>
    </dgm:pt>
    <dgm:pt modelId="{CD9F4F62-A8BD-4CCF-A688-ED2F69EC1DDA}" type="sibTrans" cxnId="{0517E4A9-72BE-4888-BBBA-7AB336EF416A}">
      <dgm:prSet/>
      <dgm:spPr/>
      <dgm:t>
        <a:bodyPr/>
        <a:lstStyle/>
        <a:p>
          <a:r>
            <a:rPr lang="cs-CZ" dirty="0"/>
            <a:t>JavaScript</a:t>
          </a:r>
          <a:endParaRPr lang="en-US" dirty="0"/>
        </a:p>
      </dgm:t>
    </dgm:pt>
    <dgm:pt modelId="{7A503227-4D2A-4B43-8FBD-25442D9DBC2D}">
      <dgm:prSet phldrT="[Text]"/>
      <dgm:spPr/>
      <dgm:t>
        <a:bodyPr/>
        <a:lstStyle/>
        <a:p>
          <a:endParaRPr lang="en-US" dirty="0"/>
        </a:p>
      </dgm:t>
    </dgm:pt>
    <dgm:pt modelId="{9E1BE29A-18D0-4148-8E7A-E997C2CA4957}" type="parTrans" cxnId="{285D2080-8A53-477B-8511-8DD161582A82}">
      <dgm:prSet/>
      <dgm:spPr/>
      <dgm:t>
        <a:bodyPr/>
        <a:lstStyle/>
        <a:p>
          <a:endParaRPr lang="en-US"/>
        </a:p>
      </dgm:t>
    </dgm:pt>
    <dgm:pt modelId="{FC1726B6-A1D5-4D0A-BAA4-CA9B44E21532}" type="sibTrans" cxnId="{285D2080-8A53-477B-8511-8DD161582A82}">
      <dgm:prSet/>
      <dgm:spPr/>
      <dgm:t>
        <a:bodyPr/>
        <a:lstStyle/>
        <a:p>
          <a:endParaRPr lang="en-US"/>
        </a:p>
      </dgm:t>
    </dgm:pt>
    <dgm:pt modelId="{6B5673DE-C2B1-437C-BD9A-68D0BE419CC5}">
      <dgm:prSet phldrT="[Text]" custT="1"/>
      <dgm:spPr/>
      <dgm:t>
        <a:bodyPr/>
        <a:lstStyle/>
        <a:p>
          <a:r>
            <a:rPr lang="cs-CZ" sz="1400" dirty="0" err="1"/>
            <a:t>Keyence</a:t>
          </a:r>
          <a:endParaRPr lang="en-US" sz="1400" dirty="0"/>
        </a:p>
      </dgm:t>
    </dgm:pt>
    <dgm:pt modelId="{E5E5025F-C55D-44DA-967E-65B75AE74303}" type="parTrans" cxnId="{19BEEFA8-AF47-4A19-BAB9-2C7D00ADEDD1}">
      <dgm:prSet/>
      <dgm:spPr/>
      <dgm:t>
        <a:bodyPr/>
        <a:lstStyle/>
        <a:p>
          <a:endParaRPr lang="en-US"/>
        </a:p>
      </dgm:t>
    </dgm:pt>
    <dgm:pt modelId="{BD5842A2-13D7-4149-A59F-8798734D8CFC}" type="sibTrans" cxnId="{19BEEFA8-AF47-4A19-BAB9-2C7D00ADEDD1}">
      <dgm:prSet custT="1"/>
      <dgm:spPr/>
      <dgm:t>
        <a:bodyPr/>
        <a:lstStyle/>
        <a:p>
          <a:r>
            <a:rPr lang="cs-CZ" sz="2400" dirty="0"/>
            <a:t>ABB</a:t>
          </a:r>
          <a:endParaRPr lang="en-US" sz="2400" dirty="0"/>
        </a:p>
      </dgm:t>
    </dgm:pt>
    <dgm:pt modelId="{F2200CDE-65C4-4666-BDDF-A37FCCFD0B82}">
      <dgm:prSet phldrT="[Text]"/>
      <dgm:spPr/>
      <dgm:t>
        <a:bodyPr/>
        <a:lstStyle/>
        <a:p>
          <a:r>
            <a:rPr lang="cs-CZ" dirty="0"/>
            <a:t> </a:t>
          </a:r>
          <a:endParaRPr lang="en-US" dirty="0"/>
        </a:p>
      </dgm:t>
    </dgm:pt>
    <dgm:pt modelId="{AF56B8C1-1F70-4017-90F6-8C666BA7C63D}" type="parTrans" cxnId="{DB3C6FEF-D0D1-4E1F-B189-1CE34E80D500}">
      <dgm:prSet/>
      <dgm:spPr/>
      <dgm:t>
        <a:bodyPr/>
        <a:lstStyle/>
        <a:p>
          <a:endParaRPr lang="en-US"/>
        </a:p>
      </dgm:t>
    </dgm:pt>
    <dgm:pt modelId="{5DBEF1FB-7B1E-46FA-B974-6D04D2B2FF97}" type="sibTrans" cxnId="{DB3C6FEF-D0D1-4E1F-B189-1CE34E80D500}">
      <dgm:prSet/>
      <dgm:spPr/>
      <dgm:t>
        <a:bodyPr/>
        <a:lstStyle/>
        <a:p>
          <a:endParaRPr lang="en-US"/>
        </a:p>
      </dgm:t>
    </dgm:pt>
    <dgm:pt modelId="{58CD9F8E-3C6D-481A-9960-CBD5FB8B9A1D}">
      <dgm:prSet phldrT="[Text]"/>
      <dgm:spPr/>
      <dgm:t>
        <a:bodyPr/>
        <a:lstStyle/>
        <a:p>
          <a:r>
            <a:rPr lang="cs-CZ" dirty="0"/>
            <a:t>HTML</a:t>
          </a:r>
          <a:endParaRPr lang="en-US" dirty="0"/>
        </a:p>
      </dgm:t>
    </dgm:pt>
    <dgm:pt modelId="{4F6EB299-6241-48DC-A87D-58ABDACD6C4C}" type="parTrans" cxnId="{435312E6-5AD0-4A1B-AA04-0DF1597ACD50}">
      <dgm:prSet/>
      <dgm:spPr/>
      <dgm:t>
        <a:bodyPr/>
        <a:lstStyle/>
        <a:p>
          <a:endParaRPr lang="en-US"/>
        </a:p>
      </dgm:t>
    </dgm:pt>
    <dgm:pt modelId="{A55A8599-12F0-4E0D-9DEE-CEDE4FF4A712}" type="sibTrans" cxnId="{435312E6-5AD0-4A1B-AA04-0DF1597ACD50}">
      <dgm:prSet/>
      <dgm:spPr/>
      <dgm:t>
        <a:bodyPr/>
        <a:lstStyle/>
        <a:p>
          <a:r>
            <a:rPr lang="cs-CZ" dirty="0" err="1"/>
            <a:t>Structured</a:t>
          </a:r>
          <a:r>
            <a:rPr lang="cs-CZ" dirty="0"/>
            <a:t> Text</a:t>
          </a:r>
          <a:endParaRPr lang="en-US" dirty="0"/>
        </a:p>
      </dgm:t>
    </dgm:pt>
    <dgm:pt modelId="{3E6B7342-327A-4BF7-8086-AAE0C9EB5F7A}" type="pres">
      <dgm:prSet presAssocID="{5C34F300-D0BC-4C38-A3F7-B91ED04CB537}" presName="Name0" presStyleCnt="0">
        <dgm:presLayoutVars>
          <dgm:chMax/>
          <dgm:chPref/>
          <dgm:dir/>
          <dgm:animLvl val="lvl"/>
        </dgm:presLayoutVars>
      </dgm:prSet>
      <dgm:spPr/>
    </dgm:pt>
    <dgm:pt modelId="{D1027163-11F8-4035-86B3-D625E094DE65}" type="pres">
      <dgm:prSet presAssocID="{248CD75F-A254-4139-A5EA-F5A91C4ACB7E}" presName="composite" presStyleCnt="0"/>
      <dgm:spPr/>
    </dgm:pt>
    <dgm:pt modelId="{B335E67B-DAB8-49F4-A8DA-4CF6D04EE19C}" type="pres">
      <dgm:prSet presAssocID="{248CD75F-A254-4139-A5EA-F5A91C4ACB7E}" presName="Parent1" presStyleLbl="node1" presStyleIdx="0" presStyleCnt="8">
        <dgm:presLayoutVars>
          <dgm:chMax val="1"/>
          <dgm:chPref val="1"/>
          <dgm:bulletEnabled val="1"/>
        </dgm:presLayoutVars>
      </dgm:prSet>
      <dgm:spPr/>
    </dgm:pt>
    <dgm:pt modelId="{1D8EC9C6-B38B-472E-A886-ED2D93F7C068}" type="pres">
      <dgm:prSet presAssocID="{248CD75F-A254-4139-A5EA-F5A91C4ACB7E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3E22A487-C42C-4D3D-8891-BE7E4E929F06}" type="pres">
      <dgm:prSet presAssocID="{248CD75F-A254-4139-A5EA-F5A91C4ACB7E}" presName="BalanceSpacing" presStyleCnt="0"/>
      <dgm:spPr/>
    </dgm:pt>
    <dgm:pt modelId="{50730799-8D07-4977-9CFA-D171E1BF7EF6}" type="pres">
      <dgm:prSet presAssocID="{248CD75F-A254-4139-A5EA-F5A91C4ACB7E}" presName="BalanceSpacing1" presStyleCnt="0"/>
      <dgm:spPr/>
    </dgm:pt>
    <dgm:pt modelId="{1ECC4A64-F833-4C8C-971D-F4239F859556}" type="pres">
      <dgm:prSet presAssocID="{4C84F7F1-6D90-4DF2-B35D-D4E2687AB3EF}" presName="Accent1Text" presStyleLbl="node1" presStyleIdx="1" presStyleCnt="8"/>
      <dgm:spPr/>
    </dgm:pt>
    <dgm:pt modelId="{FF3C1B8B-0ED9-42E4-A4EC-677400344141}" type="pres">
      <dgm:prSet presAssocID="{4C84F7F1-6D90-4DF2-B35D-D4E2687AB3EF}" presName="spaceBetweenRectangles" presStyleCnt="0"/>
      <dgm:spPr/>
    </dgm:pt>
    <dgm:pt modelId="{AD90C4BE-B136-48C0-AD60-E3FD69E18916}" type="pres">
      <dgm:prSet presAssocID="{58CD9F8E-3C6D-481A-9960-CBD5FB8B9A1D}" presName="composite" presStyleCnt="0"/>
      <dgm:spPr/>
    </dgm:pt>
    <dgm:pt modelId="{BE9DB05C-2EA5-42B6-B66D-8123E1A6F7E1}" type="pres">
      <dgm:prSet presAssocID="{58CD9F8E-3C6D-481A-9960-CBD5FB8B9A1D}" presName="Parent1" presStyleLbl="node1" presStyleIdx="2" presStyleCnt="8">
        <dgm:presLayoutVars>
          <dgm:chMax val="1"/>
          <dgm:chPref val="1"/>
          <dgm:bulletEnabled val="1"/>
        </dgm:presLayoutVars>
      </dgm:prSet>
      <dgm:spPr/>
    </dgm:pt>
    <dgm:pt modelId="{976C64B8-6057-41B5-B3BA-E6F6DC35A32C}" type="pres">
      <dgm:prSet presAssocID="{58CD9F8E-3C6D-481A-9960-CBD5FB8B9A1D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DD45CDBD-1816-477B-BAAC-FCCCC8BCACB1}" type="pres">
      <dgm:prSet presAssocID="{58CD9F8E-3C6D-481A-9960-CBD5FB8B9A1D}" presName="BalanceSpacing" presStyleCnt="0"/>
      <dgm:spPr/>
    </dgm:pt>
    <dgm:pt modelId="{CE96DB4D-E35A-4256-962D-0C274D56903B}" type="pres">
      <dgm:prSet presAssocID="{58CD9F8E-3C6D-481A-9960-CBD5FB8B9A1D}" presName="BalanceSpacing1" presStyleCnt="0"/>
      <dgm:spPr/>
    </dgm:pt>
    <dgm:pt modelId="{4BC77665-BE78-452B-939E-1147530748FD}" type="pres">
      <dgm:prSet presAssocID="{A55A8599-12F0-4E0D-9DEE-CEDE4FF4A712}" presName="Accent1Text" presStyleLbl="node1" presStyleIdx="3" presStyleCnt="8"/>
      <dgm:spPr/>
    </dgm:pt>
    <dgm:pt modelId="{88EB612F-8F6D-4571-87B6-60C34FF3697D}" type="pres">
      <dgm:prSet presAssocID="{A55A8599-12F0-4E0D-9DEE-CEDE4FF4A712}" presName="spaceBetweenRectangles" presStyleCnt="0"/>
      <dgm:spPr/>
    </dgm:pt>
    <dgm:pt modelId="{A0828CB3-F133-43A2-802D-39C3CC3C6A8C}" type="pres">
      <dgm:prSet presAssocID="{E13EAA79-2CF7-4FAA-B8A4-EBF31B79FB97}" presName="composite" presStyleCnt="0"/>
      <dgm:spPr/>
    </dgm:pt>
    <dgm:pt modelId="{6C6F8802-51CC-4E6B-8BCD-3C204E44A450}" type="pres">
      <dgm:prSet presAssocID="{E13EAA79-2CF7-4FAA-B8A4-EBF31B79FB97}" presName="Parent1" presStyleLbl="node1" presStyleIdx="4" presStyleCnt="8">
        <dgm:presLayoutVars>
          <dgm:chMax val="1"/>
          <dgm:chPref val="1"/>
          <dgm:bulletEnabled val="1"/>
        </dgm:presLayoutVars>
      </dgm:prSet>
      <dgm:spPr/>
    </dgm:pt>
    <dgm:pt modelId="{8ECC164D-502E-4619-8585-232B367FE769}" type="pres">
      <dgm:prSet presAssocID="{E13EAA79-2CF7-4FAA-B8A4-EBF31B79FB97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4BFC3D74-DBFC-4375-A4CF-4A55DD46763A}" type="pres">
      <dgm:prSet presAssocID="{E13EAA79-2CF7-4FAA-B8A4-EBF31B79FB97}" presName="BalanceSpacing" presStyleCnt="0"/>
      <dgm:spPr/>
    </dgm:pt>
    <dgm:pt modelId="{66ECE318-F84A-4ADA-BC41-BA909BE8C440}" type="pres">
      <dgm:prSet presAssocID="{E13EAA79-2CF7-4FAA-B8A4-EBF31B79FB97}" presName="BalanceSpacing1" presStyleCnt="0"/>
      <dgm:spPr/>
    </dgm:pt>
    <dgm:pt modelId="{C15A4D11-163E-41A5-8F14-EA0C98BB01BF}" type="pres">
      <dgm:prSet presAssocID="{CD9F4F62-A8BD-4CCF-A688-ED2F69EC1DDA}" presName="Accent1Text" presStyleLbl="node1" presStyleIdx="5" presStyleCnt="8"/>
      <dgm:spPr/>
    </dgm:pt>
    <dgm:pt modelId="{FB85FA62-D592-46BC-91B0-CA39E7E37B0B}" type="pres">
      <dgm:prSet presAssocID="{CD9F4F62-A8BD-4CCF-A688-ED2F69EC1DDA}" presName="spaceBetweenRectangles" presStyleCnt="0"/>
      <dgm:spPr/>
    </dgm:pt>
    <dgm:pt modelId="{B2593463-3202-4AC0-8D65-CF91CB08705B}" type="pres">
      <dgm:prSet presAssocID="{6B5673DE-C2B1-437C-BD9A-68D0BE419CC5}" presName="composite" presStyleCnt="0"/>
      <dgm:spPr/>
    </dgm:pt>
    <dgm:pt modelId="{8CAAA74F-CC29-4645-9185-675100CD9FCF}" type="pres">
      <dgm:prSet presAssocID="{6B5673DE-C2B1-437C-BD9A-68D0BE419CC5}" presName="Parent1" presStyleLbl="node1" presStyleIdx="6" presStyleCnt="8">
        <dgm:presLayoutVars>
          <dgm:chMax val="1"/>
          <dgm:chPref val="1"/>
          <dgm:bulletEnabled val="1"/>
        </dgm:presLayoutVars>
      </dgm:prSet>
      <dgm:spPr/>
    </dgm:pt>
    <dgm:pt modelId="{653F689A-419F-4226-85EF-A2D91A67450A}" type="pres">
      <dgm:prSet presAssocID="{6B5673DE-C2B1-437C-BD9A-68D0BE419CC5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2BA12C98-9DE9-497A-AB82-FE68BA702E2D}" type="pres">
      <dgm:prSet presAssocID="{6B5673DE-C2B1-437C-BD9A-68D0BE419CC5}" presName="BalanceSpacing" presStyleCnt="0"/>
      <dgm:spPr/>
    </dgm:pt>
    <dgm:pt modelId="{22F8D9C3-F751-4317-AB84-B2AA6A811E17}" type="pres">
      <dgm:prSet presAssocID="{6B5673DE-C2B1-437C-BD9A-68D0BE419CC5}" presName="BalanceSpacing1" presStyleCnt="0"/>
      <dgm:spPr/>
    </dgm:pt>
    <dgm:pt modelId="{552F647D-D320-4D31-BAEB-7A64EADB39FF}" type="pres">
      <dgm:prSet presAssocID="{BD5842A2-13D7-4149-A59F-8798734D8CFC}" presName="Accent1Text" presStyleLbl="node1" presStyleIdx="7" presStyleCnt="8"/>
      <dgm:spPr/>
    </dgm:pt>
  </dgm:ptLst>
  <dgm:cxnLst>
    <dgm:cxn modelId="{E80B3502-4633-4695-A1E8-2ACED10A1365}" srcId="{5C34F300-D0BC-4C38-A3F7-B91ED04CB537}" destId="{248CD75F-A254-4139-A5EA-F5A91C4ACB7E}" srcOrd="0" destOrd="0" parTransId="{430F428B-5502-475F-86D8-BE3B828E12CB}" sibTransId="{4C84F7F1-6D90-4DF2-B35D-D4E2687AB3EF}"/>
    <dgm:cxn modelId="{4338C32B-AC85-49D5-B31D-7906D06A8E81}" type="presOf" srcId="{248CD75F-A254-4139-A5EA-F5A91C4ACB7E}" destId="{B335E67B-DAB8-49F4-A8DA-4CF6D04EE19C}" srcOrd="0" destOrd="0" presId="urn:microsoft.com/office/officeart/2008/layout/AlternatingHexagons"/>
    <dgm:cxn modelId="{2D3E892E-BFDD-4BBB-884F-66B25BDC46A1}" srcId="{248CD75F-A254-4139-A5EA-F5A91C4ACB7E}" destId="{56DF99FA-3F1E-42A1-992F-0CF10CF7CEF6}" srcOrd="0" destOrd="0" parTransId="{9C3A9290-4134-4ED9-8640-A88092C23374}" sibTransId="{9656163F-3689-4D96-8884-DC968DF8E82D}"/>
    <dgm:cxn modelId="{87379835-A14A-454B-A2C6-0B61DED42253}" type="presOf" srcId="{CD9F4F62-A8BD-4CCF-A688-ED2F69EC1DDA}" destId="{C15A4D11-163E-41A5-8F14-EA0C98BB01BF}" srcOrd="0" destOrd="0" presId="urn:microsoft.com/office/officeart/2008/layout/AlternatingHexagons"/>
    <dgm:cxn modelId="{4E9A685E-616D-4EFB-BCC5-7D5D68341481}" type="presOf" srcId="{56DF99FA-3F1E-42A1-992F-0CF10CF7CEF6}" destId="{1D8EC9C6-B38B-472E-A886-ED2D93F7C068}" srcOrd="0" destOrd="0" presId="urn:microsoft.com/office/officeart/2008/layout/AlternatingHexagons"/>
    <dgm:cxn modelId="{978EE76E-1736-4856-9B93-6A5EA488A0BB}" type="presOf" srcId="{6B5673DE-C2B1-437C-BD9A-68D0BE419CC5}" destId="{8CAAA74F-CC29-4645-9185-675100CD9FCF}" srcOrd="0" destOrd="0" presId="urn:microsoft.com/office/officeart/2008/layout/AlternatingHexagons"/>
    <dgm:cxn modelId="{B9157276-F060-4DC5-A448-3BC3DAEEA17B}" type="presOf" srcId="{58CD9F8E-3C6D-481A-9960-CBD5FB8B9A1D}" destId="{BE9DB05C-2EA5-42B6-B66D-8123E1A6F7E1}" srcOrd="0" destOrd="0" presId="urn:microsoft.com/office/officeart/2008/layout/AlternatingHexagons"/>
    <dgm:cxn modelId="{285D2080-8A53-477B-8511-8DD161582A82}" srcId="{E13EAA79-2CF7-4FAA-B8A4-EBF31B79FB97}" destId="{7A503227-4D2A-4B43-8FBD-25442D9DBC2D}" srcOrd="0" destOrd="0" parTransId="{9E1BE29A-18D0-4148-8E7A-E997C2CA4957}" sibTransId="{FC1726B6-A1D5-4D0A-BAA4-CA9B44E21532}"/>
    <dgm:cxn modelId="{5EC37A9F-224E-46DA-B2B6-F776A30CF0D3}" type="presOf" srcId="{E13EAA79-2CF7-4FAA-B8A4-EBF31B79FB97}" destId="{6C6F8802-51CC-4E6B-8BCD-3C204E44A450}" srcOrd="0" destOrd="0" presId="urn:microsoft.com/office/officeart/2008/layout/AlternatingHexagons"/>
    <dgm:cxn modelId="{7F2F4AA1-9CD4-4772-A5CF-5C62045D736F}" type="presOf" srcId="{4C84F7F1-6D90-4DF2-B35D-D4E2687AB3EF}" destId="{1ECC4A64-F833-4C8C-971D-F4239F859556}" srcOrd="0" destOrd="0" presId="urn:microsoft.com/office/officeart/2008/layout/AlternatingHexagons"/>
    <dgm:cxn modelId="{19BEEFA8-AF47-4A19-BAB9-2C7D00ADEDD1}" srcId="{5C34F300-D0BC-4C38-A3F7-B91ED04CB537}" destId="{6B5673DE-C2B1-437C-BD9A-68D0BE419CC5}" srcOrd="3" destOrd="0" parTransId="{E5E5025F-C55D-44DA-967E-65B75AE74303}" sibTransId="{BD5842A2-13D7-4149-A59F-8798734D8CFC}"/>
    <dgm:cxn modelId="{0517E4A9-72BE-4888-BBBA-7AB336EF416A}" srcId="{5C34F300-D0BC-4C38-A3F7-B91ED04CB537}" destId="{E13EAA79-2CF7-4FAA-B8A4-EBF31B79FB97}" srcOrd="2" destOrd="0" parTransId="{8F91076E-CA1E-45BF-B19B-D40CEDEC4FAA}" sibTransId="{CD9F4F62-A8BD-4CCF-A688-ED2F69EC1DDA}"/>
    <dgm:cxn modelId="{8919FCAF-1F31-49DB-8AE3-4F439BAA9A4F}" type="presOf" srcId="{F2200CDE-65C4-4666-BDDF-A37FCCFD0B82}" destId="{653F689A-419F-4226-85EF-A2D91A67450A}" srcOrd="0" destOrd="0" presId="urn:microsoft.com/office/officeart/2008/layout/AlternatingHexagons"/>
    <dgm:cxn modelId="{7E0A1CCA-51DA-43DE-8192-B98168EAE25C}" type="presOf" srcId="{A55A8599-12F0-4E0D-9DEE-CEDE4FF4A712}" destId="{4BC77665-BE78-452B-939E-1147530748FD}" srcOrd="0" destOrd="0" presId="urn:microsoft.com/office/officeart/2008/layout/AlternatingHexagons"/>
    <dgm:cxn modelId="{C2783BDC-A0B0-4459-B250-6EEDD93443A3}" type="presOf" srcId="{5C34F300-D0BC-4C38-A3F7-B91ED04CB537}" destId="{3E6B7342-327A-4BF7-8086-AAE0C9EB5F7A}" srcOrd="0" destOrd="0" presId="urn:microsoft.com/office/officeart/2008/layout/AlternatingHexagons"/>
    <dgm:cxn modelId="{E5D86BDC-18FF-42F2-B03D-74806B962680}" type="presOf" srcId="{7A503227-4D2A-4B43-8FBD-25442D9DBC2D}" destId="{8ECC164D-502E-4619-8585-232B367FE769}" srcOrd="0" destOrd="0" presId="urn:microsoft.com/office/officeart/2008/layout/AlternatingHexagons"/>
    <dgm:cxn modelId="{435312E6-5AD0-4A1B-AA04-0DF1597ACD50}" srcId="{5C34F300-D0BC-4C38-A3F7-B91ED04CB537}" destId="{58CD9F8E-3C6D-481A-9960-CBD5FB8B9A1D}" srcOrd="1" destOrd="0" parTransId="{4F6EB299-6241-48DC-A87D-58ABDACD6C4C}" sibTransId="{A55A8599-12F0-4E0D-9DEE-CEDE4FF4A712}"/>
    <dgm:cxn modelId="{DB3C6FEF-D0D1-4E1F-B189-1CE34E80D500}" srcId="{6B5673DE-C2B1-437C-BD9A-68D0BE419CC5}" destId="{F2200CDE-65C4-4666-BDDF-A37FCCFD0B82}" srcOrd="0" destOrd="0" parTransId="{AF56B8C1-1F70-4017-90F6-8C666BA7C63D}" sibTransId="{5DBEF1FB-7B1E-46FA-B974-6D04D2B2FF97}"/>
    <dgm:cxn modelId="{ED5A19FC-5BF2-4A35-BAFE-331276141657}" type="presOf" srcId="{BD5842A2-13D7-4149-A59F-8798734D8CFC}" destId="{552F647D-D320-4D31-BAEB-7A64EADB39FF}" srcOrd="0" destOrd="0" presId="urn:microsoft.com/office/officeart/2008/layout/AlternatingHexagons"/>
    <dgm:cxn modelId="{99D10392-B37D-430D-905B-0EA61818DC11}" type="presParOf" srcId="{3E6B7342-327A-4BF7-8086-AAE0C9EB5F7A}" destId="{D1027163-11F8-4035-86B3-D625E094DE65}" srcOrd="0" destOrd="0" presId="urn:microsoft.com/office/officeart/2008/layout/AlternatingHexagons"/>
    <dgm:cxn modelId="{E0673596-3521-415E-BE7A-42D4BDD54E7C}" type="presParOf" srcId="{D1027163-11F8-4035-86B3-D625E094DE65}" destId="{B335E67B-DAB8-49F4-A8DA-4CF6D04EE19C}" srcOrd="0" destOrd="0" presId="urn:microsoft.com/office/officeart/2008/layout/AlternatingHexagons"/>
    <dgm:cxn modelId="{2B783180-3596-4CBD-8F38-779DB8D5FEDB}" type="presParOf" srcId="{D1027163-11F8-4035-86B3-D625E094DE65}" destId="{1D8EC9C6-B38B-472E-A886-ED2D93F7C068}" srcOrd="1" destOrd="0" presId="urn:microsoft.com/office/officeart/2008/layout/AlternatingHexagons"/>
    <dgm:cxn modelId="{3B5CD4EF-EE32-4E98-83A5-CD26D8BDCE5E}" type="presParOf" srcId="{D1027163-11F8-4035-86B3-D625E094DE65}" destId="{3E22A487-C42C-4D3D-8891-BE7E4E929F06}" srcOrd="2" destOrd="0" presId="urn:microsoft.com/office/officeart/2008/layout/AlternatingHexagons"/>
    <dgm:cxn modelId="{DA2DBA79-25C6-41F4-840C-5AB7EFFD3395}" type="presParOf" srcId="{D1027163-11F8-4035-86B3-D625E094DE65}" destId="{50730799-8D07-4977-9CFA-D171E1BF7EF6}" srcOrd="3" destOrd="0" presId="urn:microsoft.com/office/officeart/2008/layout/AlternatingHexagons"/>
    <dgm:cxn modelId="{1E4689AC-1A32-489A-AE67-BC334412F02D}" type="presParOf" srcId="{D1027163-11F8-4035-86B3-D625E094DE65}" destId="{1ECC4A64-F833-4C8C-971D-F4239F859556}" srcOrd="4" destOrd="0" presId="urn:microsoft.com/office/officeart/2008/layout/AlternatingHexagons"/>
    <dgm:cxn modelId="{22C2CDCB-472F-4A7C-A1C8-795B8D569255}" type="presParOf" srcId="{3E6B7342-327A-4BF7-8086-AAE0C9EB5F7A}" destId="{FF3C1B8B-0ED9-42E4-A4EC-677400344141}" srcOrd="1" destOrd="0" presId="urn:microsoft.com/office/officeart/2008/layout/AlternatingHexagons"/>
    <dgm:cxn modelId="{3FCD1498-C84E-4604-BE33-9EC89BA21464}" type="presParOf" srcId="{3E6B7342-327A-4BF7-8086-AAE0C9EB5F7A}" destId="{AD90C4BE-B136-48C0-AD60-E3FD69E18916}" srcOrd="2" destOrd="0" presId="urn:microsoft.com/office/officeart/2008/layout/AlternatingHexagons"/>
    <dgm:cxn modelId="{31942512-F712-48F6-BED3-37E6A87697DC}" type="presParOf" srcId="{AD90C4BE-B136-48C0-AD60-E3FD69E18916}" destId="{BE9DB05C-2EA5-42B6-B66D-8123E1A6F7E1}" srcOrd="0" destOrd="0" presId="urn:microsoft.com/office/officeart/2008/layout/AlternatingHexagons"/>
    <dgm:cxn modelId="{BA581106-BCCE-4717-8A6D-D9488E02822E}" type="presParOf" srcId="{AD90C4BE-B136-48C0-AD60-E3FD69E18916}" destId="{976C64B8-6057-41B5-B3BA-E6F6DC35A32C}" srcOrd="1" destOrd="0" presId="urn:microsoft.com/office/officeart/2008/layout/AlternatingHexagons"/>
    <dgm:cxn modelId="{4062AAA9-26CA-4D37-8025-C20B1CE33C7B}" type="presParOf" srcId="{AD90C4BE-B136-48C0-AD60-E3FD69E18916}" destId="{DD45CDBD-1816-477B-BAAC-FCCCC8BCACB1}" srcOrd="2" destOrd="0" presId="urn:microsoft.com/office/officeart/2008/layout/AlternatingHexagons"/>
    <dgm:cxn modelId="{444F0750-E244-4E5A-8AD4-77C7730CB26A}" type="presParOf" srcId="{AD90C4BE-B136-48C0-AD60-E3FD69E18916}" destId="{CE96DB4D-E35A-4256-962D-0C274D56903B}" srcOrd="3" destOrd="0" presId="urn:microsoft.com/office/officeart/2008/layout/AlternatingHexagons"/>
    <dgm:cxn modelId="{2F50BEF8-3E39-4711-8B20-6C7B6E30652C}" type="presParOf" srcId="{AD90C4BE-B136-48C0-AD60-E3FD69E18916}" destId="{4BC77665-BE78-452B-939E-1147530748FD}" srcOrd="4" destOrd="0" presId="urn:microsoft.com/office/officeart/2008/layout/AlternatingHexagons"/>
    <dgm:cxn modelId="{713130A9-529A-435B-8BFC-6D946C446F9A}" type="presParOf" srcId="{3E6B7342-327A-4BF7-8086-AAE0C9EB5F7A}" destId="{88EB612F-8F6D-4571-87B6-60C34FF3697D}" srcOrd="3" destOrd="0" presId="urn:microsoft.com/office/officeart/2008/layout/AlternatingHexagons"/>
    <dgm:cxn modelId="{0F06C778-AE9B-4135-A0FF-592BEA5D7AC7}" type="presParOf" srcId="{3E6B7342-327A-4BF7-8086-AAE0C9EB5F7A}" destId="{A0828CB3-F133-43A2-802D-39C3CC3C6A8C}" srcOrd="4" destOrd="0" presId="urn:microsoft.com/office/officeart/2008/layout/AlternatingHexagons"/>
    <dgm:cxn modelId="{E180057A-7A7A-4EC1-BB81-C13F3BB1936E}" type="presParOf" srcId="{A0828CB3-F133-43A2-802D-39C3CC3C6A8C}" destId="{6C6F8802-51CC-4E6B-8BCD-3C204E44A450}" srcOrd="0" destOrd="0" presId="urn:microsoft.com/office/officeart/2008/layout/AlternatingHexagons"/>
    <dgm:cxn modelId="{15F251B2-9C32-4A59-BDB3-A13ED52B6B3F}" type="presParOf" srcId="{A0828CB3-F133-43A2-802D-39C3CC3C6A8C}" destId="{8ECC164D-502E-4619-8585-232B367FE769}" srcOrd="1" destOrd="0" presId="urn:microsoft.com/office/officeart/2008/layout/AlternatingHexagons"/>
    <dgm:cxn modelId="{C12DC808-B2D2-414E-B1B8-88BEBC0B7A2D}" type="presParOf" srcId="{A0828CB3-F133-43A2-802D-39C3CC3C6A8C}" destId="{4BFC3D74-DBFC-4375-A4CF-4A55DD46763A}" srcOrd="2" destOrd="0" presId="urn:microsoft.com/office/officeart/2008/layout/AlternatingHexagons"/>
    <dgm:cxn modelId="{363685EF-F332-4A33-9C3F-42CCEA959BB0}" type="presParOf" srcId="{A0828CB3-F133-43A2-802D-39C3CC3C6A8C}" destId="{66ECE318-F84A-4ADA-BC41-BA909BE8C440}" srcOrd="3" destOrd="0" presId="urn:microsoft.com/office/officeart/2008/layout/AlternatingHexagons"/>
    <dgm:cxn modelId="{B5224C68-7FB4-42D9-A010-5A2C0AAFCB07}" type="presParOf" srcId="{A0828CB3-F133-43A2-802D-39C3CC3C6A8C}" destId="{C15A4D11-163E-41A5-8F14-EA0C98BB01BF}" srcOrd="4" destOrd="0" presId="urn:microsoft.com/office/officeart/2008/layout/AlternatingHexagons"/>
    <dgm:cxn modelId="{1A31930C-E79F-47F9-9FC1-FEEBE3BF0EE2}" type="presParOf" srcId="{3E6B7342-327A-4BF7-8086-AAE0C9EB5F7A}" destId="{FB85FA62-D592-46BC-91B0-CA39E7E37B0B}" srcOrd="5" destOrd="0" presId="urn:microsoft.com/office/officeart/2008/layout/AlternatingHexagons"/>
    <dgm:cxn modelId="{FC279A7A-B1C4-4D2D-952F-41050CD19041}" type="presParOf" srcId="{3E6B7342-327A-4BF7-8086-AAE0C9EB5F7A}" destId="{B2593463-3202-4AC0-8D65-CF91CB08705B}" srcOrd="6" destOrd="0" presId="urn:microsoft.com/office/officeart/2008/layout/AlternatingHexagons"/>
    <dgm:cxn modelId="{DEB8CF49-1E7C-4BB1-825B-92BEF8804ACF}" type="presParOf" srcId="{B2593463-3202-4AC0-8D65-CF91CB08705B}" destId="{8CAAA74F-CC29-4645-9185-675100CD9FCF}" srcOrd="0" destOrd="0" presId="urn:microsoft.com/office/officeart/2008/layout/AlternatingHexagons"/>
    <dgm:cxn modelId="{5A9F0284-6981-4B82-A5D6-7E18EE2772F1}" type="presParOf" srcId="{B2593463-3202-4AC0-8D65-CF91CB08705B}" destId="{653F689A-419F-4226-85EF-A2D91A67450A}" srcOrd="1" destOrd="0" presId="urn:microsoft.com/office/officeart/2008/layout/AlternatingHexagons"/>
    <dgm:cxn modelId="{3F44B908-4936-4874-B189-E79F0BBA7CEF}" type="presParOf" srcId="{B2593463-3202-4AC0-8D65-CF91CB08705B}" destId="{2BA12C98-9DE9-497A-AB82-FE68BA702E2D}" srcOrd="2" destOrd="0" presId="urn:microsoft.com/office/officeart/2008/layout/AlternatingHexagons"/>
    <dgm:cxn modelId="{636CA6CE-8776-48EA-B7E2-A23A589D8F38}" type="presParOf" srcId="{B2593463-3202-4AC0-8D65-CF91CB08705B}" destId="{22F8D9C3-F751-4317-AB84-B2AA6A811E17}" srcOrd="3" destOrd="0" presId="urn:microsoft.com/office/officeart/2008/layout/AlternatingHexagons"/>
    <dgm:cxn modelId="{7072357D-9503-47EA-A767-FACDAE8EEEBC}" type="presParOf" srcId="{B2593463-3202-4AC0-8D65-CF91CB08705B}" destId="{552F647D-D320-4D31-BAEB-7A64EADB39FF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01EFFDF-828D-49B5-A2DD-055943821786}" type="doc">
      <dgm:prSet loTypeId="urn:microsoft.com/office/officeart/2008/layout/AlternatingHexagons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06781322-4010-45E4-A019-AACF5A9CADDF}">
      <dgm:prSet phldrT="[Text]" custT="1"/>
      <dgm:spPr/>
      <dgm:t>
        <a:bodyPr/>
        <a:lstStyle/>
        <a:p>
          <a:r>
            <a:rPr lang="cs-CZ" sz="900" dirty="0" err="1"/>
            <a:t>Unified</a:t>
          </a:r>
          <a:r>
            <a:rPr lang="cs-CZ" sz="900" dirty="0"/>
            <a:t> </a:t>
          </a:r>
          <a:r>
            <a:rPr lang="cs-CZ" sz="900" dirty="0" err="1"/>
            <a:t>Namespace</a:t>
          </a:r>
          <a:endParaRPr lang="en-US" sz="900" dirty="0"/>
        </a:p>
      </dgm:t>
    </dgm:pt>
    <dgm:pt modelId="{75CC1A4A-16F7-49EC-A93A-EC3C2751D9BD}" type="parTrans" cxnId="{5B4DC5D9-0415-4ECD-BDA6-8107684598D6}">
      <dgm:prSet/>
      <dgm:spPr/>
      <dgm:t>
        <a:bodyPr/>
        <a:lstStyle/>
        <a:p>
          <a:endParaRPr lang="en-US"/>
        </a:p>
      </dgm:t>
    </dgm:pt>
    <dgm:pt modelId="{52CA992D-9F53-48FA-AE5E-CAFF536BAC05}" type="sibTrans" cxnId="{5B4DC5D9-0415-4ECD-BDA6-8107684598D6}">
      <dgm:prSet/>
      <dgm:spPr/>
      <dgm:t>
        <a:bodyPr/>
        <a:lstStyle/>
        <a:p>
          <a:r>
            <a:rPr lang="cs-CZ" dirty="0" err="1"/>
            <a:t>NFTs</a:t>
          </a:r>
          <a:endParaRPr lang="en-US" dirty="0"/>
        </a:p>
      </dgm:t>
    </dgm:pt>
    <dgm:pt modelId="{6C5B203C-515F-468A-B2BB-7C360EC84B9F}">
      <dgm:prSet phldrT="[Text]"/>
      <dgm:spPr/>
      <dgm:t>
        <a:bodyPr/>
        <a:lstStyle/>
        <a:p>
          <a:r>
            <a:rPr lang="cs-CZ" dirty="0"/>
            <a:t>Database</a:t>
          </a:r>
          <a:endParaRPr lang="en-US" dirty="0"/>
        </a:p>
      </dgm:t>
    </dgm:pt>
    <dgm:pt modelId="{B9636DAE-235A-4D64-A4EC-CBFB76C48B20}" type="parTrans" cxnId="{1D4D0425-F7C1-4226-88B9-180F0FE29B67}">
      <dgm:prSet/>
      <dgm:spPr/>
      <dgm:t>
        <a:bodyPr/>
        <a:lstStyle/>
        <a:p>
          <a:endParaRPr lang="en-US"/>
        </a:p>
      </dgm:t>
    </dgm:pt>
    <dgm:pt modelId="{87CB67E1-7C73-4E0C-834E-1F2D70A563E1}" type="sibTrans" cxnId="{1D4D0425-F7C1-4226-88B9-180F0FE29B67}">
      <dgm:prSet custT="1"/>
      <dgm:spPr/>
      <dgm:t>
        <a:bodyPr/>
        <a:lstStyle/>
        <a:p>
          <a:r>
            <a:rPr lang="cs-CZ" sz="2400" dirty="0" err="1"/>
            <a:t>IoT</a:t>
          </a:r>
          <a:endParaRPr lang="en-US" sz="3600" dirty="0"/>
        </a:p>
      </dgm:t>
    </dgm:pt>
    <dgm:pt modelId="{CE402952-CF83-4BB6-BC38-4EC72BE5E78E}">
      <dgm:prSet phldrT="[Text]"/>
      <dgm:spPr/>
      <dgm:t>
        <a:bodyPr/>
        <a:lstStyle/>
        <a:p>
          <a:r>
            <a:rPr lang="cs-CZ" dirty="0" err="1"/>
            <a:t>Prepared</a:t>
          </a:r>
          <a:r>
            <a:rPr lang="cs-CZ" dirty="0"/>
            <a:t> </a:t>
          </a:r>
          <a:r>
            <a:rPr lang="cs-CZ" dirty="0" err="1"/>
            <a:t>Apps</a:t>
          </a:r>
          <a:endParaRPr lang="en-US" dirty="0"/>
        </a:p>
      </dgm:t>
    </dgm:pt>
    <dgm:pt modelId="{A2280B11-D643-4A76-BED9-A7D7DAC71CC6}" type="parTrans" cxnId="{5A1C9D28-10DA-435F-8AD9-01E43F1E4F28}">
      <dgm:prSet/>
      <dgm:spPr/>
      <dgm:t>
        <a:bodyPr/>
        <a:lstStyle/>
        <a:p>
          <a:endParaRPr lang="en-US"/>
        </a:p>
      </dgm:t>
    </dgm:pt>
    <dgm:pt modelId="{D8095843-4A07-4B97-87CE-0EF44F22B6C5}" type="sibTrans" cxnId="{5A1C9D28-10DA-435F-8AD9-01E43F1E4F28}">
      <dgm:prSet/>
      <dgm:spPr/>
      <dgm:t>
        <a:bodyPr/>
        <a:lstStyle/>
        <a:p>
          <a:r>
            <a:rPr lang="cs-CZ" dirty="0" err="1"/>
            <a:t>Drivers</a:t>
          </a:r>
          <a:endParaRPr lang="en-US" dirty="0"/>
        </a:p>
      </dgm:t>
    </dgm:pt>
    <dgm:pt modelId="{19B07DA5-58A7-43C2-821C-E29BA18EBB3E}">
      <dgm:prSet phldrT="[Text]"/>
      <dgm:spPr/>
      <dgm:t>
        <a:bodyPr/>
        <a:lstStyle/>
        <a:p>
          <a:endParaRPr lang="en-US" dirty="0"/>
        </a:p>
      </dgm:t>
    </dgm:pt>
    <dgm:pt modelId="{6BFE32D0-54E3-4DF5-B7BD-1B56317E6687}" type="parTrans" cxnId="{753598AF-6FB3-403C-8B08-6336B0F47F24}">
      <dgm:prSet/>
      <dgm:spPr/>
      <dgm:t>
        <a:bodyPr/>
        <a:lstStyle/>
        <a:p>
          <a:endParaRPr lang="en-US"/>
        </a:p>
      </dgm:t>
    </dgm:pt>
    <dgm:pt modelId="{B8E867D0-0175-4BFE-9B12-DE6AAE1647EC}" type="sibTrans" cxnId="{753598AF-6FB3-403C-8B08-6336B0F47F24}">
      <dgm:prSet/>
      <dgm:spPr/>
      <dgm:t>
        <a:bodyPr/>
        <a:lstStyle/>
        <a:p>
          <a:endParaRPr lang="en-US"/>
        </a:p>
      </dgm:t>
    </dgm:pt>
    <dgm:pt modelId="{250820CE-61C8-4507-B793-BF4A7C875677}">
      <dgm:prSet phldrT="[Text]"/>
      <dgm:spPr/>
      <dgm:t>
        <a:bodyPr/>
        <a:lstStyle/>
        <a:p>
          <a:r>
            <a:rPr lang="cs-CZ" dirty="0"/>
            <a:t>Digital </a:t>
          </a:r>
          <a:r>
            <a:rPr lang="cs-CZ" dirty="0" err="1"/>
            <a:t>Twins</a:t>
          </a:r>
          <a:endParaRPr lang="en-US" dirty="0"/>
        </a:p>
      </dgm:t>
    </dgm:pt>
    <dgm:pt modelId="{9B0B801F-DD64-4169-A111-E87A680BB534}" type="parTrans" cxnId="{BAD6F9DD-3302-422E-87A1-D20847BAE5CC}">
      <dgm:prSet/>
      <dgm:spPr/>
      <dgm:t>
        <a:bodyPr/>
        <a:lstStyle/>
        <a:p>
          <a:endParaRPr lang="en-US"/>
        </a:p>
      </dgm:t>
    </dgm:pt>
    <dgm:pt modelId="{08113437-9A2A-465E-B7D2-E70FC45258C4}" type="sibTrans" cxnId="{BAD6F9DD-3302-422E-87A1-D20847BAE5CC}">
      <dgm:prSet/>
      <dgm:spPr/>
      <dgm:t>
        <a:bodyPr/>
        <a:lstStyle/>
        <a:p>
          <a:r>
            <a:rPr lang="cs-CZ" dirty="0" err="1"/>
            <a:t>Functions</a:t>
          </a:r>
          <a:endParaRPr lang="en-US" dirty="0"/>
        </a:p>
      </dgm:t>
    </dgm:pt>
    <dgm:pt modelId="{CF7D1383-C2C5-48BC-B41A-BB44DA6E5E96}">
      <dgm:prSet phldrT="[Text]"/>
      <dgm:spPr/>
      <dgm:t>
        <a:bodyPr/>
        <a:lstStyle/>
        <a:p>
          <a:endParaRPr lang="en-US" dirty="0"/>
        </a:p>
      </dgm:t>
    </dgm:pt>
    <dgm:pt modelId="{866E345A-0477-4EDE-AD32-3EB6686C8A4F}" type="parTrans" cxnId="{FB3ECA1B-1C01-4F9A-8887-646A9402D587}">
      <dgm:prSet/>
      <dgm:spPr/>
      <dgm:t>
        <a:bodyPr/>
        <a:lstStyle/>
        <a:p>
          <a:endParaRPr lang="en-US"/>
        </a:p>
      </dgm:t>
    </dgm:pt>
    <dgm:pt modelId="{9FD761F6-A147-4B17-B0A5-20D5E587E74A}" type="sibTrans" cxnId="{FB3ECA1B-1C01-4F9A-8887-646A9402D587}">
      <dgm:prSet/>
      <dgm:spPr/>
      <dgm:t>
        <a:bodyPr/>
        <a:lstStyle/>
        <a:p>
          <a:endParaRPr lang="en-US"/>
        </a:p>
      </dgm:t>
    </dgm:pt>
    <dgm:pt modelId="{E69448BD-E2C3-4E4E-A15B-D4D147B90C42}">
      <dgm:prSet phldrT="[Text]"/>
      <dgm:spPr/>
      <dgm:t>
        <a:bodyPr/>
        <a:lstStyle/>
        <a:p>
          <a:r>
            <a:rPr lang="cs-CZ" dirty="0" err="1"/>
            <a:t>File</a:t>
          </a:r>
          <a:r>
            <a:rPr lang="cs-CZ" dirty="0"/>
            <a:t> </a:t>
          </a:r>
          <a:r>
            <a:rPr lang="cs-CZ" dirty="0" err="1"/>
            <a:t>Storage</a:t>
          </a:r>
          <a:endParaRPr lang="en-US" dirty="0"/>
        </a:p>
      </dgm:t>
    </dgm:pt>
    <dgm:pt modelId="{D1639FC2-82D7-4CD8-BB56-1A2AA154E283}" type="parTrans" cxnId="{77E763D1-1064-4BA6-A35C-02021C9D5D9A}">
      <dgm:prSet/>
      <dgm:spPr/>
      <dgm:t>
        <a:bodyPr/>
        <a:lstStyle/>
        <a:p>
          <a:endParaRPr lang="en-US"/>
        </a:p>
      </dgm:t>
    </dgm:pt>
    <dgm:pt modelId="{02177230-A60B-4E55-B93B-21F300E73D44}" type="sibTrans" cxnId="{77E763D1-1064-4BA6-A35C-02021C9D5D9A}">
      <dgm:prSet custT="1"/>
      <dgm:spPr/>
      <dgm:t>
        <a:bodyPr/>
        <a:lstStyle/>
        <a:p>
          <a:r>
            <a:rPr lang="cs-CZ" sz="1200" dirty="0"/>
            <a:t>Blockchain</a:t>
          </a:r>
          <a:endParaRPr lang="en-US" sz="2000" dirty="0"/>
        </a:p>
      </dgm:t>
    </dgm:pt>
    <dgm:pt modelId="{2F3257DE-EC51-4020-BA2D-B0DC6F79E6A9}" type="pres">
      <dgm:prSet presAssocID="{401EFFDF-828D-49B5-A2DD-055943821786}" presName="Name0" presStyleCnt="0">
        <dgm:presLayoutVars>
          <dgm:chMax/>
          <dgm:chPref/>
          <dgm:dir/>
          <dgm:animLvl val="lvl"/>
        </dgm:presLayoutVars>
      </dgm:prSet>
      <dgm:spPr/>
    </dgm:pt>
    <dgm:pt modelId="{B17D5DCD-1C61-4BC8-A811-F0BEE93E67AD}" type="pres">
      <dgm:prSet presAssocID="{CE402952-CF83-4BB6-BC38-4EC72BE5E78E}" presName="composite" presStyleCnt="0"/>
      <dgm:spPr/>
    </dgm:pt>
    <dgm:pt modelId="{A4F46E18-83A6-4D89-AB8A-9243EC9B8CF8}" type="pres">
      <dgm:prSet presAssocID="{CE402952-CF83-4BB6-BC38-4EC72BE5E78E}" presName="Parent1" presStyleLbl="node1" presStyleIdx="0" presStyleCnt="10">
        <dgm:presLayoutVars>
          <dgm:chMax val="1"/>
          <dgm:chPref val="1"/>
          <dgm:bulletEnabled val="1"/>
        </dgm:presLayoutVars>
      </dgm:prSet>
      <dgm:spPr/>
    </dgm:pt>
    <dgm:pt modelId="{EFD059C3-3E6C-4BF7-8499-6508DBCF6526}" type="pres">
      <dgm:prSet presAssocID="{CE402952-CF83-4BB6-BC38-4EC72BE5E78E}" presName="Childtext1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6BBD14D5-FFDB-42E4-A356-3F1B1807CBB2}" type="pres">
      <dgm:prSet presAssocID="{CE402952-CF83-4BB6-BC38-4EC72BE5E78E}" presName="BalanceSpacing" presStyleCnt="0"/>
      <dgm:spPr/>
    </dgm:pt>
    <dgm:pt modelId="{32965EB2-7C8B-429A-B327-D6332FF6E47F}" type="pres">
      <dgm:prSet presAssocID="{CE402952-CF83-4BB6-BC38-4EC72BE5E78E}" presName="BalanceSpacing1" presStyleCnt="0"/>
      <dgm:spPr/>
    </dgm:pt>
    <dgm:pt modelId="{2F84E908-906F-4E43-A3D2-F7EB21E458D8}" type="pres">
      <dgm:prSet presAssocID="{D8095843-4A07-4B97-87CE-0EF44F22B6C5}" presName="Accent1Text" presStyleLbl="node1" presStyleIdx="1" presStyleCnt="10"/>
      <dgm:spPr/>
    </dgm:pt>
    <dgm:pt modelId="{482DCC99-DE12-49F5-98B8-C95A7CBF3A00}" type="pres">
      <dgm:prSet presAssocID="{D8095843-4A07-4B97-87CE-0EF44F22B6C5}" presName="spaceBetweenRectangles" presStyleCnt="0"/>
      <dgm:spPr/>
    </dgm:pt>
    <dgm:pt modelId="{0254F670-77F2-49F2-A693-7D36B6F1C325}" type="pres">
      <dgm:prSet presAssocID="{250820CE-61C8-4507-B793-BF4A7C875677}" presName="composite" presStyleCnt="0"/>
      <dgm:spPr/>
    </dgm:pt>
    <dgm:pt modelId="{2E8016BC-6C67-4543-9465-029A0EA42CFE}" type="pres">
      <dgm:prSet presAssocID="{250820CE-61C8-4507-B793-BF4A7C875677}" presName="Parent1" presStyleLbl="node1" presStyleIdx="2" presStyleCnt="10">
        <dgm:presLayoutVars>
          <dgm:chMax val="1"/>
          <dgm:chPref val="1"/>
          <dgm:bulletEnabled val="1"/>
        </dgm:presLayoutVars>
      </dgm:prSet>
      <dgm:spPr/>
    </dgm:pt>
    <dgm:pt modelId="{EFAB297A-2870-4997-8D1A-B79570225378}" type="pres">
      <dgm:prSet presAssocID="{250820CE-61C8-4507-B793-BF4A7C875677}" presName="Childtext1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B4A8FF98-0787-41A4-AF84-74BF3419E774}" type="pres">
      <dgm:prSet presAssocID="{250820CE-61C8-4507-B793-BF4A7C875677}" presName="BalanceSpacing" presStyleCnt="0"/>
      <dgm:spPr/>
    </dgm:pt>
    <dgm:pt modelId="{03A43B81-0E76-43C3-A5C9-A019353FFB9C}" type="pres">
      <dgm:prSet presAssocID="{250820CE-61C8-4507-B793-BF4A7C875677}" presName="BalanceSpacing1" presStyleCnt="0"/>
      <dgm:spPr/>
    </dgm:pt>
    <dgm:pt modelId="{99C553C0-5E18-4CFE-BEF8-30B1291BB583}" type="pres">
      <dgm:prSet presAssocID="{08113437-9A2A-465E-B7D2-E70FC45258C4}" presName="Accent1Text" presStyleLbl="node1" presStyleIdx="3" presStyleCnt="10"/>
      <dgm:spPr/>
    </dgm:pt>
    <dgm:pt modelId="{F98D0174-FE75-4BC3-AC97-127ED0B54217}" type="pres">
      <dgm:prSet presAssocID="{08113437-9A2A-465E-B7D2-E70FC45258C4}" presName="spaceBetweenRectangles" presStyleCnt="0"/>
      <dgm:spPr/>
    </dgm:pt>
    <dgm:pt modelId="{B6A69F96-CA40-4A83-8230-ECC89A2F25B1}" type="pres">
      <dgm:prSet presAssocID="{06781322-4010-45E4-A019-AACF5A9CADDF}" presName="composite" presStyleCnt="0"/>
      <dgm:spPr/>
    </dgm:pt>
    <dgm:pt modelId="{F0CDCB03-5E0E-4D09-B2CB-6704C5A6B7A5}" type="pres">
      <dgm:prSet presAssocID="{06781322-4010-45E4-A019-AACF5A9CADDF}" presName="Parent1" presStyleLbl="node1" presStyleIdx="4" presStyleCnt="10">
        <dgm:presLayoutVars>
          <dgm:chMax val="1"/>
          <dgm:chPref val="1"/>
          <dgm:bulletEnabled val="1"/>
        </dgm:presLayoutVars>
      </dgm:prSet>
      <dgm:spPr/>
    </dgm:pt>
    <dgm:pt modelId="{6A5C04CC-78C2-46AC-9903-6BBABE92DBD0}" type="pres">
      <dgm:prSet presAssocID="{06781322-4010-45E4-A019-AACF5A9CADDF}" presName="Childtext1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A3B9C6E5-B141-4D30-90B8-DE3584EB29D8}" type="pres">
      <dgm:prSet presAssocID="{06781322-4010-45E4-A019-AACF5A9CADDF}" presName="BalanceSpacing" presStyleCnt="0"/>
      <dgm:spPr/>
    </dgm:pt>
    <dgm:pt modelId="{DF9B2FC5-6C23-4972-BB67-6976A2DDA54A}" type="pres">
      <dgm:prSet presAssocID="{06781322-4010-45E4-A019-AACF5A9CADDF}" presName="BalanceSpacing1" presStyleCnt="0"/>
      <dgm:spPr/>
    </dgm:pt>
    <dgm:pt modelId="{05084613-6AAD-40B5-96CF-4FC0FAE2BE23}" type="pres">
      <dgm:prSet presAssocID="{52CA992D-9F53-48FA-AE5E-CAFF536BAC05}" presName="Accent1Text" presStyleLbl="node1" presStyleIdx="5" presStyleCnt="10"/>
      <dgm:spPr/>
    </dgm:pt>
    <dgm:pt modelId="{1D02C2FD-C8CA-4025-9265-5E491F2F4387}" type="pres">
      <dgm:prSet presAssocID="{52CA992D-9F53-48FA-AE5E-CAFF536BAC05}" presName="spaceBetweenRectangles" presStyleCnt="0"/>
      <dgm:spPr/>
    </dgm:pt>
    <dgm:pt modelId="{0984EE4A-DB4B-438E-BDC9-9726D222A5A3}" type="pres">
      <dgm:prSet presAssocID="{E69448BD-E2C3-4E4E-A15B-D4D147B90C42}" presName="composite" presStyleCnt="0"/>
      <dgm:spPr/>
    </dgm:pt>
    <dgm:pt modelId="{CA4C2996-50E3-43C8-9734-14EE3F99D080}" type="pres">
      <dgm:prSet presAssocID="{E69448BD-E2C3-4E4E-A15B-D4D147B90C42}" presName="Parent1" presStyleLbl="node1" presStyleIdx="6" presStyleCnt="10">
        <dgm:presLayoutVars>
          <dgm:chMax val="1"/>
          <dgm:chPref val="1"/>
          <dgm:bulletEnabled val="1"/>
        </dgm:presLayoutVars>
      </dgm:prSet>
      <dgm:spPr/>
    </dgm:pt>
    <dgm:pt modelId="{15B60531-5E84-44AD-A734-F8B63C0283BE}" type="pres">
      <dgm:prSet presAssocID="{E69448BD-E2C3-4E4E-A15B-D4D147B90C42}" presName="Childtext1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2E1541AF-67F1-4160-9D5F-D0EF82D99149}" type="pres">
      <dgm:prSet presAssocID="{E69448BD-E2C3-4E4E-A15B-D4D147B90C42}" presName="BalanceSpacing" presStyleCnt="0"/>
      <dgm:spPr/>
    </dgm:pt>
    <dgm:pt modelId="{C54C5E0F-0DF9-451B-B308-5B47A4B215C1}" type="pres">
      <dgm:prSet presAssocID="{E69448BD-E2C3-4E4E-A15B-D4D147B90C42}" presName="BalanceSpacing1" presStyleCnt="0"/>
      <dgm:spPr/>
    </dgm:pt>
    <dgm:pt modelId="{A442A3C0-253D-4D99-8658-19386D0654E2}" type="pres">
      <dgm:prSet presAssocID="{02177230-A60B-4E55-B93B-21F300E73D44}" presName="Accent1Text" presStyleLbl="node1" presStyleIdx="7" presStyleCnt="10"/>
      <dgm:spPr/>
    </dgm:pt>
    <dgm:pt modelId="{60FC240D-92DF-483A-89B1-37DCACC77F4B}" type="pres">
      <dgm:prSet presAssocID="{02177230-A60B-4E55-B93B-21F300E73D44}" presName="spaceBetweenRectangles" presStyleCnt="0"/>
      <dgm:spPr/>
    </dgm:pt>
    <dgm:pt modelId="{68DDCC74-C385-4BDA-BDC2-180D6B3DFF34}" type="pres">
      <dgm:prSet presAssocID="{6C5B203C-515F-468A-B2BB-7C360EC84B9F}" presName="composite" presStyleCnt="0"/>
      <dgm:spPr/>
    </dgm:pt>
    <dgm:pt modelId="{B1CE5B47-D12A-4973-838F-F31E7624B08D}" type="pres">
      <dgm:prSet presAssocID="{6C5B203C-515F-468A-B2BB-7C360EC84B9F}" presName="Parent1" presStyleLbl="node1" presStyleIdx="8" presStyleCnt="10">
        <dgm:presLayoutVars>
          <dgm:chMax val="1"/>
          <dgm:chPref val="1"/>
          <dgm:bulletEnabled val="1"/>
        </dgm:presLayoutVars>
      </dgm:prSet>
      <dgm:spPr/>
    </dgm:pt>
    <dgm:pt modelId="{8630A5AE-0D8A-4886-A84D-6BE1FD903F04}" type="pres">
      <dgm:prSet presAssocID="{6C5B203C-515F-468A-B2BB-7C360EC84B9F}" presName="Childtext1" presStyleLbl="revTx" presStyleIdx="4" presStyleCnt="5">
        <dgm:presLayoutVars>
          <dgm:chMax val="0"/>
          <dgm:chPref val="0"/>
          <dgm:bulletEnabled val="1"/>
        </dgm:presLayoutVars>
      </dgm:prSet>
      <dgm:spPr/>
    </dgm:pt>
    <dgm:pt modelId="{45A692F2-696A-4CEB-872E-B857D6A51FDB}" type="pres">
      <dgm:prSet presAssocID="{6C5B203C-515F-468A-B2BB-7C360EC84B9F}" presName="BalanceSpacing" presStyleCnt="0"/>
      <dgm:spPr/>
    </dgm:pt>
    <dgm:pt modelId="{3B6B7060-5EDF-4CC8-B6B9-0B4955109EE7}" type="pres">
      <dgm:prSet presAssocID="{6C5B203C-515F-468A-B2BB-7C360EC84B9F}" presName="BalanceSpacing1" presStyleCnt="0"/>
      <dgm:spPr/>
    </dgm:pt>
    <dgm:pt modelId="{9B9992D1-D05C-4317-A1EE-9F0506015891}" type="pres">
      <dgm:prSet presAssocID="{87CB67E1-7C73-4E0C-834E-1F2D70A563E1}" presName="Accent1Text" presStyleLbl="node1" presStyleIdx="9" presStyleCnt="10"/>
      <dgm:spPr/>
    </dgm:pt>
  </dgm:ptLst>
  <dgm:cxnLst>
    <dgm:cxn modelId="{EF77CD08-3304-45A0-9FA6-99C117CF863D}" type="presOf" srcId="{19B07DA5-58A7-43C2-821C-E29BA18EBB3E}" destId="{8630A5AE-0D8A-4886-A84D-6BE1FD903F04}" srcOrd="0" destOrd="0" presId="urn:microsoft.com/office/officeart/2008/layout/AlternatingHexagons"/>
    <dgm:cxn modelId="{FB3ECA1B-1C01-4F9A-8887-646A9402D587}" srcId="{CE402952-CF83-4BB6-BC38-4EC72BE5E78E}" destId="{CF7D1383-C2C5-48BC-B41A-BB44DA6E5E96}" srcOrd="0" destOrd="0" parTransId="{866E345A-0477-4EDE-AD32-3EB6686C8A4F}" sibTransId="{9FD761F6-A147-4B17-B0A5-20D5E587E74A}"/>
    <dgm:cxn modelId="{85100F21-A4E2-487F-BD2B-9ED72F7465DD}" type="presOf" srcId="{D8095843-4A07-4B97-87CE-0EF44F22B6C5}" destId="{2F84E908-906F-4E43-A3D2-F7EB21E458D8}" srcOrd="0" destOrd="0" presId="urn:microsoft.com/office/officeart/2008/layout/AlternatingHexagons"/>
    <dgm:cxn modelId="{1D4D0425-F7C1-4226-88B9-180F0FE29B67}" srcId="{401EFFDF-828D-49B5-A2DD-055943821786}" destId="{6C5B203C-515F-468A-B2BB-7C360EC84B9F}" srcOrd="4" destOrd="0" parTransId="{B9636DAE-235A-4D64-A4EC-CBFB76C48B20}" sibTransId="{87CB67E1-7C73-4E0C-834E-1F2D70A563E1}"/>
    <dgm:cxn modelId="{5A1C9D28-10DA-435F-8AD9-01E43F1E4F28}" srcId="{401EFFDF-828D-49B5-A2DD-055943821786}" destId="{CE402952-CF83-4BB6-BC38-4EC72BE5E78E}" srcOrd="0" destOrd="0" parTransId="{A2280B11-D643-4A76-BED9-A7D7DAC71CC6}" sibTransId="{D8095843-4A07-4B97-87CE-0EF44F22B6C5}"/>
    <dgm:cxn modelId="{7562E037-A8CF-4629-BDED-09BC9B7242A6}" type="presOf" srcId="{87CB67E1-7C73-4E0C-834E-1F2D70A563E1}" destId="{9B9992D1-D05C-4317-A1EE-9F0506015891}" srcOrd="0" destOrd="0" presId="urn:microsoft.com/office/officeart/2008/layout/AlternatingHexagons"/>
    <dgm:cxn modelId="{992D6238-60C6-46EF-8115-FCE8489CE6F7}" type="presOf" srcId="{401EFFDF-828D-49B5-A2DD-055943821786}" destId="{2F3257DE-EC51-4020-BA2D-B0DC6F79E6A9}" srcOrd="0" destOrd="0" presId="urn:microsoft.com/office/officeart/2008/layout/AlternatingHexagons"/>
    <dgm:cxn modelId="{4CE27A62-0687-448D-A0C7-DCAEDED21EB8}" type="presOf" srcId="{CE402952-CF83-4BB6-BC38-4EC72BE5E78E}" destId="{A4F46E18-83A6-4D89-AB8A-9243EC9B8CF8}" srcOrd="0" destOrd="0" presId="urn:microsoft.com/office/officeart/2008/layout/AlternatingHexagons"/>
    <dgm:cxn modelId="{6C4D8173-B53A-4022-85ED-3816E9FB8FD5}" type="presOf" srcId="{E69448BD-E2C3-4E4E-A15B-D4D147B90C42}" destId="{CA4C2996-50E3-43C8-9734-14EE3F99D080}" srcOrd="0" destOrd="0" presId="urn:microsoft.com/office/officeart/2008/layout/AlternatingHexagons"/>
    <dgm:cxn modelId="{6D5B1D91-4488-4F31-B5FB-A30E857D68F7}" type="presOf" srcId="{250820CE-61C8-4507-B793-BF4A7C875677}" destId="{2E8016BC-6C67-4543-9465-029A0EA42CFE}" srcOrd="0" destOrd="0" presId="urn:microsoft.com/office/officeart/2008/layout/AlternatingHexagons"/>
    <dgm:cxn modelId="{90AD1393-F142-4673-BAE5-38E54B4BF4D5}" type="presOf" srcId="{6C5B203C-515F-468A-B2BB-7C360EC84B9F}" destId="{B1CE5B47-D12A-4973-838F-F31E7624B08D}" srcOrd="0" destOrd="0" presId="urn:microsoft.com/office/officeart/2008/layout/AlternatingHexagons"/>
    <dgm:cxn modelId="{304B7D98-9182-47F4-AD82-337A918F24CA}" type="presOf" srcId="{08113437-9A2A-465E-B7D2-E70FC45258C4}" destId="{99C553C0-5E18-4CFE-BEF8-30B1291BB583}" srcOrd="0" destOrd="0" presId="urn:microsoft.com/office/officeart/2008/layout/AlternatingHexagons"/>
    <dgm:cxn modelId="{753598AF-6FB3-403C-8B08-6336B0F47F24}" srcId="{6C5B203C-515F-468A-B2BB-7C360EC84B9F}" destId="{19B07DA5-58A7-43C2-821C-E29BA18EBB3E}" srcOrd="0" destOrd="0" parTransId="{6BFE32D0-54E3-4DF5-B7BD-1B56317E6687}" sibTransId="{B8E867D0-0175-4BFE-9B12-DE6AAE1647EC}"/>
    <dgm:cxn modelId="{3B50FDCC-CB41-4CE5-9DE6-E7FB5E08FAB8}" type="presOf" srcId="{CF7D1383-C2C5-48BC-B41A-BB44DA6E5E96}" destId="{EFD059C3-3E6C-4BF7-8499-6508DBCF6526}" srcOrd="0" destOrd="0" presId="urn:microsoft.com/office/officeart/2008/layout/AlternatingHexagons"/>
    <dgm:cxn modelId="{77E763D1-1064-4BA6-A35C-02021C9D5D9A}" srcId="{401EFFDF-828D-49B5-A2DD-055943821786}" destId="{E69448BD-E2C3-4E4E-A15B-D4D147B90C42}" srcOrd="3" destOrd="0" parTransId="{D1639FC2-82D7-4CD8-BB56-1A2AA154E283}" sibTransId="{02177230-A60B-4E55-B93B-21F300E73D44}"/>
    <dgm:cxn modelId="{EFADE4D1-A236-4123-BCFE-C053F1376DB4}" type="presOf" srcId="{02177230-A60B-4E55-B93B-21F300E73D44}" destId="{A442A3C0-253D-4D99-8658-19386D0654E2}" srcOrd="0" destOrd="0" presId="urn:microsoft.com/office/officeart/2008/layout/AlternatingHexagons"/>
    <dgm:cxn modelId="{5B4DC5D9-0415-4ECD-BDA6-8107684598D6}" srcId="{401EFFDF-828D-49B5-A2DD-055943821786}" destId="{06781322-4010-45E4-A019-AACF5A9CADDF}" srcOrd="2" destOrd="0" parTransId="{75CC1A4A-16F7-49EC-A93A-EC3C2751D9BD}" sibTransId="{52CA992D-9F53-48FA-AE5E-CAFF536BAC05}"/>
    <dgm:cxn modelId="{BAD6F9DD-3302-422E-87A1-D20847BAE5CC}" srcId="{401EFFDF-828D-49B5-A2DD-055943821786}" destId="{250820CE-61C8-4507-B793-BF4A7C875677}" srcOrd="1" destOrd="0" parTransId="{9B0B801F-DD64-4169-A111-E87A680BB534}" sibTransId="{08113437-9A2A-465E-B7D2-E70FC45258C4}"/>
    <dgm:cxn modelId="{F6B7C0F0-BB2B-4562-AF33-1EECF236C13F}" type="presOf" srcId="{06781322-4010-45E4-A019-AACF5A9CADDF}" destId="{F0CDCB03-5E0E-4D09-B2CB-6704C5A6B7A5}" srcOrd="0" destOrd="0" presId="urn:microsoft.com/office/officeart/2008/layout/AlternatingHexagons"/>
    <dgm:cxn modelId="{9E6AE4F8-FF72-4298-8612-4513AAADF35D}" type="presOf" srcId="{52CA992D-9F53-48FA-AE5E-CAFF536BAC05}" destId="{05084613-6AAD-40B5-96CF-4FC0FAE2BE23}" srcOrd="0" destOrd="0" presId="urn:microsoft.com/office/officeart/2008/layout/AlternatingHexagons"/>
    <dgm:cxn modelId="{775ED475-7C2D-42EF-B36A-5D9C7EBA307D}" type="presParOf" srcId="{2F3257DE-EC51-4020-BA2D-B0DC6F79E6A9}" destId="{B17D5DCD-1C61-4BC8-A811-F0BEE93E67AD}" srcOrd="0" destOrd="0" presId="urn:microsoft.com/office/officeart/2008/layout/AlternatingHexagons"/>
    <dgm:cxn modelId="{7F6A7B8C-0053-4A89-8BB8-223ED3153C0D}" type="presParOf" srcId="{B17D5DCD-1C61-4BC8-A811-F0BEE93E67AD}" destId="{A4F46E18-83A6-4D89-AB8A-9243EC9B8CF8}" srcOrd="0" destOrd="0" presId="urn:microsoft.com/office/officeart/2008/layout/AlternatingHexagons"/>
    <dgm:cxn modelId="{E9E1EF3C-F9AF-4E0A-8022-FDC87ECE4B43}" type="presParOf" srcId="{B17D5DCD-1C61-4BC8-A811-F0BEE93E67AD}" destId="{EFD059C3-3E6C-4BF7-8499-6508DBCF6526}" srcOrd="1" destOrd="0" presId="urn:microsoft.com/office/officeart/2008/layout/AlternatingHexagons"/>
    <dgm:cxn modelId="{8424B25C-E603-4513-8299-2786B5471C48}" type="presParOf" srcId="{B17D5DCD-1C61-4BC8-A811-F0BEE93E67AD}" destId="{6BBD14D5-FFDB-42E4-A356-3F1B1807CBB2}" srcOrd="2" destOrd="0" presId="urn:microsoft.com/office/officeart/2008/layout/AlternatingHexagons"/>
    <dgm:cxn modelId="{7DB34CCA-A6DD-4C60-8CA8-572B3AFC4C99}" type="presParOf" srcId="{B17D5DCD-1C61-4BC8-A811-F0BEE93E67AD}" destId="{32965EB2-7C8B-429A-B327-D6332FF6E47F}" srcOrd="3" destOrd="0" presId="urn:microsoft.com/office/officeart/2008/layout/AlternatingHexagons"/>
    <dgm:cxn modelId="{0D1A77B1-C299-4D71-809C-18527FC4211A}" type="presParOf" srcId="{B17D5DCD-1C61-4BC8-A811-F0BEE93E67AD}" destId="{2F84E908-906F-4E43-A3D2-F7EB21E458D8}" srcOrd="4" destOrd="0" presId="urn:microsoft.com/office/officeart/2008/layout/AlternatingHexagons"/>
    <dgm:cxn modelId="{B9D56E14-8C03-498E-BAD5-63F6476AA07E}" type="presParOf" srcId="{2F3257DE-EC51-4020-BA2D-B0DC6F79E6A9}" destId="{482DCC99-DE12-49F5-98B8-C95A7CBF3A00}" srcOrd="1" destOrd="0" presId="urn:microsoft.com/office/officeart/2008/layout/AlternatingHexagons"/>
    <dgm:cxn modelId="{9CC4E20A-8149-41CC-B270-216CE635AE0A}" type="presParOf" srcId="{2F3257DE-EC51-4020-BA2D-B0DC6F79E6A9}" destId="{0254F670-77F2-49F2-A693-7D36B6F1C325}" srcOrd="2" destOrd="0" presId="urn:microsoft.com/office/officeart/2008/layout/AlternatingHexagons"/>
    <dgm:cxn modelId="{BF2110B7-87C3-4CA6-A17A-FB2E3A334447}" type="presParOf" srcId="{0254F670-77F2-49F2-A693-7D36B6F1C325}" destId="{2E8016BC-6C67-4543-9465-029A0EA42CFE}" srcOrd="0" destOrd="0" presId="urn:microsoft.com/office/officeart/2008/layout/AlternatingHexagons"/>
    <dgm:cxn modelId="{882B3B9B-5779-4DCB-B9D0-070EA795BBD5}" type="presParOf" srcId="{0254F670-77F2-49F2-A693-7D36B6F1C325}" destId="{EFAB297A-2870-4997-8D1A-B79570225378}" srcOrd="1" destOrd="0" presId="urn:microsoft.com/office/officeart/2008/layout/AlternatingHexagons"/>
    <dgm:cxn modelId="{22DFA24C-966E-4624-AAE3-63AA63E5CCDB}" type="presParOf" srcId="{0254F670-77F2-49F2-A693-7D36B6F1C325}" destId="{B4A8FF98-0787-41A4-AF84-74BF3419E774}" srcOrd="2" destOrd="0" presId="urn:microsoft.com/office/officeart/2008/layout/AlternatingHexagons"/>
    <dgm:cxn modelId="{25F06428-CA04-478C-86F9-D383C60BE1B2}" type="presParOf" srcId="{0254F670-77F2-49F2-A693-7D36B6F1C325}" destId="{03A43B81-0E76-43C3-A5C9-A019353FFB9C}" srcOrd="3" destOrd="0" presId="urn:microsoft.com/office/officeart/2008/layout/AlternatingHexagons"/>
    <dgm:cxn modelId="{F0319660-9CFC-419B-8499-E6EC4360401A}" type="presParOf" srcId="{0254F670-77F2-49F2-A693-7D36B6F1C325}" destId="{99C553C0-5E18-4CFE-BEF8-30B1291BB583}" srcOrd="4" destOrd="0" presId="urn:microsoft.com/office/officeart/2008/layout/AlternatingHexagons"/>
    <dgm:cxn modelId="{411A48CD-2625-406F-9A17-5B4A7FCD3A37}" type="presParOf" srcId="{2F3257DE-EC51-4020-BA2D-B0DC6F79E6A9}" destId="{F98D0174-FE75-4BC3-AC97-127ED0B54217}" srcOrd="3" destOrd="0" presId="urn:microsoft.com/office/officeart/2008/layout/AlternatingHexagons"/>
    <dgm:cxn modelId="{6E081696-1200-4BBB-BF14-34249A839A7D}" type="presParOf" srcId="{2F3257DE-EC51-4020-BA2D-B0DC6F79E6A9}" destId="{B6A69F96-CA40-4A83-8230-ECC89A2F25B1}" srcOrd="4" destOrd="0" presId="urn:microsoft.com/office/officeart/2008/layout/AlternatingHexagons"/>
    <dgm:cxn modelId="{382EE213-1E95-4823-8132-F87EE9CAB789}" type="presParOf" srcId="{B6A69F96-CA40-4A83-8230-ECC89A2F25B1}" destId="{F0CDCB03-5E0E-4D09-B2CB-6704C5A6B7A5}" srcOrd="0" destOrd="0" presId="urn:microsoft.com/office/officeart/2008/layout/AlternatingHexagons"/>
    <dgm:cxn modelId="{D7A4FA75-8278-4E86-BB7B-B72BF3989C30}" type="presParOf" srcId="{B6A69F96-CA40-4A83-8230-ECC89A2F25B1}" destId="{6A5C04CC-78C2-46AC-9903-6BBABE92DBD0}" srcOrd="1" destOrd="0" presId="urn:microsoft.com/office/officeart/2008/layout/AlternatingHexagons"/>
    <dgm:cxn modelId="{FFDDC62B-88B2-4725-AD7A-84D03C6131B1}" type="presParOf" srcId="{B6A69F96-CA40-4A83-8230-ECC89A2F25B1}" destId="{A3B9C6E5-B141-4D30-90B8-DE3584EB29D8}" srcOrd="2" destOrd="0" presId="urn:microsoft.com/office/officeart/2008/layout/AlternatingHexagons"/>
    <dgm:cxn modelId="{3B19395D-6652-459F-BBB0-A6BFE9EE55A7}" type="presParOf" srcId="{B6A69F96-CA40-4A83-8230-ECC89A2F25B1}" destId="{DF9B2FC5-6C23-4972-BB67-6976A2DDA54A}" srcOrd="3" destOrd="0" presId="urn:microsoft.com/office/officeart/2008/layout/AlternatingHexagons"/>
    <dgm:cxn modelId="{031EFA32-39C4-4D16-ACEE-AA17CDBC4055}" type="presParOf" srcId="{B6A69F96-CA40-4A83-8230-ECC89A2F25B1}" destId="{05084613-6AAD-40B5-96CF-4FC0FAE2BE23}" srcOrd="4" destOrd="0" presId="urn:microsoft.com/office/officeart/2008/layout/AlternatingHexagons"/>
    <dgm:cxn modelId="{0932716E-31FF-45CA-B17A-F6658C9E899B}" type="presParOf" srcId="{2F3257DE-EC51-4020-BA2D-B0DC6F79E6A9}" destId="{1D02C2FD-C8CA-4025-9265-5E491F2F4387}" srcOrd="5" destOrd="0" presId="urn:microsoft.com/office/officeart/2008/layout/AlternatingHexagons"/>
    <dgm:cxn modelId="{75F0AA98-620D-4B65-B0E8-EB20A491BDDB}" type="presParOf" srcId="{2F3257DE-EC51-4020-BA2D-B0DC6F79E6A9}" destId="{0984EE4A-DB4B-438E-BDC9-9726D222A5A3}" srcOrd="6" destOrd="0" presId="urn:microsoft.com/office/officeart/2008/layout/AlternatingHexagons"/>
    <dgm:cxn modelId="{8DBE855C-2826-4693-B8DE-475AA0AD9592}" type="presParOf" srcId="{0984EE4A-DB4B-438E-BDC9-9726D222A5A3}" destId="{CA4C2996-50E3-43C8-9734-14EE3F99D080}" srcOrd="0" destOrd="0" presId="urn:microsoft.com/office/officeart/2008/layout/AlternatingHexagons"/>
    <dgm:cxn modelId="{B07D7397-52A2-4FF2-9549-E7CCDB0F0751}" type="presParOf" srcId="{0984EE4A-DB4B-438E-BDC9-9726D222A5A3}" destId="{15B60531-5E84-44AD-A734-F8B63C0283BE}" srcOrd="1" destOrd="0" presId="urn:microsoft.com/office/officeart/2008/layout/AlternatingHexagons"/>
    <dgm:cxn modelId="{2420893E-F44C-4E73-8E2A-F36B24287F0B}" type="presParOf" srcId="{0984EE4A-DB4B-438E-BDC9-9726D222A5A3}" destId="{2E1541AF-67F1-4160-9D5F-D0EF82D99149}" srcOrd="2" destOrd="0" presId="urn:microsoft.com/office/officeart/2008/layout/AlternatingHexagons"/>
    <dgm:cxn modelId="{61CDF570-F0F0-4FE5-BB14-462CF15804C8}" type="presParOf" srcId="{0984EE4A-DB4B-438E-BDC9-9726D222A5A3}" destId="{C54C5E0F-0DF9-451B-B308-5B47A4B215C1}" srcOrd="3" destOrd="0" presId="urn:microsoft.com/office/officeart/2008/layout/AlternatingHexagons"/>
    <dgm:cxn modelId="{763FDF9A-A961-4014-A0BB-D3CFA952FB88}" type="presParOf" srcId="{0984EE4A-DB4B-438E-BDC9-9726D222A5A3}" destId="{A442A3C0-253D-4D99-8658-19386D0654E2}" srcOrd="4" destOrd="0" presId="urn:microsoft.com/office/officeart/2008/layout/AlternatingHexagons"/>
    <dgm:cxn modelId="{AC878C72-E7E0-4A91-893C-37FC0981AE94}" type="presParOf" srcId="{2F3257DE-EC51-4020-BA2D-B0DC6F79E6A9}" destId="{60FC240D-92DF-483A-89B1-37DCACC77F4B}" srcOrd="7" destOrd="0" presId="urn:microsoft.com/office/officeart/2008/layout/AlternatingHexagons"/>
    <dgm:cxn modelId="{233069AC-3964-4140-8883-EB0919314652}" type="presParOf" srcId="{2F3257DE-EC51-4020-BA2D-B0DC6F79E6A9}" destId="{68DDCC74-C385-4BDA-BDC2-180D6B3DFF34}" srcOrd="8" destOrd="0" presId="urn:microsoft.com/office/officeart/2008/layout/AlternatingHexagons"/>
    <dgm:cxn modelId="{092D87F7-2CA6-4D12-93B8-768977B19291}" type="presParOf" srcId="{68DDCC74-C385-4BDA-BDC2-180D6B3DFF34}" destId="{B1CE5B47-D12A-4973-838F-F31E7624B08D}" srcOrd="0" destOrd="0" presId="urn:microsoft.com/office/officeart/2008/layout/AlternatingHexagons"/>
    <dgm:cxn modelId="{EEA9C80F-2B5F-4430-838C-C7CEC95D1C99}" type="presParOf" srcId="{68DDCC74-C385-4BDA-BDC2-180D6B3DFF34}" destId="{8630A5AE-0D8A-4886-A84D-6BE1FD903F04}" srcOrd="1" destOrd="0" presId="urn:microsoft.com/office/officeart/2008/layout/AlternatingHexagons"/>
    <dgm:cxn modelId="{07E67706-59D4-4DC8-8D6A-D233B59441F5}" type="presParOf" srcId="{68DDCC74-C385-4BDA-BDC2-180D6B3DFF34}" destId="{45A692F2-696A-4CEB-872E-B857D6A51FDB}" srcOrd="2" destOrd="0" presId="urn:microsoft.com/office/officeart/2008/layout/AlternatingHexagons"/>
    <dgm:cxn modelId="{C21BA5D5-D5EA-4845-9F0F-B5B4C2B18D03}" type="presParOf" srcId="{68DDCC74-C385-4BDA-BDC2-180D6B3DFF34}" destId="{3B6B7060-5EDF-4CC8-B6B9-0B4955109EE7}" srcOrd="3" destOrd="0" presId="urn:microsoft.com/office/officeart/2008/layout/AlternatingHexagons"/>
    <dgm:cxn modelId="{7C0FC3C1-76D0-4BD7-9255-653E4A0D9D3F}" type="presParOf" srcId="{68DDCC74-C385-4BDA-BDC2-180D6B3DFF34}" destId="{9B9992D1-D05C-4317-A1EE-9F0506015891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C34F300-D0BC-4C38-A3F7-B91ED04CB537}" type="doc">
      <dgm:prSet loTypeId="urn:microsoft.com/office/officeart/2008/layout/AlternatingHexagons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48CD75F-A254-4139-A5EA-F5A91C4ACB7E}">
      <dgm:prSet phldrT="[Text]" custT="1"/>
      <dgm:spPr/>
      <dgm:t>
        <a:bodyPr/>
        <a:lstStyle/>
        <a:p>
          <a:r>
            <a:rPr lang="cs-CZ" sz="2000" dirty="0"/>
            <a:t>.NET</a:t>
          </a:r>
          <a:endParaRPr lang="en-US" sz="2000" dirty="0"/>
        </a:p>
      </dgm:t>
    </dgm:pt>
    <dgm:pt modelId="{430F428B-5502-475F-86D8-BE3B828E12CB}" type="parTrans" cxnId="{E80B3502-4633-4695-A1E8-2ACED10A1365}">
      <dgm:prSet/>
      <dgm:spPr/>
      <dgm:t>
        <a:bodyPr/>
        <a:lstStyle/>
        <a:p>
          <a:endParaRPr lang="en-US"/>
        </a:p>
      </dgm:t>
    </dgm:pt>
    <dgm:pt modelId="{4C84F7F1-6D90-4DF2-B35D-D4E2687AB3EF}" type="sibTrans" cxnId="{E80B3502-4633-4695-A1E8-2ACED10A1365}">
      <dgm:prSet/>
      <dgm:spPr/>
      <dgm:t>
        <a:bodyPr/>
        <a:lstStyle/>
        <a:p>
          <a:r>
            <a:rPr lang="cs-CZ" dirty="0"/>
            <a:t>C#</a:t>
          </a:r>
          <a:endParaRPr lang="en-US" dirty="0"/>
        </a:p>
      </dgm:t>
    </dgm:pt>
    <dgm:pt modelId="{56DF99FA-3F1E-42A1-992F-0CF10CF7CEF6}">
      <dgm:prSet phldrT="[Text]"/>
      <dgm:spPr/>
      <dgm:t>
        <a:bodyPr/>
        <a:lstStyle/>
        <a:p>
          <a:r>
            <a:rPr lang="cs-CZ" dirty="0"/>
            <a:t> </a:t>
          </a:r>
          <a:endParaRPr lang="en-US" dirty="0"/>
        </a:p>
      </dgm:t>
    </dgm:pt>
    <dgm:pt modelId="{9C3A9290-4134-4ED9-8640-A88092C23374}" type="parTrans" cxnId="{2D3E892E-BFDD-4BBB-884F-66B25BDC46A1}">
      <dgm:prSet/>
      <dgm:spPr/>
      <dgm:t>
        <a:bodyPr/>
        <a:lstStyle/>
        <a:p>
          <a:endParaRPr lang="en-US"/>
        </a:p>
      </dgm:t>
    </dgm:pt>
    <dgm:pt modelId="{9656163F-3689-4D96-8884-DC968DF8E82D}" type="sibTrans" cxnId="{2D3E892E-BFDD-4BBB-884F-66B25BDC46A1}">
      <dgm:prSet/>
      <dgm:spPr/>
      <dgm:t>
        <a:bodyPr/>
        <a:lstStyle/>
        <a:p>
          <a:endParaRPr lang="en-US"/>
        </a:p>
      </dgm:t>
    </dgm:pt>
    <dgm:pt modelId="{E13EAA79-2CF7-4FAA-B8A4-EBF31B79FB97}">
      <dgm:prSet phldrT="[Text]" custT="1"/>
      <dgm:spPr/>
      <dgm:t>
        <a:bodyPr/>
        <a:lstStyle/>
        <a:p>
          <a:r>
            <a:rPr lang="cs-CZ" sz="1800" dirty="0"/>
            <a:t>HTML</a:t>
          </a:r>
          <a:endParaRPr lang="en-US" sz="1800" dirty="0"/>
        </a:p>
      </dgm:t>
    </dgm:pt>
    <dgm:pt modelId="{8F91076E-CA1E-45BF-B19B-D40CEDEC4FAA}" type="parTrans" cxnId="{0517E4A9-72BE-4888-BBBA-7AB336EF416A}">
      <dgm:prSet/>
      <dgm:spPr/>
      <dgm:t>
        <a:bodyPr/>
        <a:lstStyle/>
        <a:p>
          <a:endParaRPr lang="en-US"/>
        </a:p>
      </dgm:t>
    </dgm:pt>
    <dgm:pt modelId="{CD9F4F62-A8BD-4CCF-A688-ED2F69EC1DDA}" type="sibTrans" cxnId="{0517E4A9-72BE-4888-BBBA-7AB336EF416A}">
      <dgm:prSet/>
      <dgm:spPr/>
      <dgm:t>
        <a:bodyPr/>
        <a:lstStyle/>
        <a:p>
          <a:r>
            <a:rPr lang="cs-CZ" dirty="0"/>
            <a:t>Neblio</a:t>
          </a:r>
          <a:endParaRPr lang="en-US" dirty="0"/>
        </a:p>
      </dgm:t>
    </dgm:pt>
    <dgm:pt modelId="{7A503227-4D2A-4B43-8FBD-25442D9DBC2D}">
      <dgm:prSet phldrT="[Text]"/>
      <dgm:spPr/>
      <dgm:t>
        <a:bodyPr/>
        <a:lstStyle/>
        <a:p>
          <a:endParaRPr lang="en-US" dirty="0"/>
        </a:p>
      </dgm:t>
    </dgm:pt>
    <dgm:pt modelId="{9E1BE29A-18D0-4148-8E7A-E997C2CA4957}" type="parTrans" cxnId="{285D2080-8A53-477B-8511-8DD161582A82}">
      <dgm:prSet/>
      <dgm:spPr/>
      <dgm:t>
        <a:bodyPr/>
        <a:lstStyle/>
        <a:p>
          <a:endParaRPr lang="en-US"/>
        </a:p>
      </dgm:t>
    </dgm:pt>
    <dgm:pt modelId="{FC1726B6-A1D5-4D0A-BAA4-CA9B44E21532}" type="sibTrans" cxnId="{285D2080-8A53-477B-8511-8DD161582A82}">
      <dgm:prSet/>
      <dgm:spPr/>
      <dgm:t>
        <a:bodyPr/>
        <a:lstStyle/>
        <a:p>
          <a:endParaRPr lang="en-US"/>
        </a:p>
      </dgm:t>
    </dgm:pt>
    <dgm:pt modelId="{6B5673DE-C2B1-437C-BD9A-68D0BE419CC5}">
      <dgm:prSet phldrT="[Text]" custT="1"/>
      <dgm:spPr/>
      <dgm:t>
        <a:bodyPr/>
        <a:lstStyle/>
        <a:p>
          <a:r>
            <a:rPr lang="cs-CZ" sz="1400" dirty="0" err="1"/>
            <a:t>OpenAPI</a:t>
          </a:r>
          <a:endParaRPr lang="en-US" sz="1400" dirty="0"/>
        </a:p>
      </dgm:t>
    </dgm:pt>
    <dgm:pt modelId="{E5E5025F-C55D-44DA-967E-65B75AE74303}" type="parTrans" cxnId="{19BEEFA8-AF47-4A19-BAB9-2C7D00ADEDD1}">
      <dgm:prSet/>
      <dgm:spPr/>
      <dgm:t>
        <a:bodyPr/>
        <a:lstStyle/>
        <a:p>
          <a:endParaRPr lang="en-US"/>
        </a:p>
      </dgm:t>
    </dgm:pt>
    <dgm:pt modelId="{BD5842A2-13D7-4149-A59F-8798734D8CFC}" type="sibTrans" cxnId="{19BEEFA8-AF47-4A19-BAB9-2C7D00ADEDD1}">
      <dgm:prSet/>
      <dgm:spPr/>
      <dgm:t>
        <a:bodyPr/>
        <a:lstStyle/>
        <a:p>
          <a:r>
            <a:rPr lang="cs-CZ" dirty="0"/>
            <a:t>MSSQL</a:t>
          </a:r>
          <a:endParaRPr lang="en-US" dirty="0"/>
        </a:p>
      </dgm:t>
    </dgm:pt>
    <dgm:pt modelId="{F2200CDE-65C4-4666-BDDF-A37FCCFD0B82}">
      <dgm:prSet phldrT="[Text]"/>
      <dgm:spPr/>
      <dgm:t>
        <a:bodyPr/>
        <a:lstStyle/>
        <a:p>
          <a:r>
            <a:rPr lang="cs-CZ" dirty="0"/>
            <a:t> </a:t>
          </a:r>
          <a:endParaRPr lang="en-US" dirty="0"/>
        </a:p>
      </dgm:t>
    </dgm:pt>
    <dgm:pt modelId="{AF56B8C1-1F70-4017-90F6-8C666BA7C63D}" type="parTrans" cxnId="{DB3C6FEF-D0D1-4E1F-B189-1CE34E80D500}">
      <dgm:prSet/>
      <dgm:spPr/>
      <dgm:t>
        <a:bodyPr/>
        <a:lstStyle/>
        <a:p>
          <a:endParaRPr lang="en-US"/>
        </a:p>
      </dgm:t>
    </dgm:pt>
    <dgm:pt modelId="{5DBEF1FB-7B1E-46FA-B974-6D04D2B2FF97}" type="sibTrans" cxnId="{DB3C6FEF-D0D1-4E1F-B189-1CE34E80D500}">
      <dgm:prSet/>
      <dgm:spPr/>
      <dgm:t>
        <a:bodyPr/>
        <a:lstStyle/>
        <a:p>
          <a:endParaRPr lang="en-US"/>
        </a:p>
      </dgm:t>
    </dgm:pt>
    <dgm:pt modelId="{55AE515A-9B2D-421C-9255-3B08792116E9}">
      <dgm:prSet phldrT="[Text]" custT="1"/>
      <dgm:spPr/>
      <dgm:t>
        <a:bodyPr/>
        <a:lstStyle/>
        <a:p>
          <a:r>
            <a:rPr lang="cs-CZ" sz="2000" dirty="0"/>
            <a:t>IPFS</a:t>
          </a:r>
          <a:endParaRPr lang="en-US" sz="2000" dirty="0"/>
        </a:p>
      </dgm:t>
    </dgm:pt>
    <dgm:pt modelId="{FF3FE683-60CC-4275-8034-E1FEFB8D1C2E}" type="parTrans" cxnId="{E154400B-27CE-4FE6-9990-203EC0CA75FE}">
      <dgm:prSet/>
      <dgm:spPr/>
      <dgm:t>
        <a:bodyPr/>
        <a:lstStyle/>
        <a:p>
          <a:endParaRPr lang="en-US"/>
        </a:p>
      </dgm:t>
    </dgm:pt>
    <dgm:pt modelId="{9A55556C-C0C0-4E55-BB7E-700780379D57}" type="sibTrans" cxnId="{E154400B-27CE-4FE6-9990-203EC0CA75FE}">
      <dgm:prSet/>
      <dgm:spPr/>
      <dgm:t>
        <a:bodyPr/>
        <a:lstStyle/>
        <a:p>
          <a:r>
            <a:rPr lang="cs-CZ" dirty="0"/>
            <a:t>MQTT</a:t>
          </a:r>
          <a:endParaRPr lang="en-US" dirty="0"/>
        </a:p>
      </dgm:t>
    </dgm:pt>
    <dgm:pt modelId="{3E6B7342-327A-4BF7-8086-AAE0C9EB5F7A}" type="pres">
      <dgm:prSet presAssocID="{5C34F300-D0BC-4C38-A3F7-B91ED04CB537}" presName="Name0" presStyleCnt="0">
        <dgm:presLayoutVars>
          <dgm:chMax/>
          <dgm:chPref/>
          <dgm:dir/>
          <dgm:animLvl val="lvl"/>
        </dgm:presLayoutVars>
      </dgm:prSet>
      <dgm:spPr/>
    </dgm:pt>
    <dgm:pt modelId="{D1027163-11F8-4035-86B3-D625E094DE65}" type="pres">
      <dgm:prSet presAssocID="{248CD75F-A254-4139-A5EA-F5A91C4ACB7E}" presName="composite" presStyleCnt="0"/>
      <dgm:spPr/>
    </dgm:pt>
    <dgm:pt modelId="{B335E67B-DAB8-49F4-A8DA-4CF6D04EE19C}" type="pres">
      <dgm:prSet presAssocID="{248CD75F-A254-4139-A5EA-F5A91C4ACB7E}" presName="Parent1" presStyleLbl="node1" presStyleIdx="0" presStyleCnt="8">
        <dgm:presLayoutVars>
          <dgm:chMax val="1"/>
          <dgm:chPref val="1"/>
          <dgm:bulletEnabled val="1"/>
        </dgm:presLayoutVars>
      </dgm:prSet>
      <dgm:spPr/>
    </dgm:pt>
    <dgm:pt modelId="{1D8EC9C6-B38B-472E-A886-ED2D93F7C068}" type="pres">
      <dgm:prSet presAssocID="{248CD75F-A254-4139-A5EA-F5A91C4ACB7E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3E22A487-C42C-4D3D-8891-BE7E4E929F06}" type="pres">
      <dgm:prSet presAssocID="{248CD75F-A254-4139-A5EA-F5A91C4ACB7E}" presName="BalanceSpacing" presStyleCnt="0"/>
      <dgm:spPr/>
    </dgm:pt>
    <dgm:pt modelId="{50730799-8D07-4977-9CFA-D171E1BF7EF6}" type="pres">
      <dgm:prSet presAssocID="{248CD75F-A254-4139-A5EA-F5A91C4ACB7E}" presName="BalanceSpacing1" presStyleCnt="0"/>
      <dgm:spPr/>
    </dgm:pt>
    <dgm:pt modelId="{1ECC4A64-F833-4C8C-971D-F4239F859556}" type="pres">
      <dgm:prSet presAssocID="{4C84F7F1-6D90-4DF2-B35D-D4E2687AB3EF}" presName="Accent1Text" presStyleLbl="node1" presStyleIdx="1" presStyleCnt="8"/>
      <dgm:spPr/>
    </dgm:pt>
    <dgm:pt modelId="{FF3C1B8B-0ED9-42E4-A4EC-677400344141}" type="pres">
      <dgm:prSet presAssocID="{4C84F7F1-6D90-4DF2-B35D-D4E2687AB3EF}" presName="spaceBetweenRectangles" presStyleCnt="0"/>
      <dgm:spPr/>
    </dgm:pt>
    <dgm:pt modelId="{A0828CB3-F133-43A2-802D-39C3CC3C6A8C}" type="pres">
      <dgm:prSet presAssocID="{E13EAA79-2CF7-4FAA-B8A4-EBF31B79FB97}" presName="composite" presStyleCnt="0"/>
      <dgm:spPr/>
    </dgm:pt>
    <dgm:pt modelId="{6C6F8802-51CC-4E6B-8BCD-3C204E44A450}" type="pres">
      <dgm:prSet presAssocID="{E13EAA79-2CF7-4FAA-B8A4-EBF31B79FB97}" presName="Parent1" presStyleLbl="node1" presStyleIdx="2" presStyleCnt="8">
        <dgm:presLayoutVars>
          <dgm:chMax val="1"/>
          <dgm:chPref val="1"/>
          <dgm:bulletEnabled val="1"/>
        </dgm:presLayoutVars>
      </dgm:prSet>
      <dgm:spPr/>
    </dgm:pt>
    <dgm:pt modelId="{8ECC164D-502E-4619-8585-232B367FE769}" type="pres">
      <dgm:prSet presAssocID="{E13EAA79-2CF7-4FAA-B8A4-EBF31B79FB97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4BFC3D74-DBFC-4375-A4CF-4A55DD46763A}" type="pres">
      <dgm:prSet presAssocID="{E13EAA79-2CF7-4FAA-B8A4-EBF31B79FB97}" presName="BalanceSpacing" presStyleCnt="0"/>
      <dgm:spPr/>
    </dgm:pt>
    <dgm:pt modelId="{66ECE318-F84A-4ADA-BC41-BA909BE8C440}" type="pres">
      <dgm:prSet presAssocID="{E13EAA79-2CF7-4FAA-B8A4-EBF31B79FB97}" presName="BalanceSpacing1" presStyleCnt="0"/>
      <dgm:spPr/>
    </dgm:pt>
    <dgm:pt modelId="{C15A4D11-163E-41A5-8F14-EA0C98BB01BF}" type="pres">
      <dgm:prSet presAssocID="{CD9F4F62-A8BD-4CCF-A688-ED2F69EC1DDA}" presName="Accent1Text" presStyleLbl="node1" presStyleIdx="3" presStyleCnt="8"/>
      <dgm:spPr/>
    </dgm:pt>
    <dgm:pt modelId="{FB85FA62-D592-46BC-91B0-CA39E7E37B0B}" type="pres">
      <dgm:prSet presAssocID="{CD9F4F62-A8BD-4CCF-A688-ED2F69EC1DDA}" presName="spaceBetweenRectangles" presStyleCnt="0"/>
      <dgm:spPr/>
    </dgm:pt>
    <dgm:pt modelId="{B2593463-3202-4AC0-8D65-CF91CB08705B}" type="pres">
      <dgm:prSet presAssocID="{6B5673DE-C2B1-437C-BD9A-68D0BE419CC5}" presName="composite" presStyleCnt="0"/>
      <dgm:spPr/>
    </dgm:pt>
    <dgm:pt modelId="{8CAAA74F-CC29-4645-9185-675100CD9FCF}" type="pres">
      <dgm:prSet presAssocID="{6B5673DE-C2B1-437C-BD9A-68D0BE419CC5}" presName="Parent1" presStyleLbl="node1" presStyleIdx="4" presStyleCnt="8">
        <dgm:presLayoutVars>
          <dgm:chMax val="1"/>
          <dgm:chPref val="1"/>
          <dgm:bulletEnabled val="1"/>
        </dgm:presLayoutVars>
      </dgm:prSet>
      <dgm:spPr/>
    </dgm:pt>
    <dgm:pt modelId="{653F689A-419F-4226-85EF-A2D91A67450A}" type="pres">
      <dgm:prSet presAssocID="{6B5673DE-C2B1-437C-BD9A-68D0BE419CC5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2BA12C98-9DE9-497A-AB82-FE68BA702E2D}" type="pres">
      <dgm:prSet presAssocID="{6B5673DE-C2B1-437C-BD9A-68D0BE419CC5}" presName="BalanceSpacing" presStyleCnt="0"/>
      <dgm:spPr/>
    </dgm:pt>
    <dgm:pt modelId="{22F8D9C3-F751-4317-AB84-B2AA6A811E17}" type="pres">
      <dgm:prSet presAssocID="{6B5673DE-C2B1-437C-BD9A-68D0BE419CC5}" presName="BalanceSpacing1" presStyleCnt="0"/>
      <dgm:spPr/>
    </dgm:pt>
    <dgm:pt modelId="{552F647D-D320-4D31-BAEB-7A64EADB39FF}" type="pres">
      <dgm:prSet presAssocID="{BD5842A2-13D7-4149-A59F-8798734D8CFC}" presName="Accent1Text" presStyleLbl="node1" presStyleIdx="5" presStyleCnt="8"/>
      <dgm:spPr/>
    </dgm:pt>
    <dgm:pt modelId="{120DBF70-E36F-4580-A18F-E096000650E6}" type="pres">
      <dgm:prSet presAssocID="{BD5842A2-13D7-4149-A59F-8798734D8CFC}" presName="spaceBetweenRectangles" presStyleCnt="0"/>
      <dgm:spPr/>
    </dgm:pt>
    <dgm:pt modelId="{2BF0D65E-D168-4F92-B985-48DAD40E4531}" type="pres">
      <dgm:prSet presAssocID="{55AE515A-9B2D-421C-9255-3B08792116E9}" presName="composite" presStyleCnt="0"/>
      <dgm:spPr/>
    </dgm:pt>
    <dgm:pt modelId="{A009CBA8-A703-4A48-9E98-E8B850A2F6BC}" type="pres">
      <dgm:prSet presAssocID="{55AE515A-9B2D-421C-9255-3B08792116E9}" presName="Parent1" presStyleLbl="node1" presStyleIdx="6" presStyleCnt="8">
        <dgm:presLayoutVars>
          <dgm:chMax val="1"/>
          <dgm:chPref val="1"/>
          <dgm:bulletEnabled val="1"/>
        </dgm:presLayoutVars>
      </dgm:prSet>
      <dgm:spPr/>
    </dgm:pt>
    <dgm:pt modelId="{AA1BE12D-5311-44B2-98D3-8A6D6BB22CB0}" type="pres">
      <dgm:prSet presAssocID="{55AE515A-9B2D-421C-9255-3B08792116E9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EE4DFBC6-9CF7-469F-B3E4-1934F66C85E4}" type="pres">
      <dgm:prSet presAssocID="{55AE515A-9B2D-421C-9255-3B08792116E9}" presName="BalanceSpacing" presStyleCnt="0"/>
      <dgm:spPr/>
    </dgm:pt>
    <dgm:pt modelId="{184AB085-940E-42A2-98F4-B3E9B0EE4F71}" type="pres">
      <dgm:prSet presAssocID="{55AE515A-9B2D-421C-9255-3B08792116E9}" presName="BalanceSpacing1" presStyleCnt="0"/>
      <dgm:spPr/>
    </dgm:pt>
    <dgm:pt modelId="{F2EDA1C2-5BA8-491A-ACE9-4195AD1F429C}" type="pres">
      <dgm:prSet presAssocID="{9A55556C-C0C0-4E55-BB7E-700780379D57}" presName="Accent1Text" presStyleLbl="node1" presStyleIdx="7" presStyleCnt="8"/>
      <dgm:spPr/>
    </dgm:pt>
  </dgm:ptLst>
  <dgm:cxnLst>
    <dgm:cxn modelId="{E80B3502-4633-4695-A1E8-2ACED10A1365}" srcId="{5C34F300-D0BC-4C38-A3F7-B91ED04CB537}" destId="{248CD75F-A254-4139-A5EA-F5A91C4ACB7E}" srcOrd="0" destOrd="0" parTransId="{430F428B-5502-475F-86D8-BE3B828E12CB}" sibTransId="{4C84F7F1-6D90-4DF2-B35D-D4E2687AB3EF}"/>
    <dgm:cxn modelId="{E154400B-27CE-4FE6-9990-203EC0CA75FE}" srcId="{5C34F300-D0BC-4C38-A3F7-B91ED04CB537}" destId="{55AE515A-9B2D-421C-9255-3B08792116E9}" srcOrd="3" destOrd="0" parTransId="{FF3FE683-60CC-4275-8034-E1FEFB8D1C2E}" sibTransId="{9A55556C-C0C0-4E55-BB7E-700780379D57}"/>
    <dgm:cxn modelId="{4338C32B-AC85-49D5-B31D-7906D06A8E81}" type="presOf" srcId="{248CD75F-A254-4139-A5EA-F5A91C4ACB7E}" destId="{B335E67B-DAB8-49F4-A8DA-4CF6D04EE19C}" srcOrd="0" destOrd="0" presId="urn:microsoft.com/office/officeart/2008/layout/AlternatingHexagons"/>
    <dgm:cxn modelId="{2D3E892E-BFDD-4BBB-884F-66B25BDC46A1}" srcId="{248CD75F-A254-4139-A5EA-F5A91C4ACB7E}" destId="{56DF99FA-3F1E-42A1-992F-0CF10CF7CEF6}" srcOrd="0" destOrd="0" parTransId="{9C3A9290-4134-4ED9-8640-A88092C23374}" sibTransId="{9656163F-3689-4D96-8884-DC968DF8E82D}"/>
    <dgm:cxn modelId="{87379835-A14A-454B-A2C6-0B61DED42253}" type="presOf" srcId="{CD9F4F62-A8BD-4CCF-A688-ED2F69EC1DDA}" destId="{C15A4D11-163E-41A5-8F14-EA0C98BB01BF}" srcOrd="0" destOrd="0" presId="urn:microsoft.com/office/officeart/2008/layout/AlternatingHexagons"/>
    <dgm:cxn modelId="{4E9A685E-616D-4EFB-BCC5-7D5D68341481}" type="presOf" srcId="{56DF99FA-3F1E-42A1-992F-0CF10CF7CEF6}" destId="{1D8EC9C6-B38B-472E-A886-ED2D93F7C068}" srcOrd="0" destOrd="0" presId="urn:microsoft.com/office/officeart/2008/layout/AlternatingHexagons"/>
    <dgm:cxn modelId="{978EE76E-1736-4856-9B93-6A5EA488A0BB}" type="presOf" srcId="{6B5673DE-C2B1-437C-BD9A-68D0BE419CC5}" destId="{8CAAA74F-CC29-4645-9185-675100CD9FCF}" srcOrd="0" destOrd="0" presId="urn:microsoft.com/office/officeart/2008/layout/AlternatingHexagons"/>
    <dgm:cxn modelId="{285D2080-8A53-477B-8511-8DD161582A82}" srcId="{E13EAA79-2CF7-4FAA-B8A4-EBF31B79FB97}" destId="{7A503227-4D2A-4B43-8FBD-25442D9DBC2D}" srcOrd="0" destOrd="0" parTransId="{9E1BE29A-18D0-4148-8E7A-E997C2CA4957}" sibTransId="{FC1726B6-A1D5-4D0A-BAA4-CA9B44E21532}"/>
    <dgm:cxn modelId="{20A5D299-1C30-40EF-8F8D-37551109EEE6}" type="presOf" srcId="{9A55556C-C0C0-4E55-BB7E-700780379D57}" destId="{F2EDA1C2-5BA8-491A-ACE9-4195AD1F429C}" srcOrd="0" destOrd="0" presId="urn:microsoft.com/office/officeart/2008/layout/AlternatingHexagons"/>
    <dgm:cxn modelId="{5EC37A9F-224E-46DA-B2B6-F776A30CF0D3}" type="presOf" srcId="{E13EAA79-2CF7-4FAA-B8A4-EBF31B79FB97}" destId="{6C6F8802-51CC-4E6B-8BCD-3C204E44A450}" srcOrd="0" destOrd="0" presId="urn:microsoft.com/office/officeart/2008/layout/AlternatingHexagons"/>
    <dgm:cxn modelId="{7F2F4AA1-9CD4-4772-A5CF-5C62045D736F}" type="presOf" srcId="{4C84F7F1-6D90-4DF2-B35D-D4E2687AB3EF}" destId="{1ECC4A64-F833-4C8C-971D-F4239F859556}" srcOrd="0" destOrd="0" presId="urn:microsoft.com/office/officeart/2008/layout/AlternatingHexagons"/>
    <dgm:cxn modelId="{19BEEFA8-AF47-4A19-BAB9-2C7D00ADEDD1}" srcId="{5C34F300-D0BC-4C38-A3F7-B91ED04CB537}" destId="{6B5673DE-C2B1-437C-BD9A-68D0BE419CC5}" srcOrd="2" destOrd="0" parTransId="{E5E5025F-C55D-44DA-967E-65B75AE74303}" sibTransId="{BD5842A2-13D7-4149-A59F-8798734D8CFC}"/>
    <dgm:cxn modelId="{0517E4A9-72BE-4888-BBBA-7AB336EF416A}" srcId="{5C34F300-D0BC-4C38-A3F7-B91ED04CB537}" destId="{E13EAA79-2CF7-4FAA-B8A4-EBF31B79FB97}" srcOrd="1" destOrd="0" parTransId="{8F91076E-CA1E-45BF-B19B-D40CEDEC4FAA}" sibTransId="{CD9F4F62-A8BD-4CCF-A688-ED2F69EC1DDA}"/>
    <dgm:cxn modelId="{8919FCAF-1F31-49DB-8AE3-4F439BAA9A4F}" type="presOf" srcId="{F2200CDE-65C4-4666-BDDF-A37FCCFD0B82}" destId="{653F689A-419F-4226-85EF-A2D91A67450A}" srcOrd="0" destOrd="0" presId="urn:microsoft.com/office/officeart/2008/layout/AlternatingHexagons"/>
    <dgm:cxn modelId="{BF5A8EC6-BB88-48CF-930D-4176EA1F242B}" type="presOf" srcId="{55AE515A-9B2D-421C-9255-3B08792116E9}" destId="{A009CBA8-A703-4A48-9E98-E8B850A2F6BC}" srcOrd="0" destOrd="0" presId="urn:microsoft.com/office/officeart/2008/layout/AlternatingHexagons"/>
    <dgm:cxn modelId="{C2783BDC-A0B0-4459-B250-6EEDD93443A3}" type="presOf" srcId="{5C34F300-D0BC-4C38-A3F7-B91ED04CB537}" destId="{3E6B7342-327A-4BF7-8086-AAE0C9EB5F7A}" srcOrd="0" destOrd="0" presId="urn:microsoft.com/office/officeart/2008/layout/AlternatingHexagons"/>
    <dgm:cxn modelId="{E5D86BDC-18FF-42F2-B03D-74806B962680}" type="presOf" srcId="{7A503227-4D2A-4B43-8FBD-25442D9DBC2D}" destId="{8ECC164D-502E-4619-8585-232B367FE769}" srcOrd="0" destOrd="0" presId="urn:microsoft.com/office/officeart/2008/layout/AlternatingHexagons"/>
    <dgm:cxn modelId="{DB3C6FEF-D0D1-4E1F-B189-1CE34E80D500}" srcId="{6B5673DE-C2B1-437C-BD9A-68D0BE419CC5}" destId="{F2200CDE-65C4-4666-BDDF-A37FCCFD0B82}" srcOrd="0" destOrd="0" parTransId="{AF56B8C1-1F70-4017-90F6-8C666BA7C63D}" sibTransId="{5DBEF1FB-7B1E-46FA-B974-6D04D2B2FF97}"/>
    <dgm:cxn modelId="{ED5A19FC-5BF2-4A35-BAFE-331276141657}" type="presOf" srcId="{BD5842A2-13D7-4149-A59F-8798734D8CFC}" destId="{552F647D-D320-4D31-BAEB-7A64EADB39FF}" srcOrd="0" destOrd="0" presId="urn:microsoft.com/office/officeart/2008/layout/AlternatingHexagons"/>
    <dgm:cxn modelId="{99D10392-B37D-430D-905B-0EA61818DC11}" type="presParOf" srcId="{3E6B7342-327A-4BF7-8086-AAE0C9EB5F7A}" destId="{D1027163-11F8-4035-86B3-D625E094DE65}" srcOrd="0" destOrd="0" presId="urn:microsoft.com/office/officeart/2008/layout/AlternatingHexagons"/>
    <dgm:cxn modelId="{E0673596-3521-415E-BE7A-42D4BDD54E7C}" type="presParOf" srcId="{D1027163-11F8-4035-86B3-D625E094DE65}" destId="{B335E67B-DAB8-49F4-A8DA-4CF6D04EE19C}" srcOrd="0" destOrd="0" presId="urn:microsoft.com/office/officeart/2008/layout/AlternatingHexagons"/>
    <dgm:cxn modelId="{2B783180-3596-4CBD-8F38-779DB8D5FEDB}" type="presParOf" srcId="{D1027163-11F8-4035-86B3-D625E094DE65}" destId="{1D8EC9C6-B38B-472E-A886-ED2D93F7C068}" srcOrd="1" destOrd="0" presId="urn:microsoft.com/office/officeart/2008/layout/AlternatingHexagons"/>
    <dgm:cxn modelId="{3B5CD4EF-EE32-4E98-83A5-CD26D8BDCE5E}" type="presParOf" srcId="{D1027163-11F8-4035-86B3-D625E094DE65}" destId="{3E22A487-C42C-4D3D-8891-BE7E4E929F06}" srcOrd="2" destOrd="0" presId="urn:microsoft.com/office/officeart/2008/layout/AlternatingHexagons"/>
    <dgm:cxn modelId="{DA2DBA79-25C6-41F4-840C-5AB7EFFD3395}" type="presParOf" srcId="{D1027163-11F8-4035-86B3-D625E094DE65}" destId="{50730799-8D07-4977-9CFA-D171E1BF7EF6}" srcOrd="3" destOrd="0" presId="urn:microsoft.com/office/officeart/2008/layout/AlternatingHexagons"/>
    <dgm:cxn modelId="{1E4689AC-1A32-489A-AE67-BC334412F02D}" type="presParOf" srcId="{D1027163-11F8-4035-86B3-D625E094DE65}" destId="{1ECC4A64-F833-4C8C-971D-F4239F859556}" srcOrd="4" destOrd="0" presId="urn:microsoft.com/office/officeart/2008/layout/AlternatingHexagons"/>
    <dgm:cxn modelId="{22C2CDCB-472F-4A7C-A1C8-795B8D569255}" type="presParOf" srcId="{3E6B7342-327A-4BF7-8086-AAE0C9EB5F7A}" destId="{FF3C1B8B-0ED9-42E4-A4EC-677400344141}" srcOrd="1" destOrd="0" presId="urn:microsoft.com/office/officeart/2008/layout/AlternatingHexagons"/>
    <dgm:cxn modelId="{0F06C778-AE9B-4135-A0FF-592BEA5D7AC7}" type="presParOf" srcId="{3E6B7342-327A-4BF7-8086-AAE0C9EB5F7A}" destId="{A0828CB3-F133-43A2-802D-39C3CC3C6A8C}" srcOrd="2" destOrd="0" presId="urn:microsoft.com/office/officeart/2008/layout/AlternatingHexagons"/>
    <dgm:cxn modelId="{E180057A-7A7A-4EC1-BB81-C13F3BB1936E}" type="presParOf" srcId="{A0828CB3-F133-43A2-802D-39C3CC3C6A8C}" destId="{6C6F8802-51CC-4E6B-8BCD-3C204E44A450}" srcOrd="0" destOrd="0" presId="urn:microsoft.com/office/officeart/2008/layout/AlternatingHexagons"/>
    <dgm:cxn modelId="{15F251B2-9C32-4A59-BDB3-A13ED52B6B3F}" type="presParOf" srcId="{A0828CB3-F133-43A2-802D-39C3CC3C6A8C}" destId="{8ECC164D-502E-4619-8585-232B367FE769}" srcOrd="1" destOrd="0" presId="urn:microsoft.com/office/officeart/2008/layout/AlternatingHexagons"/>
    <dgm:cxn modelId="{C12DC808-B2D2-414E-B1B8-88BEBC0B7A2D}" type="presParOf" srcId="{A0828CB3-F133-43A2-802D-39C3CC3C6A8C}" destId="{4BFC3D74-DBFC-4375-A4CF-4A55DD46763A}" srcOrd="2" destOrd="0" presId="urn:microsoft.com/office/officeart/2008/layout/AlternatingHexagons"/>
    <dgm:cxn modelId="{363685EF-F332-4A33-9C3F-42CCEA959BB0}" type="presParOf" srcId="{A0828CB3-F133-43A2-802D-39C3CC3C6A8C}" destId="{66ECE318-F84A-4ADA-BC41-BA909BE8C440}" srcOrd="3" destOrd="0" presId="urn:microsoft.com/office/officeart/2008/layout/AlternatingHexagons"/>
    <dgm:cxn modelId="{B5224C68-7FB4-42D9-A010-5A2C0AAFCB07}" type="presParOf" srcId="{A0828CB3-F133-43A2-802D-39C3CC3C6A8C}" destId="{C15A4D11-163E-41A5-8F14-EA0C98BB01BF}" srcOrd="4" destOrd="0" presId="urn:microsoft.com/office/officeart/2008/layout/AlternatingHexagons"/>
    <dgm:cxn modelId="{1A31930C-E79F-47F9-9FC1-FEEBE3BF0EE2}" type="presParOf" srcId="{3E6B7342-327A-4BF7-8086-AAE0C9EB5F7A}" destId="{FB85FA62-D592-46BC-91B0-CA39E7E37B0B}" srcOrd="3" destOrd="0" presId="urn:microsoft.com/office/officeart/2008/layout/AlternatingHexagons"/>
    <dgm:cxn modelId="{FC279A7A-B1C4-4D2D-952F-41050CD19041}" type="presParOf" srcId="{3E6B7342-327A-4BF7-8086-AAE0C9EB5F7A}" destId="{B2593463-3202-4AC0-8D65-CF91CB08705B}" srcOrd="4" destOrd="0" presId="urn:microsoft.com/office/officeart/2008/layout/AlternatingHexagons"/>
    <dgm:cxn modelId="{DEB8CF49-1E7C-4BB1-825B-92BEF8804ACF}" type="presParOf" srcId="{B2593463-3202-4AC0-8D65-CF91CB08705B}" destId="{8CAAA74F-CC29-4645-9185-675100CD9FCF}" srcOrd="0" destOrd="0" presId="urn:microsoft.com/office/officeart/2008/layout/AlternatingHexagons"/>
    <dgm:cxn modelId="{5A9F0284-6981-4B82-A5D6-7E18EE2772F1}" type="presParOf" srcId="{B2593463-3202-4AC0-8D65-CF91CB08705B}" destId="{653F689A-419F-4226-85EF-A2D91A67450A}" srcOrd="1" destOrd="0" presId="urn:microsoft.com/office/officeart/2008/layout/AlternatingHexagons"/>
    <dgm:cxn modelId="{3F44B908-4936-4874-B189-E79F0BBA7CEF}" type="presParOf" srcId="{B2593463-3202-4AC0-8D65-CF91CB08705B}" destId="{2BA12C98-9DE9-497A-AB82-FE68BA702E2D}" srcOrd="2" destOrd="0" presId="urn:microsoft.com/office/officeart/2008/layout/AlternatingHexagons"/>
    <dgm:cxn modelId="{636CA6CE-8776-48EA-B7E2-A23A589D8F38}" type="presParOf" srcId="{B2593463-3202-4AC0-8D65-CF91CB08705B}" destId="{22F8D9C3-F751-4317-AB84-B2AA6A811E17}" srcOrd="3" destOrd="0" presId="urn:microsoft.com/office/officeart/2008/layout/AlternatingHexagons"/>
    <dgm:cxn modelId="{7072357D-9503-47EA-A767-FACDAE8EEEBC}" type="presParOf" srcId="{B2593463-3202-4AC0-8D65-CF91CB08705B}" destId="{552F647D-D320-4D31-BAEB-7A64EADB39FF}" srcOrd="4" destOrd="0" presId="urn:microsoft.com/office/officeart/2008/layout/AlternatingHexagons"/>
    <dgm:cxn modelId="{0F343847-D62F-4556-9846-960A14930E7D}" type="presParOf" srcId="{3E6B7342-327A-4BF7-8086-AAE0C9EB5F7A}" destId="{120DBF70-E36F-4580-A18F-E096000650E6}" srcOrd="5" destOrd="0" presId="urn:microsoft.com/office/officeart/2008/layout/AlternatingHexagons"/>
    <dgm:cxn modelId="{4B183E10-4659-4E2E-8346-D72EC2B80FB0}" type="presParOf" srcId="{3E6B7342-327A-4BF7-8086-AAE0C9EB5F7A}" destId="{2BF0D65E-D168-4F92-B985-48DAD40E4531}" srcOrd="6" destOrd="0" presId="urn:microsoft.com/office/officeart/2008/layout/AlternatingHexagons"/>
    <dgm:cxn modelId="{762E82EC-6E98-4687-AD03-3674F07B9353}" type="presParOf" srcId="{2BF0D65E-D168-4F92-B985-48DAD40E4531}" destId="{A009CBA8-A703-4A48-9E98-E8B850A2F6BC}" srcOrd="0" destOrd="0" presId="urn:microsoft.com/office/officeart/2008/layout/AlternatingHexagons"/>
    <dgm:cxn modelId="{DFAAC8A7-3B9E-4B32-9B31-70973E7B7858}" type="presParOf" srcId="{2BF0D65E-D168-4F92-B985-48DAD40E4531}" destId="{AA1BE12D-5311-44B2-98D3-8A6D6BB22CB0}" srcOrd="1" destOrd="0" presId="urn:microsoft.com/office/officeart/2008/layout/AlternatingHexagons"/>
    <dgm:cxn modelId="{93B9EDBB-6321-4D0E-BD80-24876FC55659}" type="presParOf" srcId="{2BF0D65E-D168-4F92-B985-48DAD40E4531}" destId="{EE4DFBC6-9CF7-469F-B3E4-1934F66C85E4}" srcOrd="2" destOrd="0" presId="urn:microsoft.com/office/officeart/2008/layout/AlternatingHexagons"/>
    <dgm:cxn modelId="{A641F385-4B8A-455C-934B-D4C2EDDE9908}" type="presParOf" srcId="{2BF0D65E-D168-4F92-B985-48DAD40E4531}" destId="{184AB085-940E-42A2-98F4-B3E9B0EE4F71}" srcOrd="3" destOrd="0" presId="urn:microsoft.com/office/officeart/2008/layout/AlternatingHexagons"/>
    <dgm:cxn modelId="{FFA33C34-4860-49BA-88BB-BC25D08D3F61}" type="presParOf" srcId="{2BF0D65E-D168-4F92-B985-48DAD40E4531}" destId="{F2EDA1C2-5BA8-491A-ACE9-4195AD1F429C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EA6323-6ECB-45D4-9B34-C1F0DA853B0B}">
      <dsp:nvSpPr>
        <dsp:cNvPr id="0" name=""/>
        <dsp:cNvSpPr/>
      </dsp:nvSpPr>
      <dsp:spPr>
        <a:xfrm>
          <a:off x="3062635" y="185"/>
          <a:ext cx="4588347" cy="2233770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kern="1200" noProof="0" dirty="0"/>
            <a:t>Start PL Framework</a:t>
          </a:r>
          <a:endParaRPr lang="en-US" sz="1600" kern="1200" noProof="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kern="1200" noProof="0" dirty="0"/>
            <a:t>Vývoj jádra</a:t>
          </a:r>
          <a:endParaRPr lang="en-US" sz="1600" kern="1200" noProof="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kern="1200" noProof="0" dirty="0"/>
            <a:t>Vývoj UI</a:t>
          </a:r>
          <a:endParaRPr lang="en-US" sz="1600" kern="1200" noProof="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kern="1200" noProof="0" dirty="0"/>
            <a:t>PLC Vývoj</a:t>
          </a:r>
          <a:endParaRPr lang="en-US" sz="1600" kern="1200" noProof="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kern="1200" noProof="0" dirty="0"/>
            <a:t>Propojení s </a:t>
          </a:r>
          <a:r>
            <a:rPr lang="cs-CZ" sz="1600" kern="1200" noProof="0" dirty="0" err="1"/>
            <a:t>ThingWorX</a:t>
          </a:r>
          <a:endParaRPr lang="en-US" sz="1600" kern="1200" noProof="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kern="1200" noProof="0" dirty="0"/>
            <a:t>První dvě </a:t>
          </a:r>
          <a:r>
            <a:rPr lang="cs-CZ" sz="1600" kern="1200" noProof="0" dirty="0" err="1"/>
            <a:t>PoC</a:t>
          </a:r>
          <a:r>
            <a:rPr lang="cs-CZ" sz="1600" kern="1200" noProof="0" dirty="0"/>
            <a:t> na reálných výrobních linkách pro díly na Volvo a VW</a:t>
          </a:r>
          <a:endParaRPr lang="en-US" sz="1600" kern="1200" noProof="0" dirty="0"/>
        </a:p>
      </dsp:txBody>
      <dsp:txXfrm>
        <a:off x="3062635" y="279406"/>
        <a:ext cx="3750683" cy="1675328"/>
      </dsp:txXfrm>
    </dsp:sp>
    <dsp:sp modelId="{4D744D90-0C65-4C80-892A-55B9BB01EFD0}">
      <dsp:nvSpPr>
        <dsp:cNvPr id="0" name=""/>
        <dsp:cNvSpPr/>
      </dsp:nvSpPr>
      <dsp:spPr>
        <a:xfrm>
          <a:off x="3737" y="425577"/>
          <a:ext cx="3058898" cy="1382985"/>
        </a:xfrm>
        <a:prstGeom prst="roundRect">
          <a:avLst/>
        </a:prstGeom>
        <a:solidFill>
          <a:schemeClr val="accent2"/>
        </a:solidFill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noProof="0" dirty="0"/>
            <a:t>2020</a:t>
          </a:r>
          <a:endParaRPr lang="en-US" sz="1800" b="1" kern="1200" noProof="0" dirty="0"/>
        </a:p>
      </dsp:txBody>
      <dsp:txXfrm>
        <a:off x="71249" y="493089"/>
        <a:ext cx="2923874" cy="1247961"/>
      </dsp:txXfrm>
    </dsp:sp>
    <dsp:sp modelId="{05102617-C922-44B3-A95F-54E3DB82AFA0}">
      <dsp:nvSpPr>
        <dsp:cNvPr id="0" name=""/>
        <dsp:cNvSpPr/>
      </dsp:nvSpPr>
      <dsp:spPr>
        <a:xfrm>
          <a:off x="3062635" y="2372253"/>
          <a:ext cx="4588347" cy="2184065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kern="1200" noProof="0" dirty="0" err="1"/>
            <a:t>PoC</a:t>
          </a:r>
          <a:r>
            <a:rPr lang="cs-CZ" sz="1600" kern="1200" noProof="0" dirty="0"/>
            <a:t> PLFramework pro výrobní linku na výrobu dílů pro Tesla</a:t>
          </a:r>
          <a:endParaRPr lang="en-US" sz="1600" kern="1200" noProof="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kern="1200" noProof="0" dirty="0"/>
            <a:t>Start VEFramework</a:t>
          </a:r>
          <a:endParaRPr lang="en-US" sz="1600" kern="1200" noProof="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kern="1200" noProof="0" dirty="0" err="1"/>
            <a:t>PoC</a:t>
          </a:r>
          <a:r>
            <a:rPr lang="cs-CZ" sz="1600" kern="1200" noProof="0" dirty="0"/>
            <a:t> řízení ABB Robota přes Blockchain</a:t>
          </a:r>
          <a:endParaRPr lang="en-US" sz="1600" kern="1200" noProof="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kern="1200" noProof="0" dirty="0" err="1"/>
            <a:t>PoC</a:t>
          </a:r>
          <a:r>
            <a:rPr lang="cs-CZ" sz="1600" kern="1200" noProof="0" dirty="0"/>
            <a:t> NFT Marketplace </a:t>
          </a:r>
          <a:r>
            <a:rPr lang="cs-CZ" sz="1600" kern="1200" noProof="0" dirty="0" err="1"/>
            <a:t>Wallet</a:t>
          </a:r>
          <a:r>
            <a:rPr lang="cs-CZ" sz="1600" kern="1200" noProof="0" dirty="0"/>
            <a:t> – VENFT</a:t>
          </a:r>
          <a:endParaRPr lang="en-US" sz="1600" kern="1200" noProof="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kern="1200" noProof="0" dirty="0" err="1"/>
            <a:t>PoC</a:t>
          </a:r>
          <a:r>
            <a:rPr lang="cs-CZ" sz="1600" kern="1200" noProof="0" dirty="0"/>
            <a:t> Digitální publikování na Blockchainu</a:t>
          </a:r>
          <a:endParaRPr lang="en-US" sz="1600" kern="1200" noProof="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noProof="0" dirty="0"/>
        </a:p>
      </dsp:txBody>
      <dsp:txXfrm>
        <a:off x="3062635" y="2645261"/>
        <a:ext cx="3769323" cy="1638049"/>
      </dsp:txXfrm>
    </dsp:sp>
    <dsp:sp modelId="{40EED983-1A7C-4CED-B2E4-1EEF0CC1EFBF}">
      <dsp:nvSpPr>
        <dsp:cNvPr id="0" name=""/>
        <dsp:cNvSpPr/>
      </dsp:nvSpPr>
      <dsp:spPr>
        <a:xfrm>
          <a:off x="3737" y="2772794"/>
          <a:ext cx="3058898" cy="1382985"/>
        </a:xfrm>
        <a:prstGeom prst="roundRect">
          <a:avLst/>
        </a:prstGeom>
        <a:solidFill>
          <a:schemeClr val="accent2"/>
        </a:solidFill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noProof="0" dirty="0"/>
            <a:t>2021</a:t>
          </a:r>
          <a:endParaRPr lang="en-US" sz="1800" b="1" kern="1200" noProof="0" dirty="0"/>
        </a:p>
      </dsp:txBody>
      <dsp:txXfrm>
        <a:off x="71249" y="2840306"/>
        <a:ext cx="2923874" cy="1247961"/>
      </dsp:txXfrm>
    </dsp:sp>
    <dsp:sp modelId="{5E2170A6-87DA-4144-A388-A3DA455AD381}">
      <dsp:nvSpPr>
        <dsp:cNvPr id="0" name=""/>
        <dsp:cNvSpPr/>
      </dsp:nvSpPr>
      <dsp:spPr>
        <a:xfrm>
          <a:off x="3062635" y="4694618"/>
          <a:ext cx="4588347" cy="2163196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kern="1200" noProof="0" dirty="0"/>
            <a:t>Nová knihovna UI komponent </a:t>
          </a:r>
          <a:r>
            <a:rPr lang="cs-CZ" sz="1600" kern="1200" noProof="0" dirty="0" err="1"/>
            <a:t>VEBlazor</a:t>
          </a:r>
          <a:endParaRPr lang="en-US" sz="1600" kern="1200" noProof="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kern="1200" noProof="0" dirty="0" err="1"/>
            <a:t>BaseDataPlace</a:t>
          </a:r>
          <a:r>
            <a:rPr lang="cs-CZ" sz="1600" kern="1200" noProof="0" dirty="0"/>
            <a:t> </a:t>
          </a:r>
          <a:r>
            <a:rPr lang="cs-CZ" sz="1600" kern="1200" noProof="0" dirty="0" err="1"/>
            <a:t>dApp</a:t>
          </a:r>
          <a:endParaRPr lang="en-US" sz="1600" kern="1200" noProof="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kern="1200" noProof="0" dirty="0" err="1"/>
            <a:t>Coruzant</a:t>
          </a:r>
          <a:r>
            <a:rPr lang="cs-CZ" sz="1600" kern="1200" noProof="0" dirty="0"/>
            <a:t> </a:t>
          </a:r>
          <a:r>
            <a:rPr lang="cs-CZ" sz="1600" kern="1200" noProof="0" dirty="0" err="1"/>
            <a:t>dApp</a:t>
          </a:r>
          <a:endParaRPr lang="en-US" sz="1600" kern="1200" noProof="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kern="1200" noProof="0" dirty="0"/>
            <a:t>IPFS node pro vývojáře</a:t>
          </a:r>
          <a:endParaRPr lang="en-US" sz="1600" kern="1200" noProof="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kern="1200" noProof="0" dirty="0" err="1"/>
            <a:t>Storage</a:t>
          </a:r>
          <a:r>
            <a:rPr lang="cs-CZ" sz="1600" kern="1200" noProof="0" dirty="0"/>
            <a:t> Driver (ve vývoji)</a:t>
          </a:r>
          <a:endParaRPr lang="en-US" sz="1600" kern="1200" noProof="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noProof="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noProof="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noProof="0" dirty="0"/>
        </a:p>
      </dsp:txBody>
      <dsp:txXfrm>
        <a:off x="3062635" y="4965018"/>
        <a:ext cx="3777149" cy="1622397"/>
      </dsp:txXfrm>
    </dsp:sp>
    <dsp:sp modelId="{A2A44609-67FD-496E-A694-2C7398E5CB29}">
      <dsp:nvSpPr>
        <dsp:cNvPr id="0" name=""/>
        <dsp:cNvSpPr/>
      </dsp:nvSpPr>
      <dsp:spPr>
        <a:xfrm>
          <a:off x="3737" y="5084723"/>
          <a:ext cx="3058898" cy="1382985"/>
        </a:xfrm>
        <a:prstGeom prst="roundRect">
          <a:avLst/>
        </a:prstGeom>
        <a:solidFill>
          <a:schemeClr val="accent2">
            <a:alpha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noProof="0" dirty="0"/>
            <a:t>2022</a:t>
          </a:r>
          <a:endParaRPr lang="en-US" sz="1600" kern="1200" noProof="0" dirty="0"/>
        </a:p>
      </dsp:txBody>
      <dsp:txXfrm>
        <a:off x="71249" y="5152235"/>
        <a:ext cx="2923874" cy="12479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F46E18-83A6-4D89-AB8A-9243EC9B8CF8}">
      <dsp:nvSpPr>
        <dsp:cNvPr id="0" name=""/>
        <dsp:cNvSpPr/>
      </dsp:nvSpPr>
      <dsp:spPr>
        <a:xfrm rot="5400000">
          <a:off x="3629234" y="91387"/>
          <a:ext cx="1348798" cy="1173454"/>
        </a:xfrm>
        <a:prstGeom prst="hexagon">
          <a:avLst>
            <a:gd name="adj" fmla="val 25000"/>
            <a:gd name="vf" fmla="val 1154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 err="1"/>
            <a:t>Prepared</a:t>
          </a:r>
          <a:r>
            <a:rPr lang="cs-CZ" sz="1400" kern="1200" dirty="0"/>
            <a:t> </a:t>
          </a:r>
          <a:r>
            <a:rPr lang="cs-CZ" sz="1400" kern="1200" dirty="0" err="1"/>
            <a:t>Apps</a:t>
          </a:r>
          <a:endParaRPr lang="en-US" sz="1400" kern="1200" dirty="0"/>
        </a:p>
      </dsp:txBody>
      <dsp:txXfrm rot="-5400000">
        <a:off x="3899769" y="213903"/>
        <a:ext cx="807728" cy="928422"/>
      </dsp:txXfrm>
    </dsp:sp>
    <dsp:sp modelId="{EFD059C3-3E6C-4BF7-8499-6508DBCF6526}">
      <dsp:nvSpPr>
        <dsp:cNvPr id="0" name=""/>
        <dsp:cNvSpPr/>
      </dsp:nvSpPr>
      <dsp:spPr>
        <a:xfrm>
          <a:off x="4925969" y="273475"/>
          <a:ext cx="1505259" cy="809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4925969" y="273475"/>
        <a:ext cx="1505259" cy="809279"/>
      </dsp:txXfrm>
    </dsp:sp>
    <dsp:sp modelId="{2F84E908-906F-4E43-A3D2-F7EB21E458D8}">
      <dsp:nvSpPr>
        <dsp:cNvPr id="0" name=""/>
        <dsp:cNvSpPr/>
      </dsp:nvSpPr>
      <dsp:spPr>
        <a:xfrm rot="5400000">
          <a:off x="2361902" y="91387"/>
          <a:ext cx="1348798" cy="1173454"/>
        </a:xfrm>
        <a:prstGeom prst="hexagon">
          <a:avLst>
            <a:gd name="adj" fmla="val 25000"/>
            <a:gd name="vf" fmla="val 1154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 err="1"/>
            <a:t>Drivers</a:t>
          </a:r>
          <a:endParaRPr lang="en-US" sz="2000" kern="1200" dirty="0"/>
        </a:p>
      </dsp:txBody>
      <dsp:txXfrm rot="-5400000">
        <a:off x="2632437" y="213903"/>
        <a:ext cx="807728" cy="928422"/>
      </dsp:txXfrm>
    </dsp:sp>
    <dsp:sp modelId="{2E8016BC-6C67-4543-9465-029A0EA42CFE}">
      <dsp:nvSpPr>
        <dsp:cNvPr id="0" name=""/>
        <dsp:cNvSpPr/>
      </dsp:nvSpPr>
      <dsp:spPr>
        <a:xfrm rot="5400000">
          <a:off x="2993140" y="1236247"/>
          <a:ext cx="1348798" cy="1173454"/>
        </a:xfrm>
        <a:prstGeom prst="hexagon">
          <a:avLst>
            <a:gd name="adj" fmla="val 25000"/>
            <a:gd name="vf" fmla="val 1154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 err="1"/>
            <a:t>Prepared</a:t>
          </a:r>
          <a:r>
            <a:rPr lang="cs-CZ" sz="1400" kern="1200" dirty="0"/>
            <a:t> UI</a:t>
          </a:r>
          <a:endParaRPr lang="en-US" sz="1400" kern="1200" dirty="0"/>
        </a:p>
      </dsp:txBody>
      <dsp:txXfrm rot="-5400000">
        <a:off x="3263675" y="1358763"/>
        <a:ext cx="807728" cy="928422"/>
      </dsp:txXfrm>
    </dsp:sp>
    <dsp:sp modelId="{EFAB297A-2870-4997-8D1A-B79570225378}">
      <dsp:nvSpPr>
        <dsp:cNvPr id="0" name=""/>
        <dsp:cNvSpPr/>
      </dsp:nvSpPr>
      <dsp:spPr>
        <a:xfrm>
          <a:off x="1575553" y="1418335"/>
          <a:ext cx="1456702" cy="809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C553C0-5E18-4CFE-BEF8-30B1291BB583}">
      <dsp:nvSpPr>
        <dsp:cNvPr id="0" name=""/>
        <dsp:cNvSpPr/>
      </dsp:nvSpPr>
      <dsp:spPr>
        <a:xfrm rot="5400000">
          <a:off x="4260472" y="1236247"/>
          <a:ext cx="1348798" cy="1173454"/>
        </a:xfrm>
        <a:prstGeom prst="hexagon">
          <a:avLst>
            <a:gd name="adj" fmla="val 25000"/>
            <a:gd name="vf" fmla="val 1154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 err="1"/>
            <a:t>Functions</a:t>
          </a:r>
          <a:endParaRPr lang="en-US" sz="1600" kern="1200" dirty="0"/>
        </a:p>
      </dsp:txBody>
      <dsp:txXfrm rot="-5400000">
        <a:off x="4531007" y="1358763"/>
        <a:ext cx="807728" cy="928422"/>
      </dsp:txXfrm>
    </dsp:sp>
    <dsp:sp modelId="{F0CDCB03-5E0E-4D09-B2CB-6704C5A6B7A5}">
      <dsp:nvSpPr>
        <dsp:cNvPr id="0" name=""/>
        <dsp:cNvSpPr/>
      </dsp:nvSpPr>
      <dsp:spPr>
        <a:xfrm rot="5400000">
          <a:off x="3629234" y="2381108"/>
          <a:ext cx="1348798" cy="1173454"/>
        </a:xfrm>
        <a:prstGeom prst="hexagon">
          <a:avLst>
            <a:gd name="adj" fmla="val 25000"/>
            <a:gd name="vf" fmla="val 1154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 err="1"/>
            <a:t>Robots</a:t>
          </a:r>
          <a:endParaRPr lang="en-US" sz="1400" kern="1200" dirty="0"/>
        </a:p>
      </dsp:txBody>
      <dsp:txXfrm rot="-5400000">
        <a:off x="3899769" y="2503624"/>
        <a:ext cx="807728" cy="928422"/>
      </dsp:txXfrm>
    </dsp:sp>
    <dsp:sp modelId="{6A5C04CC-78C2-46AC-9903-6BBABE92DBD0}">
      <dsp:nvSpPr>
        <dsp:cNvPr id="0" name=""/>
        <dsp:cNvSpPr/>
      </dsp:nvSpPr>
      <dsp:spPr>
        <a:xfrm>
          <a:off x="4925969" y="2563196"/>
          <a:ext cx="1505259" cy="809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084613-6AAD-40B5-96CF-4FC0FAE2BE23}">
      <dsp:nvSpPr>
        <dsp:cNvPr id="0" name=""/>
        <dsp:cNvSpPr/>
      </dsp:nvSpPr>
      <dsp:spPr>
        <a:xfrm rot="5400000">
          <a:off x="2361902" y="2381108"/>
          <a:ext cx="1348798" cy="1173454"/>
        </a:xfrm>
        <a:prstGeom prst="hexagon">
          <a:avLst>
            <a:gd name="adj" fmla="val 25000"/>
            <a:gd name="vf" fmla="val 1154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 dirty="0"/>
            <a:t>PLC</a:t>
          </a:r>
          <a:endParaRPr lang="en-US" sz="3600" kern="1200" dirty="0"/>
        </a:p>
      </dsp:txBody>
      <dsp:txXfrm rot="-5400000">
        <a:off x="2632437" y="2503624"/>
        <a:ext cx="807728" cy="928422"/>
      </dsp:txXfrm>
    </dsp:sp>
    <dsp:sp modelId="{B1CE5B47-D12A-4973-838F-F31E7624B08D}">
      <dsp:nvSpPr>
        <dsp:cNvPr id="0" name=""/>
        <dsp:cNvSpPr/>
      </dsp:nvSpPr>
      <dsp:spPr>
        <a:xfrm rot="5400000">
          <a:off x="2993140" y="3525968"/>
          <a:ext cx="1348798" cy="1173454"/>
        </a:xfrm>
        <a:prstGeom prst="hexagon">
          <a:avLst>
            <a:gd name="adj" fmla="val 25000"/>
            <a:gd name="vf" fmla="val 1154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 err="1"/>
            <a:t>Cameras</a:t>
          </a:r>
          <a:endParaRPr lang="en-US" sz="1400" kern="1200" dirty="0"/>
        </a:p>
      </dsp:txBody>
      <dsp:txXfrm rot="-5400000">
        <a:off x="3263675" y="3648484"/>
        <a:ext cx="807728" cy="928422"/>
      </dsp:txXfrm>
    </dsp:sp>
    <dsp:sp modelId="{8630A5AE-0D8A-4886-A84D-6BE1FD903F04}">
      <dsp:nvSpPr>
        <dsp:cNvPr id="0" name=""/>
        <dsp:cNvSpPr/>
      </dsp:nvSpPr>
      <dsp:spPr>
        <a:xfrm>
          <a:off x="1575553" y="3708056"/>
          <a:ext cx="1456702" cy="809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1575553" y="3708056"/>
        <a:ext cx="1456702" cy="809279"/>
      </dsp:txXfrm>
    </dsp:sp>
    <dsp:sp modelId="{9B9992D1-D05C-4317-A1EE-9F0506015891}">
      <dsp:nvSpPr>
        <dsp:cNvPr id="0" name=""/>
        <dsp:cNvSpPr/>
      </dsp:nvSpPr>
      <dsp:spPr>
        <a:xfrm rot="5400000">
          <a:off x="4260472" y="3525968"/>
          <a:ext cx="1348798" cy="1173454"/>
        </a:xfrm>
        <a:prstGeom prst="hexagon">
          <a:avLst>
            <a:gd name="adj" fmla="val 25000"/>
            <a:gd name="vf" fmla="val 1154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 err="1"/>
            <a:t>Lasers</a:t>
          </a:r>
          <a:endParaRPr lang="en-US" sz="2400" kern="1200" dirty="0"/>
        </a:p>
      </dsp:txBody>
      <dsp:txXfrm rot="-5400000">
        <a:off x="4531007" y="3648484"/>
        <a:ext cx="807728" cy="9284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35E67B-DAB8-49F4-A8DA-4CF6D04EE19C}">
      <dsp:nvSpPr>
        <dsp:cNvPr id="0" name=""/>
        <dsp:cNvSpPr/>
      </dsp:nvSpPr>
      <dsp:spPr>
        <a:xfrm rot="5400000">
          <a:off x="1997391" y="325980"/>
          <a:ext cx="1311829" cy="114129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.NET</a:t>
          </a:r>
          <a:endParaRPr lang="en-US" sz="1800" kern="1200" dirty="0"/>
        </a:p>
      </dsp:txBody>
      <dsp:txXfrm rot="-5400000">
        <a:off x="2260511" y="445138"/>
        <a:ext cx="785589" cy="902975"/>
      </dsp:txXfrm>
    </dsp:sp>
    <dsp:sp modelId="{1D8EC9C6-B38B-472E-A886-ED2D93F7C068}">
      <dsp:nvSpPr>
        <dsp:cNvPr id="0" name=""/>
        <dsp:cNvSpPr/>
      </dsp:nvSpPr>
      <dsp:spPr>
        <a:xfrm>
          <a:off x="3258585" y="503077"/>
          <a:ext cx="1464001" cy="787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 </a:t>
          </a:r>
          <a:endParaRPr lang="en-US" sz="1800" kern="1200" dirty="0"/>
        </a:p>
      </dsp:txBody>
      <dsp:txXfrm>
        <a:off x="3258585" y="503077"/>
        <a:ext cx="1464001" cy="787097"/>
      </dsp:txXfrm>
    </dsp:sp>
    <dsp:sp modelId="{1ECC4A64-F833-4C8C-971D-F4239F859556}">
      <dsp:nvSpPr>
        <dsp:cNvPr id="0" name=""/>
        <dsp:cNvSpPr/>
      </dsp:nvSpPr>
      <dsp:spPr>
        <a:xfrm rot="5400000">
          <a:off x="764796" y="325980"/>
          <a:ext cx="1311829" cy="114129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 dirty="0"/>
            <a:t>C#</a:t>
          </a:r>
          <a:endParaRPr lang="en-US" sz="3600" kern="1200" dirty="0"/>
        </a:p>
      </dsp:txBody>
      <dsp:txXfrm rot="-5400000">
        <a:off x="1027916" y="445138"/>
        <a:ext cx="785589" cy="902975"/>
      </dsp:txXfrm>
    </dsp:sp>
    <dsp:sp modelId="{BE9DB05C-2EA5-42B6-B66D-8123E1A6F7E1}">
      <dsp:nvSpPr>
        <dsp:cNvPr id="0" name=""/>
        <dsp:cNvSpPr/>
      </dsp:nvSpPr>
      <dsp:spPr>
        <a:xfrm rot="5400000">
          <a:off x="1378733" y="1439462"/>
          <a:ext cx="1311829" cy="114129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HTML</a:t>
          </a:r>
          <a:endParaRPr lang="en-US" sz="1800" kern="1200" dirty="0"/>
        </a:p>
      </dsp:txBody>
      <dsp:txXfrm rot="-5400000">
        <a:off x="1641853" y="1558620"/>
        <a:ext cx="785589" cy="902975"/>
      </dsp:txXfrm>
    </dsp:sp>
    <dsp:sp modelId="{976C64B8-6057-41B5-B3BA-E6F6DC35A32C}">
      <dsp:nvSpPr>
        <dsp:cNvPr id="0" name=""/>
        <dsp:cNvSpPr/>
      </dsp:nvSpPr>
      <dsp:spPr>
        <a:xfrm>
          <a:off x="0" y="1616559"/>
          <a:ext cx="1416776" cy="787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C77665-BE78-452B-939E-1147530748FD}">
      <dsp:nvSpPr>
        <dsp:cNvPr id="0" name=""/>
        <dsp:cNvSpPr/>
      </dsp:nvSpPr>
      <dsp:spPr>
        <a:xfrm rot="5400000">
          <a:off x="2611328" y="1439462"/>
          <a:ext cx="1311829" cy="114129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 err="1"/>
            <a:t>Structured</a:t>
          </a:r>
          <a:r>
            <a:rPr lang="cs-CZ" sz="1400" kern="1200" dirty="0"/>
            <a:t> Text</a:t>
          </a:r>
          <a:endParaRPr lang="en-US" sz="1400" kern="1200" dirty="0"/>
        </a:p>
      </dsp:txBody>
      <dsp:txXfrm rot="-5400000">
        <a:off x="2874448" y="1558620"/>
        <a:ext cx="785589" cy="902975"/>
      </dsp:txXfrm>
    </dsp:sp>
    <dsp:sp modelId="{6C6F8802-51CC-4E6B-8BCD-3C204E44A450}">
      <dsp:nvSpPr>
        <dsp:cNvPr id="0" name=""/>
        <dsp:cNvSpPr/>
      </dsp:nvSpPr>
      <dsp:spPr>
        <a:xfrm rot="5400000">
          <a:off x="1997391" y="2552943"/>
          <a:ext cx="1311829" cy="114129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MQTT</a:t>
          </a:r>
          <a:endParaRPr lang="en-US" sz="1800" kern="1200" dirty="0"/>
        </a:p>
      </dsp:txBody>
      <dsp:txXfrm rot="-5400000">
        <a:off x="2260511" y="2672101"/>
        <a:ext cx="785589" cy="902975"/>
      </dsp:txXfrm>
    </dsp:sp>
    <dsp:sp modelId="{8ECC164D-502E-4619-8585-232B367FE769}">
      <dsp:nvSpPr>
        <dsp:cNvPr id="0" name=""/>
        <dsp:cNvSpPr/>
      </dsp:nvSpPr>
      <dsp:spPr>
        <a:xfrm>
          <a:off x="3258585" y="2730040"/>
          <a:ext cx="1464001" cy="787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3258585" y="2730040"/>
        <a:ext cx="1464001" cy="787097"/>
      </dsp:txXfrm>
    </dsp:sp>
    <dsp:sp modelId="{C15A4D11-163E-41A5-8F14-EA0C98BB01BF}">
      <dsp:nvSpPr>
        <dsp:cNvPr id="0" name=""/>
        <dsp:cNvSpPr/>
      </dsp:nvSpPr>
      <dsp:spPr>
        <a:xfrm rot="5400000">
          <a:off x="764796" y="2552943"/>
          <a:ext cx="1311829" cy="114129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JavaScript</a:t>
          </a:r>
          <a:endParaRPr lang="en-US" sz="1600" kern="1200" dirty="0"/>
        </a:p>
      </dsp:txBody>
      <dsp:txXfrm rot="-5400000">
        <a:off x="1027916" y="2672101"/>
        <a:ext cx="785589" cy="902975"/>
      </dsp:txXfrm>
    </dsp:sp>
    <dsp:sp modelId="{8CAAA74F-CC29-4645-9185-675100CD9FCF}">
      <dsp:nvSpPr>
        <dsp:cNvPr id="0" name=""/>
        <dsp:cNvSpPr/>
      </dsp:nvSpPr>
      <dsp:spPr>
        <a:xfrm rot="5400000">
          <a:off x="1378733" y="3666424"/>
          <a:ext cx="1311829" cy="114129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 err="1"/>
            <a:t>Keyence</a:t>
          </a:r>
          <a:endParaRPr lang="en-US" sz="1400" kern="1200" dirty="0"/>
        </a:p>
      </dsp:txBody>
      <dsp:txXfrm rot="-5400000">
        <a:off x="1641853" y="3785582"/>
        <a:ext cx="785589" cy="902975"/>
      </dsp:txXfrm>
    </dsp:sp>
    <dsp:sp modelId="{653F689A-419F-4226-85EF-A2D91A67450A}">
      <dsp:nvSpPr>
        <dsp:cNvPr id="0" name=""/>
        <dsp:cNvSpPr/>
      </dsp:nvSpPr>
      <dsp:spPr>
        <a:xfrm>
          <a:off x="0" y="3843521"/>
          <a:ext cx="1416776" cy="787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 </a:t>
          </a:r>
          <a:endParaRPr lang="en-US" sz="1800" kern="1200" dirty="0"/>
        </a:p>
      </dsp:txBody>
      <dsp:txXfrm>
        <a:off x="0" y="3843521"/>
        <a:ext cx="1416776" cy="787097"/>
      </dsp:txXfrm>
    </dsp:sp>
    <dsp:sp modelId="{552F647D-D320-4D31-BAEB-7A64EADB39FF}">
      <dsp:nvSpPr>
        <dsp:cNvPr id="0" name=""/>
        <dsp:cNvSpPr/>
      </dsp:nvSpPr>
      <dsp:spPr>
        <a:xfrm rot="5400000">
          <a:off x="2611328" y="3666424"/>
          <a:ext cx="1311829" cy="114129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ABB</a:t>
          </a:r>
          <a:endParaRPr lang="en-US" sz="2400" kern="1200" dirty="0"/>
        </a:p>
      </dsp:txBody>
      <dsp:txXfrm rot="-5400000">
        <a:off x="2874448" y="3785582"/>
        <a:ext cx="785589" cy="90297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F46E18-83A6-4D89-AB8A-9243EC9B8CF8}">
      <dsp:nvSpPr>
        <dsp:cNvPr id="0" name=""/>
        <dsp:cNvSpPr/>
      </dsp:nvSpPr>
      <dsp:spPr>
        <a:xfrm rot="5400000">
          <a:off x="3731160" y="83364"/>
          <a:ext cx="1252430" cy="1089614"/>
        </a:xfrm>
        <a:prstGeom prst="hexagon">
          <a:avLst>
            <a:gd name="adj" fmla="val 25000"/>
            <a:gd name="vf" fmla="val 1154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 dirty="0" err="1"/>
            <a:t>Prepared</a:t>
          </a:r>
          <a:r>
            <a:rPr lang="cs-CZ" sz="1300" kern="1200" dirty="0"/>
            <a:t> </a:t>
          </a:r>
          <a:r>
            <a:rPr lang="cs-CZ" sz="1300" kern="1200" dirty="0" err="1"/>
            <a:t>Apps</a:t>
          </a:r>
          <a:endParaRPr lang="en-US" sz="1300" kern="1200" dirty="0"/>
        </a:p>
      </dsp:txBody>
      <dsp:txXfrm rot="-5400000">
        <a:off x="3982366" y="197126"/>
        <a:ext cx="750018" cy="862090"/>
      </dsp:txXfrm>
    </dsp:sp>
    <dsp:sp modelId="{EFD059C3-3E6C-4BF7-8499-6508DBCF6526}">
      <dsp:nvSpPr>
        <dsp:cNvPr id="0" name=""/>
        <dsp:cNvSpPr/>
      </dsp:nvSpPr>
      <dsp:spPr>
        <a:xfrm>
          <a:off x="4935247" y="252442"/>
          <a:ext cx="1397711" cy="751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 dirty="0"/>
        </a:p>
      </dsp:txBody>
      <dsp:txXfrm>
        <a:off x="4935247" y="252442"/>
        <a:ext cx="1397711" cy="751458"/>
      </dsp:txXfrm>
    </dsp:sp>
    <dsp:sp modelId="{2F84E908-906F-4E43-A3D2-F7EB21E458D8}">
      <dsp:nvSpPr>
        <dsp:cNvPr id="0" name=""/>
        <dsp:cNvSpPr/>
      </dsp:nvSpPr>
      <dsp:spPr>
        <a:xfrm rot="5400000">
          <a:off x="2554377" y="83364"/>
          <a:ext cx="1252430" cy="1089614"/>
        </a:xfrm>
        <a:prstGeom prst="hexagon">
          <a:avLst>
            <a:gd name="adj" fmla="val 25000"/>
            <a:gd name="vf" fmla="val 1154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 err="1"/>
            <a:t>Drivers</a:t>
          </a:r>
          <a:endParaRPr lang="en-US" sz="1900" kern="1200" dirty="0"/>
        </a:p>
      </dsp:txBody>
      <dsp:txXfrm rot="-5400000">
        <a:off x="2805583" y="197126"/>
        <a:ext cx="750018" cy="862090"/>
      </dsp:txXfrm>
    </dsp:sp>
    <dsp:sp modelId="{2E8016BC-6C67-4543-9465-029A0EA42CFE}">
      <dsp:nvSpPr>
        <dsp:cNvPr id="0" name=""/>
        <dsp:cNvSpPr/>
      </dsp:nvSpPr>
      <dsp:spPr>
        <a:xfrm rot="5400000">
          <a:off x="3140514" y="1146427"/>
          <a:ext cx="1252430" cy="1089614"/>
        </a:xfrm>
        <a:prstGeom prst="hexagon">
          <a:avLst>
            <a:gd name="adj" fmla="val 25000"/>
            <a:gd name="vf" fmla="val 1154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 dirty="0"/>
            <a:t>Digital </a:t>
          </a:r>
          <a:r>
            <a:rPr lang="cs-CZ" sz="1300" kern="1200" dirty="0" err="1"/>
            <a:t>Twins</a:t>
          </a:r>
          <a:endParaRPr lang="en-US" sz="1300" kern="1200" dirty="0"/>
        </a:p>
      </dsp:txBody>
      <dsp:txXfrm rot="-5400000">
        <a:off x="3391720" y="1260189"/>
        <a:ext cx="750018" cy="862090"/>
      </dsp:txXfrm>
    </dsp:sp>
    <dsp:sp modelId="{EFAB297A-2870-4997-8D1A-B79570225378}">
      <dsp:nvSpPr>
        <dsp:cNvPr id="0" name=""/>
        <dsp:cNvSpPr/>
      </dsp:nvSpPr>
      <dsp:spPr>
        <a:xfrm>
          <a:off x="1824210" y="1315505"/>
          <a:ext cx="1352624" cy="751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C553C0-5E18-4CFE-BEF8-30B1291BB583}">
      <dsp:nvSpPr>
        <dsp:cNvPr id="0" name=""/>
        <dsp:cNvSpPr/>
      </dsp:nvSpPr>
      <dsp:spPr>
        <a:xfrm rot="5400000">
          <a:off x="4317298" y="1146427"/>
          <a:ext cx="1252430" cy="1089614"/>
        </a:xfrm>
        <a:prstGeom prst="hexagon">
          <a:avLst>
            <a:gd name="adj" fmla="val 25000"/>
            <a:gd name="vf" fmla="val 1154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 err="1"/>
            <a:t>Functions</a:t>
          </a:r>
          <a:endParaRPr lang="en-US" sz="1500" kern="1200" dirty="0"/>
        </a:p>
      </dsp:txBody>
      <dsp:txXfrm rot="-5400000">
        <a:off x="4568504" y="1260189"/>
        <a:ext cx="750018" cy="862090"/>
      </dsp:txXfrm>
    </dsp:sp>
    <dsp:sp modelId="{F0CDCB03-5E0E-4D09-B2CB-6704C5A6B7A5}">
      <dsp:nvSpPr>
        <dsp:cNvPr id="0" name=""/>
        <dsp:cNvSpPr/>
      </dsp:nvSpPr>
      <dsp:spPr>
        <a:xfrm rot="5400000">
          <a:off x="3731160" y="2209489"/>
          <a:ext cx="1252430" cy="1089614"/>
        </a:xfrm>
        <a:prstGeom prst="hexagon">
          <a:avLst>
            <a:gd name="adj" fmla="val 25000"/>
            <a:gd name="vf" fmla="val 1154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 err="1"/>
            <a:t>Unified</a:t>
          </a:r>
          <a:r>
            <a:rPr lang="cs-CZ" sz="900" kern="1200" dirty="0"/>
            <a:t> </a:t>
          </a:r>
          <a:r>
            <a:rPr lang="cs-CZ" sz="900" kern="1200" dirty="0" err="1"/>
            <a:t>Namespace</a:t>
          </a:r>
          <a:endParaRPr lang="en-US" sz="900" kern="1200" dirty="0"/>
        </a:p>
      </dsp:txBody>
      <dsp:txXfrm rot="-5400000">
        <a:off x="3982366" y="2323251"/>
        <a:ext cx="750018" cy="862090"/>
      </dsp:txXfrm>
    </dsp:sp>
    <dsp:sp modelId="{6A5C04CC-78C2-46AC-9903-6BBABE92DBD0}">
      <dsp:nvSpPr>
        <dsp:cNvPr id="0" name=""/>
        <dsp:cNvSpPr/>
      </dsp:nvSpPr>
      <dsp:spPr>
        <a:xfrm>
          <a:off x="4935247" y="2378567"/>
          <a:ext cx="1397711" cy="751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084613-6AAD-40B5-96CF-4FC0FAE2BE23}">
      <dsp:nvSpPr>
        <dsp:cNvPr id="0" name=""/>
        <dsp:cNvSpPr/>
      </dsp:nvSpPr>
      <dsp:spPr>
        <a:xfrm rot="5400000">
          <a:off x="2554377" y="2209489"/>
          <a:ext cx="1252430" cy="1089614"/>
        </a:xfrm>
        <a:prstGeom prst="hexagon">
          <a:avLst>
            <a:gd name="adj" fmla="val 25000"/>
            <a:gd name="vf" fmla="val 1154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 err="1"/>
            <a:t>NFTs</a:t>
          </a:r>
          <a:endParaRPr lang="en-US" sz="2600" kern="1200" dirty="0"/>
        </a:p>
      </dsp:txBody>
      <dsp:txXfrm rot="-5400000">
        <a:off x="2805583" y="2323251"/>
        <a:ext cx="750018" cy="862090"/>
      </dsp:txXfrm>
    </dsp:sp>
    <dsp:sp modelId="{CA4C2996-50E3-43C8-9734-14EE3F99D080}">
      <dsp:nvSpPr>
        <dsp:cNvPr id="0" name=""/>
        <dsp:cNvSpPr/>
      </dsp:nvSpPr>
      <dsp:spPr>
        <a:xfrm rot="5400000">
          <a:off x="3140514" y="3272552"/>
          <a:ext cx="1252430" cy="1089614"/>
        </a:xfrm>
        <a:prstGeom prst="hexagon">
          <a:avLst>
            <a:gd name="adj" fmla="val 25000"/>
            <a:gd name="vf" fmla="val 1154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 dirty="0" err="1"/>
            <a:t>File</a:t>
          </a:r>
          <a:r>
            <a:rPr lang="cs-CZ" sz="1300" kern="1200" dirty="0"/>
            <a:t> </a:t>
          </a:r>
          <a:r>
            <a:rPr lang="cs-CZ" sz="1300" kern="1200" dirty="0" err="1"/>
            <a:t>Storage</a:t>
          </a:r>
          <a:endParaRPr lang="en-US" sz="1300" kern="1200" dirty="0"/>
        </a:p>
      </dsp:txBody>
      <dsp:txXfrm rot="-5400000">
        <a:off x="3391720" y="3386314"/>
        <a:ext cx="750018" cy="862090"/>
      </dsp:txXfrm>
    </dsp:sp>
    <dsp:sp modelId="{15B60531-5E84-44AD-A734-F8B63C0283BE}">
      <dsp:nvSpPr>
        <dsp:cNvPr id="0" name=""/>
        <dsp:cNvSpPr/>
      </dsp:nvSpPr>
      <dsp:spPr>
        <a:xfrm>
          <a:off x="1824210" y="3441630"/>
          <a:ext cx="1352624" cy="751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42A3C0-253D-4D99-8658-19386D0654E2}">
      <dsp:nvSpPr>
        <dsp:cNvPr id="0" name=""/>
        <dsp:cNvSpPr/>
      </dsp:nvSpPr>
      <dsp:spPr>
        <a:xfrm rot="5400000">
          <a:off x="4317298" y="3272552"/>
          <a:ext cx="1252430" cy="1089614"/>
        </a:xfrm>
        <a:prstGeom prst="hexagon">
          <a:avLst>
            <a:gd name="adj" fmla="val 25000"/>
            <a:gd name="vf" fmla="val 1154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Blockchain</a:t>
          </a:r>
          <a:endParaRPr lang="en-US" sz="2000" kern="1200" dirty="0"/>
        </a:p>
      </dsp:txBody>
      <dsp:txXfrm rot="-5400000">
        <a:off x="4568504" y="3386314"/>
        <a:ext cx="750018" cy="862090"/>
      </dsp:txXfrm>
    </dsp:sp>
    <dsp:sp modelId="{B1CE5B47-D12A-4973-838F-F31E7624B08D}">
      <dsp:nvSpPr>
        <dsp:cNvPr id="0" name=""/>
        <dsp:cNvSpPr/>
      </dsp:nvSpPr>
      <dsp:spPr>
        <a:xfrm rot="5400000">
          <a:off x="3731160" y="4335615"/>
          <a:ext cx="1252430" cy="1089614"/>
        </a:xfrm>
        <a:prstGeom prst="hexagon">
          <a:avLst>
            <a:gd name="adj" fmla="val 25000"/>
            <a:gd name="vf" fmla="val 1154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 dirty="0"/>
            <a:t>Database</a:t>
          </a:r>
          <a:endParaRPr lang="en-US" sz="1300" kern="1200" dirty="0"/>
        </a:p>
      </dsp:txBody>
      <dsp:txXfrm rot="-5400000">
        <a:off x="3982366" y="4449377"/>
        <a:ext cx="750018" cy="862090"/>
      </dsp:txXfrm>
    </dsp:sp>
    <dsp:sp modelId="{8630A5AE-0D8A-4886-A84D-6BE1FD903F04}">
      <dsp:nvSpPr>
        <dsp:cNvPr id="0" name=""/>
        <dsp:cNvSpPr/>
      </dsp:nvSpPr>
      <dsp:spPr>
        <a:xfrm>
          <a:off x="4935247" y="4504693"/>
          <a:ext cx="1397711" cy="751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 dirty="0"/>
        </a:p>
      </dsp:txBody>
      <dsp:txXfrm>
        <a:off x="4935247" y="4504693"/>
        <a:ext cx="1397711" cy="751458"/>
      </dsp:txXfrm>
    </dsp:sp>
    <dsp:sp modelId="{9B9992D1-D05C-4317-A1EE-9F0506015891}">
      <dsp:nvSpPr>
        <dsp:cNvPr id="0" name=""/>
        <dsp:cNvSpPr/>
      </dsp:nvSpPr>
      <dsp:spPr>
        <a:xfrm rot="5400000">
          <a:off x="2554377" y="4335615"/>
          <a:ext cx="1252430" cy="1089614"/>
        </a:xfrm>
        <a:prstGeom prst="hexagon">
          <a:avLst>
            <a:gd name="adj" fmla="val 25000"/>
            <a:gd name="vf" fmla="val 1154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 err="1"/>
            <a:t>IoT</a:t>
          </a:r>
          <a:endParaRPr lang="en-US" sz="3600" kern="1200" dirty="0"/>
        </a:p>
      </dsp:txBody>
      <dsp:txXfrm rot="-5400000">
        <a:off x="2805583" y="4449377"/>
        <a:ext cx="750018" cy="86209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35E67B-DAB8-49F4-A8DA-4CF6D04EE19C}">
      <dsp:nvSpPr>
        <dsp:cNvPr id="0" name=""/>
        <dsp:cNvSpPr/>
      </dsp:nvSpPr>
      <dsp:spPr>
        <a:xfrm rot="5400000">
          <a:off x="1997391" y="105868"/>
          <a:ext cx="1311829" cy="114129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.NET</a:t>
          </a:r>
          <a:endParaRPr lang="en-US" sz="2000" kern="1200" dirty="0"/>
        </a:p>
      </dsp:txBody>
      <dsp:txXfrm rot="-5400000">
        <a:off x="2260511" y="225026"/>
        <a:ext cx="785589" cy="902975"/>
      </dsp:txXfrm>
    </dsp:sp>
    <dsp:sp modelId="{1D8EC9C6-B38B-472E-A886-ED2D93F7C068}">
      <dsp:nvSpPr>
        <dsp:cNvPr id="0" name=""/>
        <dsp:cNvSpPr/>
      </dsp:nvSpPr>
      <dsp:spPr>
        <a:xfrm>
          <a:off x="3258585" y="282965"/>
          <a:ext cx="1464001" cy="787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 dirty="0"/>
            <a:t> </a:t>
          </a:r>
          <a:endParaRPr lang="en-US" sz="3600" kern="1200" dirty="0"/>
        </a:p>
      </dsp:txBody>
      <dsp:txXfrm>
        <a:off x="3258585" y="282965"/>
        <a:ext cx="1464001" cy="787097"/>
      </dsp:txXfrm>
    </dsp:sp>
    <dsp:sp modelId="{1ECC4A64-F833-4C8C-971D-F4239F859556}">
      <dsp:nvSpPr>
        <dsp:cNvPr id="0" name=""/>
        <dsp:cNvSpPr/>
      </dsp:nvSpPr>
      <dsp:spPr>
        <a:xfrm rot="5400000">
          <a:off x="764796" y="105868"/>
          <a:ext cx="1311829" cy="114129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 dirty="0"/>
            <a:t>C#</a:t>
          </a:r>
          <a:endParaRPr lang="en-US" sz="3600" kern="1200" dirty="0"/>
        </a:p>
      </dsp:txBody>
      <dsp:txXfrm rot="-5400000">
        <a:off x="1027916" y="225026"/>
        <a:ext cx="785589" cy="902975"/>
      </dsp:txXfrm>
    </dsp:sp>
    <dsp:sp modelId="{6C6F8802-51CC-4E6B-8BCD-3C204E44A450}">
      <dsp:nvSpPr>
        <dsp:cNvPr id="0" name=""/>
        <dsp:cNvSpPr/>
      </dsp:nvSpPr>
      <dsp:spPr>
        <a:xfrm rot="5400000">
          <a:off x="1378733" y="1219349"/>
          <a:ext cx="1311829" cy="114129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HTML</a:t>
          </a:r>
          <a:endParaRPr lang="en-US" sz="1800" kern="1200" dirty="0"/>
        </a:p>
      </dsp:txBody>
      <dsp:txXfrm rot="-5400000">
        <a:off x="1641853" y="1338507"/>
        <a:ext cx="785589" cy="902975"/>
      </dsp:txXfrm>
    </dsp:sp>
    <dsp:sp modelId="{8ECC164D-502E-4619-8585-232B367FE769}">
      <dsp:nvSpPr>
        <dsp:cNvPr id="0" name=""/>
        <dsp:cNvSpPr/>
      </dsp:nvSpPr>
      <dsp:spPr>
        <a:xfrm>
          <a:off x="0" y="1396446"/>
          <a:ext cx="1416776" cy="787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>
        <a:off x="0" y="1396446"/>
        <a:ext cx="1416776" cy="787097"/>
      </dsp:txXfrm>
    </dsp:sp>
    <dsp:sp modelId="{C15A4D11-163E-41A5-8F14-EA0C98BB01BF}">
      <dsp:nvSpPr>
        <dsp:cNvPr id="0" name=""/>
        <dsp:cNvSpPr/>
      </dsp:nvSpPr>
      <dsp:spPr>
        <a:xfrm rot="5400000">
          <a:off x="2611328" y="1219349"/>
          <a:ext cx="1311829" cy="114129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Neblio</a:t>
          </a:r>
          <a:endParaRPr lang="en-US" sz="2200" kern="1200" dirty="0"/>
        </a:p>
      </dsp:txBody>
      <dsp:txXfrm rot="-5400000">
        <a:off x="2874448" y="1338507"/>
        <a:ext cx="785589" cy="902975"/>
      </dsp:txXfrm>
    </dsp:sp>
    <dsp:sp modelId="{8CAAA74F-CC29-4645-9185-675100CD9FCF}">
      <dsp:nvSpPr>
        <dsp:cNvPr id="0" name=""/>
        <dsp:cNvSpPr/>
      </dsp:nvSpPr>
      <dsp:spPr>
        <a:xfrm rot="5400000">
          <a:off x="1997391" y="2332830"/>
          <a:ext cx="1311829" cy="114129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 err="1"/>
            <a:t>OpenAPI</a:t>
          </a:r>
          <a:endParaRPr lang="en-US" sz="1400" kern="1200" dirty="0"/>
        </a:p>
      </dsp:txBody>
      <dsp:txXfrm rot="-5400000">
        <a:off x="2260511" y="2451988"/>
        <a:ext cx="785589" cy="902975"/>
      </dsp:txXfrm>
    </dsp:sp>
    <dsp:sp modelId="{653F689A-419F-4226-85EF-A2D91A67450A}">
      <dsp:nvSpPr>
        <dsp:cNvPr id="0" name=""/>
        <dsp:cNvSpPr/>
      </dsp:nvSpPr>
      <dsp:spPr>
        <a:xfrm>
          <a:off x="3258585" y="2509927"/>
          <a:ext cx="1464001" cy="787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 dirty="0"/>
            <a:t> </a:t>
          </a:r>
          <a:endParaRPr lang="en-US" sz="3600" kern="1200" dirty="0"/>
        </a:p>
      </dsp:txBody>
      <dsp:txXfrm>
        <a:off x="3258585" y="2509927"/>
        <a:ext cx="1464001" cy="787097"/>
      </dsp:txXfrm>
    </dsp:sp>
    <dsp:sp modelId="{552F647D-D320-4D31-BAEB-7A64EADB39FF}">
      <dsp:nvSpPr>
        <dsp:cNvPr id="0" name=""/>
        <dsp:cNvSpPr/>
      </dsp:nvSpPr>
      <dsp:spPr>
        <a:xfrm rot="5400000">
          <a:off x="764796" y="2332830"/>
          <a:ext cx="1311829" cy="114129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MSSQL</a:t>
          </a:r>
          <a:endParaRPr lang="en-US" sz="2000" kern="1200" dirty="0"/>
        </a:p>
      </dsp:txBody>
      <dsp:txXfrm rot="-5400000">
        <a:off x="1027916" y="2451988"/>
        <a:ext cx="785589" cy="902975"/>
      </dsp:txXfrm>
    </dsp:sp>
    <dsp:sp modelId="{A009CBA8-A703-4A48-9E98-E8B850A2F6BC}">
      <dsp:nvSpPr>
        <dsp:cNvPr id="0" name=""/>
        <dsp:cNvSpPr/>
      </dsp:nvSpPr>
      <dsp:spPr>
        <a:xfrm rot="5400000">
          <a:off x="1378733" y="3446311"/>
          <a:ext cx="1311829" cy="114129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IPFS</a:t>
          </a:r>
          <a:endParaRPr lang="en-US" sz="2000" kern="1200" dirty="0"/>
        </a:p>
      </dsp:txBody>
      <dsp:txXfrm rot="-5400000">
        <a:off x="1641853" y="3565469"/>
        <a:ext cx="785589" cy="902975"/>
      </dsp:txXfrm>
    </dsp:sp>
    <dsp:sp modelId="{AA1BE12D-5311-44B2-98D3-8A6D6BB22CB0}">
      <dsp:nvSpPr>
        <dsp:cNvPr id="0" name=""/>
        <dsp:cNvSpPr/>
      </dsp:nvSpPr>
      <dsp:spPr>
        <a:xfrm>
          <a:off x="0" y="3623408"/>
          <a:ext cx="1416776" cy="787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EDA1C2-5BA8-491A-ACE9-4195AD1F429C}">
      <dsp:nvSpPr>
        <dsp:cNvPr id="0" name=""/>
        <dsp:cNvSpPr/>
      </dsp:nvSpPr>
      <dsp:spPr>
        <a:xfrm rot="5400000">
          <a:off x="2611328" y="3446311"/>
          <a:ext cx="1311829" cy="114129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MQTT</a:t>
          </a:r>
          <a:endParaRPr lang="en-US" sz="2100" kern="1200" dirty="0"/>
        </a:p>
      </dsp:txBody>
      <dsp:txXfrm rot="-5400000">
        <a:off x="2874448" y="3565469"/>
        <a:ext cx="785589" cy="9029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3A62EC2-9403-4E3F-B9EE-AC16CAC60FB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89550C-613B-478E-B802-C73E6285242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69C108-6DA3-45F2-AE7E-50E80854775B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013C7E-277B-477F-B8EF-FBEECB8A1FC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96058-9ECC-48B6-8A85-7E3A3E39E82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6ED09B-8056-4B81-BB5B-ECA7E0231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300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6A73B2-5605-4CC4-ADC6-622651651079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ED664B-377C-4B68-AF4E-EBDA64311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45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D664B-377C-4B68-AF4E-EBDA643118D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2992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D664B-377C-4B68-AF4E-EBDA643118D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7261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D664B-377C-4B68-AF4E-EBDA643118D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4631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D664B-377C-4B68-AF4E-EBDA643118D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6524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D664B-377C-4B68-AF4E-EBDA643118D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829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D664B-377C-4B68-AF4E-EBDA643118D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2570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D664B-377C-4B68-AF4E-EBDA643118D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4001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D664B-377C-4B68-AF4E-EBDA643118D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6674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D664B-377C-4B68-AF4E-EBDA643118D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202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D664B-377C-4B68-AF4E-EBDA643118D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0156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D664B-377C-4B68-AF4E-EBDA643118D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244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D664B-377C-4B68-AF4E-EBDA643118D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9132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D664B-377C-4B68-AF4E-EBDA643118D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4535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D664B-377C-4B68-AF4E-EBDA643118D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117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D664B-377C-4B68-AF4E-EBDA643118D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506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D664B-377C-4B68-AF4E-EBDA643118D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624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D664B-377C-4B68-AF4E-EBDA643118D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6266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D664B-377C-4B68-AF4E-EBDA643118D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8851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D664B-377C-4B68-AF4E-EBDA643118D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6888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D664B-377C-4B68-AF4E-EBDA643118D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1153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D664B-377C-4B68-AF4E-EBDA643118D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66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D664B-377C-4B68-AF4E-EBDA643118D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833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D664B-377C-4B68-AF4E-EBDA643118D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637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D664B-377C-4B68-AF4E-EBDA643118D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8170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D664B-377C-4B68-AF4E-EBDA643118D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7276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D664B-377C-4B68-AF4E-EBDA643118D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507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D664B-377C-4B68-AF4E-EBDA643118D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3554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D664B-377C-4B68-AF4E-EBDA643118D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347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D664B-377C-4B68-AF4E-EBDA643118D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7212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D664B-377C-4B68-AF4E-EBDA643118D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6127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D664B-377C-4B68-AF4E-EBDA643118D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50812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D664B-377C-4B68-AF4E-EBDA643118D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1421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D664B-377C-4B68-AF4E-EBDA643118D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80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D664B-377C-4B68-AF4E-EBDA643118D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9703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D664B-377C-4B68-AF4E-EBDA643118DF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018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D664B-377C-4B68-AF4E-EBDA643118D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410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D664B-377C-4B68-AF4E-EBDA643118D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9415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D664B-377C-4B68-AF4E-EBDA643118D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091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D664B-377C-4B68-AF4E-EBDA643118D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15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D664B-377C-4B68-AF4E-EBDA643118D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439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778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428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238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75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5611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587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5889930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77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989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r>
              <a:rPr lang="en-US"/>
              <a:t>
              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352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B16C4C9A-3960-41CF-A4E9-2A8FB932454B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r>
              <a:rPr lang="en-US"/>
              <a:t>
              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789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3CBC1C18-307B-4F68-A007-B5B542270E8D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01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microsoft.com/office/2007/relationships/diagramDrawing" Target="../diagrams/drawing5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4.xml"/><Relationship Id="rId12" Type="http://schemas.openxmlformats.org/officeDocument/2006/relationships/diagramColors" Target="../diagrams/colors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11" Type="http://schemas.openxmlformats.org/officeDocument/2006/relationships/diagramQuickStyle" Target="../diagrams/quickStyle5.xml"/><Relationship Id="rId5" Type="http://schemas.openxmlformats.org/officeDocument/2006/relationships/diagramLayout" Target="../diagrams/layout4.xml"/><Relationship Id="rId10" Type="http://schemas.openxmlformats.org/officeDocument/2006/relationships/diagramLayout" Target="../diagrams/layout5.xml"/><Relationship Id="rId4" Type="http://schemas.openxmlformats.org/officeDocument/2006/relationships/diagramData" Target="../diagrams/data4.xml"/><Relationship Id="rId9" Type="http://schemas.openxmlformats.org/officeDocument/2006/relationships/diagramData" Target="../diagrams/data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hyperlink" Target="mailto:Tomas.Svoboda@TechnicInsider.com" TargetMode="External"/><Relationship Id="rId4" Type="http://schemas.openxmlformats.org/officeDocument/2006/relationships/hyperlink" Target="mailto:Info@TechnicInsider.com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981E6A2-4656-4CFE-9BF4-39D81EE2C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1412" y="2565578"/>
            <a:ext cx="5289631" cy="1231106"/>
          </a:xfrm>
          <a:noFill/>
          <a:ln>
            <a:solidFill>
              <a:schemeClr val="tx1"/>
            </a:solidFill>
          </a:ln>
          <a:effectLst>
            <a:glow rad="152400">
              <a:schemeClr val="tx1">
                <a:alpha val="13000"/>
              </a:schemeClr>
            </a:glow>
          </a:effectLst>
        </p:spPr>
        <p:txBody>
          <a:bodyPr>
            <a:noAutofit/>
          </a:bodyPr>
          <a:lstStyle/>
          <a:p>
            <a:r>
              <a:rPr lang="cs-CZ" sz="3200" dirty="0">
                <a:solidFill>
                  <a:schemeClr val="tx1"/>
                </a:solidFill>
              </a:rPr>
              <a:t>VEFramework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C7BD98-5486-489C-BAA0-A69CEFF69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672" y="3981815"/>
            <a:ext cx="4486656" cy="57113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Open Source and </a:t>
            </a:r>
            <a:r>
              <a:rPr lang="cs-CZ" dirty="0">
                <a:solidFill>
                  <a:schemeClr val="tx1"/>
                </a:solidFill>
              </a:rPr>
              <a:t>Technologies</a:t>
            </a:r>
            <a:r>
              <a:rPr lang="en-US" dirty="0">
                <a:solidFill>
                  <a:schemeClr val="tx1"/>
                </a:solidFill>
              </a:rPr>
              <a:t> for All</a:t>
            </a:r>
          </a:p>
        </p:txBody>
      </p:sp>
      <p:pic>
        <p:nvPicPr>
          <p:cNvPr id="5" name="Picture 4" descr="Finance trade numbers">
            <a:extLst>
              <a:ext uri="{FF2B5EF4-FFF2-40B4-BE49-F238E27FC236}">
                <a16:creationId xmlns:a16="http://schemas.microsoft.com/office/drawing/2014/main" id="{112B9624-F8A1-4831-AE43-1D9E266CFF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096000" y="10"/>
            <a:ext cx="6095999" cy="6857990"/>
          </a:xfrm>
          <a:prstGeom prst="rect">
            <a:avLst/>
          </a:prstGeom>
        </p:spPr>
      </p:pic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4A32C518-3793-44B5-9DF5-7599BE8FD9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18" y="70540"/>
            <a:ext cx="3661676" cy="109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50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9DE503-F7C2-4A40-83F4-4DE931E7D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010" y="2681103"/>
            <a:ext cx="3541852" cy="1495794"/>
          </a:xfrm>
          <a:noFill/>
          <a:ln>
            <a:solidFill>
              <a:schemeClr val="bg1"/>
            </a:solidFill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wrap="square">
            <a:normAutofit/>
          </a:bodyPr>
          <a:lstStyle/>
          <a:p>
            <a:r>
              <a:rPr lang="cs-CZ" sz="2900" dirty="0">
                <a:solidFill>
                  <a:schemeClr val="bg1"/>
                </a:solidFill>
              </a:rPr>
              <a:t>PL </a:t>
            </a:r>
            <a:r>
              <a:rPr lang="en-US" sz="2900" dirty="0">
                <a:solidFill>
                  <a:schemeClr val="bg1"/>
                </a:solidFill>
              </a:rPr>
              <a:t>framework</a:t>
            </a:r>
          </a:p>
        </p:txBody>
      </p:sp>
      <p:pic>
        <p:nvPicPr>
          <p:cNvPr id="4" name="Picture 3" descr="Finance trade numbers">
            <a:extLst>
              <a:ext uri="{FF2B5EF4-FFF2-40B4-BE49-F238E27FC236}">
                <a16:creationId xmlns:a16="http://schemas.microsoft.com/office/drawing/2014/main" id="{32F354A1-38C7-4598-A0E1-7A286A3019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0908" y="0"/>
            <a:ext cx="7541091" cy="6858000"/>
          </a:xfrm>
          <a:prstGeom prst="rect">
            <a:avLst/>
          </a:prstGeom>
        </p:spPr>
      </p:pic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150BBD6-B2AE-4CC3-AA31-5BEEA29E2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0605" y="674703"/>
            <a:ext cx="6745085" cy="5611797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spcAft>
                <a:spcPts val="600"/>
              </a:spcAft>
              <a:buNone/>
            </a:pPr>
            <a:r>
              <a:rPr lang="cs-CZ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 panose="020F0502020204030204" pitchFamily="34" charset="0"/>
                <a:cs typeface="Calibri"/>
              </a:rPr>
              <a:t>PL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 panose="020F0502020204030204" pitchFamily="34" charset="0"/>
                <a:cs typeface="Calibri"/>
              </a:rPr>
              <a:t> Framework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Calibri"/>
              <a:ea typeface="Calibri" panose="020F0502020204030204" pitchFamily="34" charset="0"/>
              <a:cs typeface="Times New Roman"/>
            </a:endParaRPr>
          </a:p>
          <a:p>
            <a:pPr marL="0" indent="0" algn="just">
              <a:spcAft>
                <a:spcPts val="600"/>
              </a:spcAft>
              <a:buNone/>
            </a:pP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600"/>
              </a:spcAft>
              <a:buNone/>
            </a:pP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600"/>
              </a:spcAft>
              <a:buNone/>
            </a:pPr>
            <a:endParaRPr lang="cs-CZ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600"/>
              </a:spcAft>
              <a:buNone/>
            </a:pPr>
            <a:endParaRPr lang="cs-CZ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600"/>
              </a:spcAft>
              <a:buNone/>
            </a:pPr>
            <a:endParaRPr lang="cs-CZ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600"/>
              </a:spcAft>
              <a:buNone/>
            </a:pPr>
            <a:endParaRPr lang="cs-CZ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600"/>
              </a:spcAft>
              <a:buNone/>
            </a:pPr>
            <a:endParaRPr lang="cs-CZ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600"/>
              </a:spcAft>
              <a:buNone/>
            </a:pPr>
            <a:endParaRPr lang="cs-CZ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600"/>
              </a:spcAft>
              <a:buNone/>
            </a:pPr>
            <a:endParaRPr lang="cs-CZ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600"/>
              </a:spcAft>
              <a:buNone/>
            </a:pP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77BBEB62-3E66-4CD3-9AA7-3183B1EEEC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77306"/>
              </p:ext>
            </p:extLst>
          </p:nvPr>
        </p:nvGraphicFramePr>
        <p:xfrm>
          <a:off x="6177480" y="674703"/>
          <a:ext cx="8006782" cy="47908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10D121E-DF90-4E0B-A18F-5541A9B2DD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9975327"/>
              </p:ext>
            </p:extLst>
          </p:nvPr>
        </p:nvGraphicFramePr>
        <p:xfrm>
          <a:off x="4409038" y="1267103"/>
          <a:ext cx="4722587" cy="51336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481357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DE503-F7C2-4A40-83F4-4DE931E7D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010" y="2681103"/>
            <a:ext cx="3541852" cy="1495794"/>
          </a:xfrm>
          <a:noFill/>
          <a:ln>
            <a:solidFill>
              <a:schemeClr val="bg1"/>
            </a:solidFill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wrap="square">
            <a:normAutofit/>
          </a:bodyPr>
          <a:lstStyle/>
          <a:p>
            <a:r>
              <a:rPr lang="cs-CZ" sz="2900" dirty="0">
                <a:solidFill>
                  <a:schemeClr val="bg1"/>
                </a:solidFill>
              </a:rPr>
              <a:t>PLFramework</a:t>
            </a:r>
            <a:endParaRPr lang="en-US" sz="2900" dirty="0">
              <a:solidFill>
                <a:schemeClr val="bg1"/>
              </a:solidFill>
            </a:endParaRPr>
          </a:p>
        </p:txBody>
      </p:sp>
      <p:pic>
        <p:nvPicPr>
          <p:cNvPr id="4" name="Picture 3" descr="Finance trade numbers">
            <a:extLst>
              <a:ext uri="{FF2B5EF4-FFF2-40B4-BE49-F238E27FC236}">
                <a16:creationId xmlns:a16="http://schemas.microsoft.com/office/drawing/2014/main" id="{32F354A1-38C7-4598-A0E1-7A286A3019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0908" y="0"/>
            <a:ext cx="7541091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150BBD6-B2AE-4CC3-AA31-5BEEA29E2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0605" y="674703"/>
            <a:ext cx="6745085" cy="5611797"/>
          </a:xfrm>
          <a:noFill/>
          <a:ln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>
              <a:spcAft>
                <a:spcPts val="600"/>
              </a:spcAft>
            </a:pPr>
            <a:r>
              <a:rPr lang="cs-CZ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Zavádí architekturu popsanou výše na úroveň řízení výrobních linek a technologií</a:t>
            </a:r>
          </a:p>
          <a:p>
            <a:pPr algn="just">
              <a:spcAft>
                <a:spcPts val="600"/>
              </a:spcAft>
            </a:pPr>
            <a:r>
              <a:rPr lang="cs-CZ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Zrychlil napsání SW po dodání linky z 6 měsíců na týden</a:t>
            </a:r>
          </a:p>
          <a:p>
            <a:pPr algn="just">
              <a:spcAft>
                <a:spcPts val="600"/>
              </a:spcAft>
            </a:pPr>
            <a:r>
              <a:rPr lang="cs-CZ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Byl v praxi ověřen na různých typech výrobních linek</a:t>
            </a:r>
          </a:p>
          <a:p>
            <a:pPr algn="just">
              <a:spcAft>
                <a:spcPts val="600"/>
              </a:spcAft>
            </a:pPr>
            <a:endParaRPr lang="cs-CZ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600"/>
              </a:spcAft>
              <a:buNone/>
            </a:pP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724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2116834-D36E-4248-AD7E-D7DAEE9DA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270" y="1416851"/>
            <a:ext cx="5816905" cy="29084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097898D-BA74-4C00-B106-4D2CB2D611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0888" y="4602325"/>
            <a:ext cx="6666062" cy="18401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D0543C-27E3-491F-AD8A-1C201C3F3E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8880" y="1419202"/>
            <a:ext cx="4324350" cy="290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231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F18236-0757-42E0-9740-0C95058FA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668" y="1672070"/>
            <a:ext cx="4863214" cy="39251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CDC0E4-0958-468F-A936-B741B73B46AA}"/>
              </a:ext>
            </a:extLst>
          </p:cNvPr>
          <p:cNvSpPr txBox="1"/>
          <p:nvPr/>
        </p:nvSpPr>
        <p:spPr>
          <a:xfrm>
            <a:off x="545668" y="1080368"/>
            <a:ext cx="4381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Jedna stanice</a:t>
            </a:r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7A7546-64F9-4FA2-9F60-A0845DB3005F}"/>
              </a:ext>
            </a:extLst>
          </p:cNvPr>
          <p:cNvSpPr txBox="1"/>
          <p:nvPr/>
        </p:nvSpPr>
        <p:spPr>
          <a:xfrm>
            <a:off x="5750359" y="1080367"/>
            <a:ext cx="4381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Vícero stanic</a:t>
            </a: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156CBB-6E62-4F50-8947-2EF7F093CD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0358" y="1665143"/>
            <a:ext cx="5987797" cy="393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946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floor, worktable, equipment&#10;&#10;Description automatically generated">
            <a:extLst>
              <a:ext uri="{FF2B5EF4-FFF2-40B4-BE49-F238E27FC236}">
                <a16:creationId xmlns:a16="http://schemas.microsoft.com/office/drawing/2014/main" id="{77FD4D0F-835E-4642-87D8-4FE986AC6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" y="1042987"/>
            <a:ext cx="6362700" cy="4772025"/>
          </a:xfrm>
          <a:prstGeom prst="rect">
            <a:avLst/>
          </a:prstGeom>
        </p:spPr>
      </p:pic>
      <p:pic>
        <p:nvPicPr>
          <p:cNvPr id="6" name="Picture 5" descr="A machine in a room&#10;&#10;Description automatically generated with low confidence">
            <a:extLst>
              <a:ext uri="{FF2B5EF4-FFF2-40B4-BE49-F238E27FC236}">
                <a16:creationId xmlns:a16="http://schemas.microsoft.com/office/drawing/2014/main" id="{C7189DD4-E82D-415F-8E5A-EBBF7DBCD6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0462" y="600074"/>
            <a:ext cx="3296093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419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A30FC94D-92CE-48A4-9578-FFE41F45A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816" y="1205880"/>
            <a:ext cx="6714367" cy="52434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7DDA28-DA95-4F42-8AB6-300E09EC2440}"/>
              </a:ext>
            </a:extLst>
          </p:cNvPr>
          <p:cNvSpPr txBox="1"/>
          <p:nvPr/>
        </p:nvSpPr>
        <p:spPr>
          <a:xfrm>
            <a:off x="3905250" y="365284"/>
            <a:ext cx="4381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Flexibilní Výrobní linky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028496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FBD6553D-B8D1-3FFC-4B3F-5A9E5AC87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642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9DE503-F7C2-4A40-83F4-4DE931E7D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010" y="2681103"/>
            <a:ext cx="3541852" cy="1495794"/>
          </a:xfrm>
          <a:noFill/>
          <a:ln>
            <a:solidFill>
              <a:schemeClr val="bg1"/>
            </a:solidFill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wrap="square">
            <a:normAutofit/>
          </a:bodyPr>
          <a:lstStyle/>
          <a:p>
            <a:r>
              <a:rPr lang="en-US" sz="2900" dirty="0">
                <a:solidFill>
                  <a:schemeClr val="bg1"/>
                </a:solidFill>
              </a:rPr>
              <a:t>VE framework</a:t>
            </a:r>
          </a:p>
        </p:txBody>
      </p:sp>
      <p:pic>
        <p:nvPicPr>
          <p:cNvPr id="4" name="Picture 3" descr="Finance trade numbers">
            <a:extLst>
              <a:ext uri="{FF2B5EF4-FFF2-40B4-BE49-F238E27FC236}">
                <a16:creationId xmlns:a16="http://schemas.microsoft.com/office/drawing/2014/main" id="{32F354A1-38C7-4598-A0E1-7A286A3019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0908" y="0"/>
            <a:ext cx="7541091" cy="6858000"/>
          </a:xfrm>
          <a:prstGeom prst="rect">
            <a:avLst/>
          </a:prstGeom>
        </p:spPr>
      </p:pic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150BBD6-B2AE-4CC3-AA31-5BEEA29E2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0605" y="674703"/>
            <a:ext cx="6745085" cy="5611797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spcAft>
                <a:spcPts val="600"/>
              </a:spcAft>
              <a:buNone/>
            </a:pP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 panose="020F0502020204030204" pitchFamily="34" charset="0"/>
                <a:cs typeface="Calibri"/>
              </a:rPr>
              <a:t>VE Framework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Calibri"/>
              <a:ea typeface="Calibri" panose="020F0502020204030204" pitchFamily="34" charset="0"/>
              <a:cs typeface="Times New Roman"/>
            </a:endParaRPr>
          </a:p>
          <a:p>
            <a:pPr marL="0" indent="0" algn="just">
              <a:spcAft>
                <a:spcPts val="600"/>
              </a:spcAft>
              <a:buNone/>
            </a:pP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600"/>
              </a:spcAft>
              <a:buNone/>
            </a:pP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600"/>
              </a:spcAft>
              <a:buNone/>
            </a:pP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600"/>
              </a:spcAft>
              <a:buNone/>
            </a:pP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600"/>
              </a:spcAft>
              <a:buNone/>
            </a:pP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77BBEB62-3E66-4CD3-9AA7-3183B1EEEC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3361847"/>
              </p:ext>
            </p:extLst>
          </p:nvPr>
        </p:nvGraphicFramePr>
        <p:xfrm>
          <a:off x="5848540" y="726304"/>
          <a:ext cx="8157170" cy="5508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10D121E-DF90-4E0B-A18F-5541A9B2DD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6292381"/>
              </p:ext>
            </p:extLst>
          </p:nvPr>
        </p:nvGraphicFramePr>
        <p:xfrm>
          <a:off x="4282289" y="1647731"/>
          <a:ext cx="4722587" cy="4693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5367854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DE503-F7C2-4A40-83F4-4DE931E7D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010" y="2681103"/>
            <a:ext cx="3541852" cy="1495794"/>
          </a:xfrm>
          <a:noFill/>
          <a:ln>
            <a:solidFill>
              <a:schemeClr val="bg1"/>
            </a:solidFill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wrap="square">
            <a:normAutofit/>
          </a:bodyPr>
          <a:lstStyle/>
          <a:p>
            <a:r>
              <a:rPr lang="cs-CZ" sz="2900" dirty="0">
                <a:solidFill>
                  <a:schemeClr val="bg1"/>
                </a:solidFill>
              </a:rPr>
              <a:t>VEFramework</a:t>
            </a:r>
            <a:endParaRPr lang="en-US" sz="2900" dirty="0">
              <a:solidFill>
                <a:schemeClr val="bg1"/>
              </a:solidFill>
            </a:endParaRPr>
          </a:p>
        </p:txBody>
      </p:sp>
      <p:pic>
        <p:nvPicPr>
          <p:cNvPr id="4" name="Picture 3" descr="Finance trade numbers">
            <a:extLst>
              <a:ext uri="{FF2B5EF4-FFF2-40B4-BE49-F238E27FC236}">
                <a16:creationId xmlns:a16="http://schemas.microsoft.com/office/drawing/2014/main" id="{32F354A1-38C7-4598-A0E1-7A286A3019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0908" y="0"/>
            <a:ext cx="7541091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150BBD6-B2AE-4CC3-AA31-5BEEA29E2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0605" y="674703"/>
            <a:ext cx="6745085" cy="5611797"/>
          </a:xfrm>
          <a:noFill/>
          <a:ln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>
              <a:spcAft>
                <a:spcPts val="600"/>
              </a:spcAft>
            </a:pPr>
            <a:r>
              <a:rPr lang="cs-CZ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Zavádí architekturu popsanou výše na úroveň orchestrace systémů a obecně dat</a:t>
            </a:r>
          </a:p>
          <a:p>
            <a:pPr algn="just">
              <a:spcAft>
                <a:spcPts val="600"/>
              </a:spcAft>
            </a:pPr>
            <a:r>
              <a:rPr lang="cs-CZ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Aplikaci lze vytvořit v řádu hodin</a:t>
            </a:r>
          </a:p>
          <a:p>
            <a:pPr algn="just">
              <a:spcAft>
                <a:spcPts val="600"/>
              </a:spcAft>
            </a:pPr>
            <a:r>
              <a:rPr lang="cs-CZ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Byl v praxi ověřen na různých typech projektů napříč obory, viz příklady dále</a:t>
            </a:r>
          </a:p>
          <a:p>
            <a:pPr algn="just">
              <a:spcAft>
                <a:spcPts val="600"/>
              </a:spcAft>
            </a:pPr>
            <a:endParaRPr lang="cs-CZ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600"/>
              </a:spcAft>
              <a:buNone/>
            </a:pP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2847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9DE503-F7C2-4A40-83F4-4DE931E7D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010" y="2681103"/>
            <a:ext cx="3541852" cy="1495794"/>
          </a:xfrm>
          <a:noFill/>
          <a:ln>
            <a:solidFill>
              <a:schemeClr val="bg1"/>
            </a:solidFill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wrap="square">
            <a:normAutofit/>
          </a:bodyPr>
          <a:lstStyle/>
          <a:p>
            <a:r>
              <a:rPr lang="en-US" sz="2900" dirty="0">
                <a:solidFill>
                  <a:schemeClr val="bg1"/>
                </a:solidFill>
              </a:rPr>
              <a:t>VE framework</a:t>
            </a:r>
          </a:p>
        </p:txBody>
      </p:sp>
      <p:pic>
        <p:nvPicPr>
          <p:cNvPr id="4" name="Picture 3" descr="Finance trade numbers">
            <a:extLst>
              <a:ext uri="{FF2B5EF4-FFF2-40B4-BE49-F238E27FC236}">
                <a16:creationId xmlns:a16="http://schemas.microsoft.com/office/drawing/2014/main" id="{32F354A1-38C7-4598-A0E1-7A286A3019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0908" y="0"/>
            <a:ext cx="754109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154E97-E263-4400-AB17-5C75DCD888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083" y="1230613"/>
            <a:ext cx="7507917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71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DE503-F7C2-4A40-83F4-4DE931E7D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010" y="2681103"/>
            <a:ext cx="3541852" cy="1495794"/>
          </a:xfrm>
          <a:noFill/>
          <a:ln>
            <a:solidFill>
              <a:schemeClr val="bg1"/>
            </a:solidFill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wrap="square">
            <a:normAutofit/>
          </a:bodyPr>
          <a:lstStyle/>
          <a:p>
            <a:r>
              <a:rPr lang="cs-CZ" sz="2900" dirty="0" err="1">
                <a:solidFill>
                  <a:schemeClr val="bg1"/>
                </a:solidFill>
              </a:rPr>
              <a:t>Hype</a:t>
            </a:r>
            <a:r>
              <a:rPr lang="cs-CZ" sz="2900" dirty="0">
                <a:solidFill>
                  <a:schemeClr val="bg1"/>
                </a:solidFill>
              </a:rPr>
              <a:t> </a:t>
            </a:r>
            <a:r>
              <a:rPr lang="cs-CZ" sz="2900" dirty="0" err="1">
                <a:solidFill>
                  <a:schemeClr val="bg1"/>
                </a:solidFill>
              </a:rPr>
              <a:t>Cycle</a:t>
            </a:r>
            <a:endParaRPr lang="en-US" sz="2900" dirty="0">
              <a:solidFill>
                <a:schemeClr val="bg1"/>
              </a:solidFill>
            </a:endParaRPr>
          </a:p>
        </p:txBody>
      </p:sp>
      <p:pic>
        <p:nvPicPr>
          <p:cNvPr id="4" name="Picture 3" descr="Finance trade numbers">
            <a:extLst>
              <a:ext uri="{FF2B5EF4-FFF2-40B4-BE49-F238E27FC236}">
                <a16:creationId xmlns:a16="http://schemas.microsoft.com/office/drawing/2014/main" id="{32F354A1-38C7-4598-A0E1-7A286A3019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9924" y="0"/>
            <a:ext cx="7541091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20" name="Zástupný obsah 19">
            <a:extLst>
              <a:ext uri="{FF2B5EF4-FFF2-40B4-BE49-F238E27FC236}">
                <a16:creationId xmlns:a16="http://schemas.microsoft.com/office/drawing/2014/main" id="{FC6999FE-24CE-5E73-FB61-73022913CA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744258" y="647963"/>
            <a:ext cx="7352422" cy="5687241"/>
          </a:xfrm>
        </p:spPr>
      </p:pic>
    </p:spTree>
    <p:extLst>
      <p:ext uri="{BB962C8B-B14F-4D97-AF65-F5344CB8AC3E}">
        <p14:creationId xmlns:p14="http://schemas.microsoft.com/office/powerpoint/2010/main" val="39745513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566968F7-F78B-406E-B776-D354C7D2B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431" y="347021"/>
            <a:ext cx="10413138" cy="616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0667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9DE503-F7C2-4A40-83F4-4DE931E7D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010" y="2681103"/>
            <a:ext cx="3541852" cy="1495794"/>
          </a:xfrm>
          <a:noFill/>
          <a:ln>
            <a:solidFill>
              <a:schemeClr val="bg1"/>
            </a:solidFill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wrap="square">
            <a:normAutofit/>
          </a:bodyPr>
          <a:lstStyle/>
          <a:p>
            <a:r>
              <a:rPr lang="en-US" sz="2900" dirty="0">
                <a:solidFill>
                  <a:schemeClr val="bg1"/>
                </a:solidFill>
              </a:rPr>
              <a:t>VE framework</a:t>
            </a:r>
          </a:p>
        </p:txBody>
      </p:sp>
      <p:pic>
        <p:nvPicPr>
          <p:cNvPr id="4" name="Picture 3" descr="Finance trade numbers">
            <a:extLst>
              <a:ext uri="{FF2B5EF4-FFF2-40B4-BE49-F238E27FC236}">
                <a16:creationId xmlns:a16="http://schemas.microsoft.com/office/drawing/2014/main" id="{32F354A1-38C7-4598-A0E1-7A286A3019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0908" y="0"/>
            <a:ext cx="7541091" cy="6858000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74EC6DA5-83DF-4EA9-8813-33FB89E8F0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795" y="1311259"/>
            <a:ext cx="7543220" cy="48133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55885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7E445657-860E-4BDE-81B3-3D38F84F8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13" y="1468654"/>
            <a:ext cx="7406445" cy="3730225"/>
          </a:xfrm>
          <a:prstGeom prst="rect">
            <a:avLst/>
          </a:prstGeom>
        </p:spPr>
      </p:pic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81BE85A-4009-4258-BFB6-A38F0462C6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5171" y="3157087"/>
            <a:ext cx="5631499" cy="2858704"/>
          </a:xfrm>
          <a:prstGeom prst="rect">
            <a:avLst/>
          </a:prstGeom>
        </p:spPr>
      </p:pic>
      <p:pic>
        <p:nvPicPr>
          <p:cNvPr id="9" name="Picture 8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6979E455-9886-4F09-8230-00B754CF97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0335" y="4586439"/>
            <a:ext cx="1752840" cy="20187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5A46E1-7F5E-414D-BA69-704498045896}"/>
              </a:ext>
            </a:extLst>
          </p:cNvPr>
          <p:cNvSpPr txBox="1"/>
          <p:nvPr/>
        </p:nvSpPr>
        <p:spPr>
          <a:xfrm>
            <a:off x="4048533" y="359354"/>
            <a:ext cx="4381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VENFT </a:t>
            </a:r>
            <a:r>
              <a:rPr lang="cs-CZ" sz="3200" dirty="0" err="1"/>
              <a:t>App</a:t>
            </a:r>
            <a:r>
              <a:rPr lang="cs-CZ" sz="3200" dirty="0"/>
              <a:t> Web </a:t>
            </a:r>
            <a:r>
              <a:rPr lang="cs-CZ" sz="3200" dirty="0" err="1"/>
              <a:t>Wallet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083932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EAB9EB-477D-4065-BA44-8278CC573E16}"/>
              </a:ext>
            </a:extLst>
          </p:cNvPr>
          <p:cNvSpPr txBox="1"/>
          <p:nvPr/>
        </p:nvSpPr>
        <p:spPr>
          <a:xfrm>
            <a:off x="4510260" y="365284"/>
            <a:ext cx="4381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Dogeft.com Web </a:t>
            </a:r>
            <a:r>
              <a:rPr lang="cs-CZ" sz="3200" dirty="0" err="1"/>
              <a:t>Wallet</a:t>
            </a:r>
            <a:endParaRPr lang="en-US" sz="3200" dirty="0"/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01C1475-EFF6-449F-9288-AE375048E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475" y="1056083"/>
            <a:ext cx="9925050" cy="55828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147277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EAB9EB-477D-4065-BA44-8278CC573E16}"/>
              </a:ext>
            </a:extLst>
          </p:cNvPr>
          <p:cNvSpPr txBox="1"/>
          <p:nvPr/>
        </p:nvSpPr>
        <p:spPr>
          <a:xfrm>
            <a:off x="4510260" y="365284"/>
            <a:ext cx="4381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New VENFT </a:t>
            </a:r>
            <a:r>
              <a:rPr lang="cs-CZ" sz="3200" dirty="0" err="1"/>
              <a:t>App</a:t>
            </a:r>
            <a:endParaRPr lang="en-US" sz="32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2E43AF6-BE1D-5231-6266-95D8AF587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35503"/>
            <a:ext cx="10515600" cy="535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4821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EAB9EB-477D-4065-BA44-8278CC573E16}"/>
              </a:ext>
            </a:extLst>
          </p:cNvPr>
          <p:cNvSpPr txBox="1"/>
          <p:nvPr/>
        </p:nvSpPr>
        <p:spPr>
          <a:xfrm>
            <a:off x="4510260" y="365284"/>
            <a:ext cx="4381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New VENFT </a:t>
            </a:r>
            <a:r>
              <a:rPr lang="cs-CZ" sz="3200" dirty="0" err="1"/>
              <a:t>App</a:t>
            </a:r>
            <a:endParaRPr lang="en-US" sz="32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B5ED8A9-5D07-DDEF-8C96-7F5732A21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176762"/>
            <a:ext cx="10820400" cy="546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7037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EAB9EB-477D-4065-BA44-8278CC573E16}"/>
              </a:ext>
            </a:extLst>
          </p:cNvPr>
          <p:cNvSpPr txBox="1"/>
          <p:nvPr/>
        </p:nvSpPr>
        <p:spPr>
          <a:xfrm>
            <a:off x="3338685" y="250984"/>
            <a:ext cx="6214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New Coruzant.com </a:t>
            </a:r>
            <a:r>
              <a:rPr lang="cs-CZ" sz="3200" dirty="0" err="1"/>
              <a:t>publishing</a:t>
            </a:r>
            <a:endParaRPr lang="en-US" sz="32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086C1C7-BE96-8B48-F497-19ADB0951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5" y="1010980"/>
            <a:ext cx="10763250" cy="546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454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EAB9EB-477D-4065-BA44-8278CC573E16}"/>
              </a:ext>
            </a:extLst>
          </p:cNvPr>
          <p:cNvSpPr txBox="1"/>
          <p:nvPr/>
        </p:nvSpPr>
        <p:spPr>
          <a:xfrm>
            <a:off x="3338685" y="250984"/>
            <a:ext cx="6214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New Coruzant.com </a:t>
            </a:r>
            <a:r>
              <a:rPr lang="cs-CZ" sz="3200" dirty="0" err="1"/>
              <a:t>publishing</a:t>
            </a:r>
            <a:endParaRPr lang="en-US" sz="32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828769B-D8F7-64F4-2DB1-24B5280CB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62" y="1039098"/>
            <a:ext cx="10963275" cy="556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2237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EAB9EB-477D-4065-BA44-8278CC573E16}"/>
              </a:ext>
            </a:extLst>
          </p:cNvPr>
          <p:cNvSpPr txBox="1"/>
          <p:nvPr/>
        </p:nvSpPr>
        <p:spPr>
          <a:xfrm>
            <a:off x="3905250" y="365284"/>
            <a:ext cx="4381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/>
              <a:t>Storage</a:t>
            </a:r>
            <a:r>
              <a:rPr lang="cs-CZ" sz="3200" dirty="0"/>
              <a:t> </a:t>
            </a:r>
            <a:r>
              <a:rPr lang="cs-CZ" sz="3200" dirty="0" err="1"/>
              <a:t>of</a:t>
            </a:r>
            <a:r>
              <a:rPr lang="cs-CZ" sz="3200" dirty="0"/>
              <a:t> </a:t>
            </a:r>
            <a:r>
              <a:rPr lang="cs-CZ" sz="3200" dirty="0" err="1"/>
              <a:t>Xray</a:t>
            </a:r>
            <a:r>
              <a:rPr lang="cs-CZ" sz="3200" dirty="0"/>
              <a:t> </a:t>
            </a:r>
            <a:r>
              <a:rPr lang="cs-CZ" sz="3200" dirty="0" err="1"/>
              <a:t>images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2F26F7-4095-4369-9AC3-D1B333381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524" y="1088058"/>
            <a:ext cx="9662841" cy="557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6699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EAB9EB-477D-4065-BA44-8278CC573E16}"/>
              </a:ext>
            </a:extLst>
          </p:cNvPr>
          <p:cNvSpPr txBox="1"/>
          <p:nvPr/>
        </p:nvSpPr>
        <p:spPr>
          <a:xfrm>
            <a:off x="2521259" y="365284"/>
            <a:ext cx="723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/>
              <a:t>Storage</a:t>
            </a:r>
            <a:r>
              <a:rPr lang="cs-CZ" sz="3200" dirty="0"/>
              <a:t> </a:t>
            </a:r>
            <a:r>
              <a:rPr lang="cs-CZ" sz="3200" dirty="0" err="1"/>
              <a:t>of</a:t>
            </a:r>
            <a:r>
              <a:rPr lang="cs-CZ" sz="3200" dirty="0"/>
              <a:t> </a:t>
            </a:r>
            <a:r>
              <a:rPr lang="cs-CZ" sz="3200" dirty="0" err="1"/>
              <a:t>Xray</a:t>
            </a:r>
            <a:r>
              <a:rPr lang="cs-CZ" sz="3200" dirty="0"/>
              <a:t> </a:t>
            </a:r>
            <a:r>
              <a:rPr lang="cs-CZ" sz="3200" dirty="0" err="1"/>
              <a:t>images</a:t>
            </a:r>
            <a:r>
              <a:rPr lang="cs-CZ" sz="3200" dirty="0"/>
              <a:t> - </a:t>
            </a:r>
            <a:r>
              <a:rPr lang="cs-CZ" sz="3200" dirty="0" err="1"/>
              <a:t>BaseDataPlace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509F15-A440-4B0A-8ED8-81AB4838D6AA}"/>
              </a:ext>
            </a:extLst>
          </p:cNvPr>
          <p:cNvSpPr txBox="1"/>
          <p:nvPr/>
        </p:nvSpPr>
        <p:spPr>
          <a:xfrm>
            <a:off x="1838066" y="2168204"/>
            <a:ext cx="124086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ERP</a:t>
            </a:r>
            <a:endParaRPr lang="en-US" b="1" dirty="0"/>
          </a:p>
        </p:txBody>
      </p:sp>
      <p:pic>
        <p:nvPicPr>
          <p:cNvPr id="7" name="Graphic 6" descr="Blockchain with solid fill">
            <a:extLst>
              <a:ext uri="{FF2B5EF4-FFF2-40B4-BE49-F238E27FC236}">
                <a16:creationId xmlns:a16="http://schemas.microsoft.com/office/drawing/2014/main" id="{F5E40403-9E23-4A59-813E-13449FBDF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49701" y="1890799"/>
            <a:ext cx="2095969" cy="20959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8D2301-1C02-4276-BBE0-5A3E50D577A6}"/>
              </a:ext>
            </a:extLst>
          </p:cNvPr>
          <p:cNvSpPr txBox="1"/>
          <p:nvPr/>
        </p:nvSpPr>
        <p:spPr>
          <a:xfrm>
            <a:off x="5970532" y="2879834"/>
            <a:ext cx="79034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1600" b="1" dirty="0"/>
              <a:t>BDP</a:t>
            </a:r>
            <a:endParaRPr lang="en-US" sz="1600" b="1" dirty="0"/>
          </a:p>
        </p:txBody>
      </p:sp>
      <p:pic>
        <p:nvPicPr>
          <p:cNvPr id="9" name="Graphic 8" descr="Check In with solid fill">
            <a:extLst>
              <a:ext uri="{FF2B5EF4-FFF2-40B4-BE49-F238E27FC236}">
                <a16:creationId xmlns:a16="http://schemas.microsoft.com/office/drawing/2014/main" id="{C2662ACA-80E0-415F-85A0-DB9436EBC9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97468" y="5424374"/>
            <a:ext cx="771455" cy="771455"/>
          </a:xfrm>
          <a:prstGeom prst="rect">
            <a:avLst/>
          </a:prstGeom>
        </p:spPr>
      </p:pic>
      <p:pic>
        <p:nvPicPr>
          <p:cNvPr id="10" name="Graphic 9" descr="Ui Ux outline">
            <a:extLst>
              <a:ext uri="{FF2B5EF4-FFF2-40B4-BE49-F238E27FC236}">
                <a16:creationId xmlns:a16="http://schemas.microsoft.com/office/drawing/2014/main" id="{4D8FD318-CDA1-4837-B534-3907957E32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01301" y="1392010"/>
            <a:ext cx="914400" cy="914400"/>
          </a:xfrm>
          <a:prstGeom prst="rect">
            <a:avLst/>
          </a:prstGeom>
        </p:spPr>
      </p:pic>
      <p:pic>
        <p:nvPicPr>
          <p:cNvPr id="11" name="Graphic 10" descr="Internet with solid fill">
            <a:extLst>
              <a:ext uri="{FF2B5EF4-FFF2-40B4-BE49-F238E27FC236}">
                <a16:creationId xmlns:a16="http://schemas.microsoft.com/office/drawing/2014/main" id="{EDD22D3D-7EE7-4A33-A7D0-F2A65BCC5E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820374" y="3156878"/>
            <a:ext cx="914400" cy="914400"/>
          </a:xfrm>
          <a:prstGeom prst="rect">
            <a:avLst/>
          </a:prstGeom>
        </p:spPr>
      </p:pic>
      <p:pic>
        <p:nvPicPr>
          <p:cNvPr id="12" name="Graphic 11" descr="Cmd Terminal with solid fill">
            <a:extLst>
              <a:ext uri="{FF2B5EF4-FFF2-40B4-BE49-F238E27FC236}">
                <a16:creationId xmlns:a16="http://schemas.microsoft.com/office/drawing/2014/main" id="{26126C2A-8CC4-4255-BB65-86B84672EE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438464" y="1349467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12D13DD-9D28-49AC-B12B-5AE2FA8EA48F}"/>
              </a:ext>
            </a:extLst>
          </p:cNvPr>
          <p:cNvSpPr txBox="1"/>
          <p:nvPr/>
        </p:nvSpPr>
        <p:spPr>
          <a:xfrm>
            <a:off x="1349083" y="3434945"/>
            <a:ext cx="124086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CRM</a:t>
            </a:r>
            <a:endParaRPr lang="en-US" b="1" dirty="0"/>
          </a:p>
        </p:txBody>
      </p:sp>
      <p:pic>
        <p:nvPicPr>
          <p:cNvPr id="14" name="Graphic 13" descr="Ui Ux outline">
            <a:extLst>
              <a:ext uri="{FF2B5EF4-FFF2-40B4-BE49-F238E27FC236}">
                <a16:creationId xmlns:a16="http://schemas.microsoft.com/office/drawing/2014/main" id="{3BC9BA00-4768-4BA8-9D12-E2693BBB88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12318" y="2658751"/>
            <a:ext cx="914400" cy="914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67F7CDE-2EB9-43E6-86F8-C4985AD66253}"/>
              </a:ext>
            </a:extLst>
          </p:cNvPr>
          <p:cNvSpPr txBox="1"/>
          <p:nvPr/>
        </p:nvSpPr>
        <p:spPr>
          <a:xfrm>
            <a:off x="1378343" y="5110721"/>
            <a:ext cx="124086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IDM</a:t>
            </a:r>
            <a:endParaRPr lang="en-US" b="1" dirty="0"/>
          </a:p>
        </p:txBody>
      </p:sp>
      <p:pic>
        <p:nvPicPr>
          <p:cNvPr id="16" name="Graphic 15" descr="Ui Ux outline">
            <a:extLst>
              <a:ext uri="{FF2B5EF4-FFF2-40B4-BE49-F238E27FC236}">
                <a16:creationId xmlns:a16="http://schemas.microsoft.com/office/drawing/2014/main" id="{E1537808-CCB5-4C63-99BD-C7F0BD6CE0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41578" y="4334527"/>
            <a:ext cx="914400" cy="914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BA5EB6D-E501-43C4-9280-B49D48C92AC6}"/>
              </a:ext>
            </a:extLst>
          </p:cNvPr>
          <p:cNvSpPr txBox="1"/>
          <p:nvPr/>
        </p:nvSpPr>
        <p:spPr>
          <a:xfrm>
            <a:off x="2679125" y="6237640"/>
            <a:ext cx="124086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FMEA</a:t>
            </a:r>
            <a:endParaRPr lang="en-US" b="1" dirty="0"/>
          </a:p>
        </p:txBody>
      </p:sp>
      <p:pic>
        <p:nvPicPr>
          <p:cNvPr id="18" name="Graphic 17" descr="Ui Ux outline">
            <a:extLst>
              <a:ext uri="{FF2B5EF4-FFF2-40B4-BE49-F238E27FC236}">
                <a16:creationId xmlns:a16="http://schemas.microsoft.com/office/drawing/2014/main" id="{0BAD82A4-D7B4-429A-9D37-B7DA28C50D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42360" y="5461446"/>
            <a:ext cx="914400" cy="9144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FC35CB5-11FE-46C9-AB9A-7C846BB2CCD3}"/>
              </a:ext>
            </a:extLst>
          </p:cNvPr>
          <p:cNvSpPr txBox="1"/>
          <p:nvPr/>
        </p:nvSpPr>
        <p:spPr>
          <a:xfrm>
            <a:off x="4434882" y="6182591"/>
            <a:ext cx="124086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PLM</a:t>
            </a:r>
            <a:endParaRPr lang="en-US" b="1" dirty="0"/>
          </a:p>
        </p:txBody>
      </p:sp>
      <p:pic>
        <p:nvPicPr>
          <p:cNvPr id="20" name="Graphic 19" descr="Ui Ux outline">
            <a:extLst>
              <a:ext uri="{FF2B5EF4-FFF2-40B4-BE49-F238E27FC236}">
                <a16:creationId xmlns:a16="http://schemas.microsoft.com/office/drawing/2014/main" id="{44C32CA4-9ED8-4D3C-BFD2-8CBE05DE7C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98117" y="5406397"/>
            <a:ext cx="914400" cy="914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4D184B8-EA92-420A-82E9-73C1F612BF17}"/>
              </a:ext>
            </a:extLst>
          </p:cNvPr>
          <p:cNvSpPr txBox="1"/>
          <p:nvPr/>
        </p:nvSpPr>
        <p:spPr>
          <a:xfrm>
            <a:off x="9217298" y="3888065"/>
            <a:ext cx="2092354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SCADA </a:t>
            </a:r>
            <a:r>
              <a:rPr lang="cs-CZ" b="1" dirty="0" err="1"/>
              <a:t>or</a:t>
            </a:r>
            <a:r>
              <a:rPr lang="cs-CZ" b="1" dirty="0"/>
              <a:t> </a:t>
            </a:r>
            <a:r>
              <a:rPr lang="cs-CZ" b="1" dirty="0" err="1"/>
              <a:t>other</a:t>
            </a:r>
            <a:r>
              <a:rPr lang="cs-CZ" b="1" dirty="0"/>
              <a:t> </a:t>
            </a:r>
            <a:r>
              <a:rPr lang="cs-CZ" b="1" dirty="0" err="1"/>
              <a:t>control</a:t>
            </a:r>
            <a:r>
              <a:rPr lang="cs-CZ" b="1" dirty="0"/>
              <a:t>-monitor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Production</a:t>
            </a:r>
            <a:r>
              <a:rPr lang="cs-CZ" b="1" dirty="0"/>
              <a:t> Lines</a:t>
            </a:r>
            <a:endParaRPr lang="en-US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4A9A02D-70A1-472C-8D53-B246EF17ED1E}"/>
              </a:ext>
            </a:extLst>
          </p:cNvPr>
          <p:cNvSpPr txBox="1"/>
          <p:nvPr/>
        </p:nvSpPr>
        <p:spPr>
          <a:xfrm>
            <a:off x="9082220" y="2140392"/>
            <a:ext cx="1780267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err="1"/>
              <a:t>Devices</a:t>
            </a:r>
            <a:r>
              <a:rPr lang="cs-CZ" b="1" dirty="0"/>
              <a:t> (X-</a:t>
            </a:r>
            <a:r>
              <a:rPr lang="cs-CZ" b="1" dirty="0" err="1"/>
              <a:t>rays</a:t>
            </a:r>
            <a:r>
              <a:rPr lang="cs-CZ" b="1" dirty="0"/>
              <a:t>, </a:t>
            </a:r>
            <a:r>
              <a:rPr lang="cs-CZ" b="1" dirty="0" err="1"/>
              <a:t>Cameras</a:t>
            </a:r>
            <a:r>
              <a:rPr lang="cs-CZ" b="1" dirty="0"/>
              <a:t>, </a:t>
            </a:r>
            <a:r>
              <a:rPr lang="cs-CZ" b="1" dirty="0" err="1"/>
              <a:t>etc</a:t>
            </a:r>
            <a:r>
              <a:rPr lang="cs-CZ" b="1" dirty="0"/>
              <a:t>.)</a:t>
            </a:r>
            <a:endParaRPr lang="en-US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F47B6E-3910-4E1E-BD41-4EE343D8FB91}"/>
              </a:ext>
            </a:extLst>
          </p:cNvPr>
          <p:cNvSpPr txBox="1"/>
          <p:nvPr/>
        </p:nvSpPr>
        <p:spPr>
          <a:xfrm>
            <a:off x="6356827" y="6178920"/>
            <a:ext cx="124086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SPC</a:t>
            </a:r>
            <a:endParaRPr lang="en-US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9FB605C-740F-4CD3-AEDC-2207A6BCA8F7}"/>
              </a:ext>
            </a:extLst>
          </p:cNvPr>
          <p:cNvSpPr txBox="1"/>
          <p:nvPr/>
        </p:nvSpPr>
        <p:spPr>
          <a:xfrm>
            <a:off x="8366593" y="6134017"/>
            <a:ext cx="124086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MSA</a:t>
            </a:r>
            <a:endParaRPr lang="en-US" b="1" dirty="0"/>
          </a:p>
        </p:txBody>
      </p:sp>
      <p:pic>
        <p:nvPicPr>
          <p:cNvPr id="25" name="Graphic 24" descr="Ui Ux outline">
            <a:extLst>
              <a:ext uri="{FF2B5EF4-FFF2-40B4-BE49-F238E27FC236}">
                <a16:creationId xmlns:a16="http://schemas.microsoft.com/office/drawing/2014/main" id="{C298F69C-4D05-4C68-89B6-06A60CF464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29828" y="5357823"/>
            <a:ext cx="914400" cy="914400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7B31664-C8AD-451C-9F75-0AEB4B3A826B}"/>
              </a:ext>
            </a:extLst>
          </p:cNvPr>
          <p:cNvCxnSpPr>
            <a:stCxn id="10" idx="3"/>
            <a:endCxn id="7" idx="1"/>
          </p:cNvCxnSpPr>
          <p:nvPr/>
        </p:nvCxnSpPr>
        <p:spPr>
          <a:xfrm>
            <a:off x="2915701" y="1849210"/>
            <a:ext cx="2334000" cy="108957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021F450-7C2F-496B-AC08-0E6844928763}"/>
              </a:ext>
            </a:extLst>
          </p:cNvPr>
          <p:cNvCxnSpPr>
            <a:cxnSpLocks/>
            <a:stCxn id="14" idx="3"/>
            <a:endCxn id="7" idx="1"/>
          </p:cNvCxnSpPr>
          <p:nvPr/>
        </p:nvCxnSpPr>
        <p:spPr>
          <a:xfrm flipV="1">
            <a:off x="2426718" y="2938784"/>
            <a:ext cx="2822983" cy="177167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6E97E84-AEFC-45DE-9D40-898BA69836A6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2394959" y="2938784"/>
            <a:ext cx="2854742" cy="192687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E8DAD3A-911B-4AF8-A97E-56F4F02AB720}"/>
              </a:ext>
            </a:extLst>
          </p:cNvPr>
          <p:cNvCxnSpPr>
            <a:cxnSpLocks/>
            <a:stCxn id="18" idx="0"/>
            <a:endCxn id="7" idx="2"/>
          </p:cNvCxnSpPr>
          <p:nvPr/>
        </p:nvCxnSpPr>
        <p:spPr>
          <a:xfrm flipV="1">
            <a:off x="3299560" y="3986768"/>
            <a:ext cx="2998126" cy="147467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3FF9146-41A3-4488-AA5E-5CB3F38ADAE1}"/>
              </a:ext>
            </a:extLst>
          </p:cNvPr>
          <p:cNvCxnSpPr>
            <a:cxnSpLocks/>
            <a:stCxn id="20" idx="0"/>
            <a:endCxn id="7" idx="2"/>
          </p:cNvCxnSpPr>
          <p:nvPr/>
        </p:nvCxnSpPr>
        <p:spPr>
          <a:xfrm flipV="1">
            <a:off x="5055317" y="3986768"/>
            <a:ext cx="1242369" cy="141962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AE340CF-8C63-4D00-96DC-B2F73985F655}"/>
              </a:ext>
            </a:extLst>
          </p:cNvPr>
          <p:cNvCxnSpPr>
            <a:cxnSpLocks/>
            <a:stCxn id="9" idx="0"/>
            <a:endCxn id="7" idx="2"/>
          </p:cNvCxnSpPr>
          <p:nvPr/>
        </p:nvCxnSpPr>
        <p:spPr>
          <a:xfrm flipH="1" flipV="1">
            <a:off x="6297686" y="3986768"/>
            <a:ext cx="685510" cy="143760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695C0E8-0882-4651-8A28-A0DA21BCFF9B}"/>
              </a:ext>
            </a:extLst>
          </p:cNvPr>
          <p:cNvCxnSpPr>
            <a:cxnSpLocks/>
            <a:stCxn id="25" idx="0"/>
            <a:endCxn id="7" idx="2"/>
          </p:cNvCxnSpPr>
          <p:nvPr/>
        </p:nvCxnSpPr>
        <p:spPr>
          <a:xfrm flipH="1" flipV="1">
            <a:off x="6297686" y="3986768"/>
            <a:ext cx="2689342" cy="1371055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5E3B4AA-31B1-4958-BE98-362BECCF95F1}"/>
              </a:ext>
            </a:extLst>
          </p:cNvPr>
          <p:cNvCxnSpPr>
            <a:cxnSpLocks/>
            <a:stCxn id="11" idx="1"/>
            <a:endCxn id="7" idx="3"/>
          </p:cNvCxnSpPr>
          <p:nvPr/>
        </p:nvCxnSpPr>
        <p:spPr>
          <a:xfrm flipH="1" flipV="1">
            <a:off x="7345670" y="2938784"/>
            <a:ext cx="2474704" cy="67529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FFD6F99-22D1-413D-BA1F-8723CA8F4AB4}"/>
              </a:ext>
            </a:extLst>
          </p:cNvPr>
          <p:cNvCxnSpPr>
            <a:cxnSpLocks/>
            <a:stCxn id="12" idx="1"/>
            <a:endCxn id="7" idx="3"/>
          </p:cNvCxnSpPr>
          <p:nvPr/>
        </p:nvCxnSpPr>
        <p:spPr>
          <a:xfrm flipH="1">
            <a:off x="7345670" y="1806667"/>
            <a:ext cx="2092794" cy="1132117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DAAD7B9-807E-4837-BA51-178EFCBACF07}"/>
              </a:ext>
            </a:extLst>
          </p:cNvPr>
          <p:cNvSpPr txBox="1"/>
          <p:nvPr/>
        </p:nvSpPr>
        <p:spPr>
          <a:xfrm>
            <a:off x="3202446" y="1542321"/>
            <a:ext cx="1883336" cy="73866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1400" dirty="0" err="1"/>
              <a:t>Product</a:t>
            </a:r>
            <a:r>
              <a:rPr lang="cs-CZ" sz="1400" dirty="0"/>
              <a:t> </a:t>
            </a:r>
            <a:r>
              <a:rPr lang="cs-CZ" sz="1400" dirty="0" err="1"/>
              <a:t>Sale</a:t>
            </a:r>
            <a:r>
              <a:rPr lang="cs-CZ" sz="1400" dirty="0"/>
              <a:t> </a:t>
            </a:r>
            <a:r>
              <a:rPr lang="cs-CZ" sz="1400" dirty="0" err="1"/>
              <a:t>numbers</a:t>
            </a:r>
            <a:endParaRPr lang="cs-CZ" sz="1400" dirty="0"/>
          </a:p>
          <a:p>
            <a:r>
              <a:rPr lang="cs-CZ" sz="1400" dirty="0" err="1"/>
              <a:t>Order</a:t>
            </a:r>
            <a:r>
              <a:rPr lang="cs-CZ" sz="1400" dirty="0"/>
              <a:t>/</a:t>
            </a:r>
            <a:r>
              <a:rPr lang="cs-CZ" sz="1400" dirty="0" err="1"/>
              <a:t>Invoice</a:t>
            </a:r>
            <a:r>
              <a:rPr lang="cs-CZ" sz="1400" dirty="0"/>
              <a:t> </a:t>
            </a:r>
            <a:r>
              <a:rPr lang="cs-CZ" sz="1400" dirty="0" err="1"/>
              <a:t>numbers</a:t>
            </a:r>
            <a:endParaRPr lang="cs-CZ" sz="1400" dirty="0"/>
          </a:p>
          <a:p>
            <a:endParaRPr lang="en-US" sz="14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90793EF-418E-41A7-8A8C-B19A574BBB0A}"/>
              </a:ext>
            </a:extLst>
          </p:cNvPr>
          <p:cNvSpPr txBox="1"/>
          <p:nvPr/>
        </p:nvSpPr>
        <p:spPr>
          <a:xfrm>
            <a:off x="2384664" y="2525113"/>
            <a:ext cx="2086661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1400" dirty="0" err="1"/>
              <a:t>Customer</a:t>
            </a:r>
            <a:r>
              <a:rPr lang="cs-CZ" sz="1400" dirty="0"/>
              <a:t> QM </a:t>
            </a:r>
            <a:r>
              <a:rPr lang="cs-CZ" sz="1400" dirty="0" err="1"/>
              <a:t>contacts</a:t>
            </a:r>
            <a:endParaRPr lang="cs-CZ" sz="1400" dirty="0"/>
          </a:p>
          <a:p>
            <a:r>
              <a:rPr lang="cs-CZ" sz="1400" dirty="0" err="1"/>
              <a:t>Info</a:t>
            </a:r>
            <a:r>
              <a:rPr lang="cs-CZ" sz="1400" dirty="0"/>
              <a:t> </a:t>
            </a:r>
            <a:r>
              <a:rPr lang="cs-CZ" sz="1400" dirty="0" err="1"/>
              <a:t>about</a:t>
            </a:r>
            <a:r>
              <a:rPr lang="cs-CZ" sz="1400" dirty="0"/>
              <a:t> </a:t>
            </a:r>
            <a:r>
              <a:rPr lang="cs-CZ" sz="1400" dirty="0" err="1"/>
              <a:t>send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results</a:t>
            </a:r>
            <a:endParaRPr lang="en-US" sz="14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546ACAD-D0AC-48F6-BDD3-ACCFDDA65E6F}"/>
              </a:ext>
            </a:extLst>
          </p:cNvPr>
          <p:cNvSpPr txBox="1"/>
          <p:nvPr/>
        </p:nvSpPr>
        <p:spPr>
          <a:xfrm>
            <a:off x="2124620" y="3913404"/>
            <a:ext cx="1329146" cy="73866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1400" dirty="0" err="1"/>
              <a:t>Local</a:t>
            </a:r>
            <a:r>
              <a:rPr lang="cs-CZ" sz="1400" dirty="0"/>
              <a:t> </a:t>
            </a:r>
            <a:r>
              <a:rPr lang="cs-CZ" sz="1400" dirty="0" err="1"/>
              <a:t>resources</a:t>
            </a:r>
            <a:endParaRPr lang="cs-CZ" sz="1400" dirty="0"/>
          </a:p>
          <a:p>
            <a:r>
              <a:rPr lang="cs-CZ" sz="1400" dirty="0" err="1"/>
              <a:t>Rights</a:t>
            </a:r>
            <a:endParaRPr lang="cs-CZ" sz="1400" dirty="0"/>
          </a:p>
          <a:p>
            <a:endParaRPr lang="en-US" sz="14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2CC90A1-8424-4B35-9E37-47C8B74BD232}"/>
              </a:ext>
            </a:extLst>
          </p:cNvPr>
          <p:cNvSpPr txBox="1"/>
          <p:nvPr/>
        </p:nvSpPr>
        <p:spPr>
          <a:xfrm>
            <a:off x="2877964" y="4739734"/>
            <a:ext cx="1701983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1400" dirty="0"/>
              <a:t>QA </a:t>
            </a:r>
            <a:r>
              <a:rPr lang="cs-CZ" sz="1400" dirty="0" err="1"/>
              <a:t>Processes</a:t>
            </a:r>
            <a:r>
              <a:rPr lang="cs-CZ" sz="1400" dirty="0"/>
              <a:t> </a:t>
            </a:r>
            <a:r>
              <a:rPr lang="cs-CZ" sz="1400" dirty="0" err="1"/>
              <a:t>description</a:t>
            </a:r>
            <a:endParaRPr lang="cs-CZ" sz="1400" dirty="0"/>
          </a:p>
          <a:p>
            <a:r>
              <a:rPr lang="cs-CZ" sz="1400" dirty="0" err="1"/>
              <a:t>Templates</a:t>
            </a:r>
            <a:r>
              <a:rPr lang="cs-CZ" sz="1400" dirty="0"/>
              <a:t> </a:t>
            </a:r>
            <a:r>
              <a:rPr lang="cs-CZ" sz="1400" dirty="0" err="1"/>
              <a:t>for</a:t>
            </a:r>
            <a:r>
              <a:rPr lang="cs-CZ" sz="1400" dirty="0"/>
              <a:t> </a:t>
            </a:r>
            <a:r>
              <a:rPr lang="cs-CZ" sz="1400" dirty="0" err="1"/>
              <a:t>tests</a:t>
            </a:r>
            <a:endParaRPr lang="cs-CZ" sz="1400" dirty="0"/>
          </a:p>
          <a:p>
            <a:endParaRPr lang="en-US" sz="14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6829FBB-A243-43CE-B19C-FE245A7F578C}"/>
              </a:ext>
            </a:extLst>
          </p:cNvPr>
          <p:cNvSpPr txBox="1"/>
          <p:nvPr/>
        </p:nvSpPr>
        <p:spPr>
          <a:xfrm>
            <a:off x="4547097" y="4822751"/>
            <a:ext cx="1801006" cy="73866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1400" dirty="0" err="1"/>
              <a:t>Projects</a:t>
            </a:r>
            <a:r>
              <a:rPr lang="cs-CZ" sz="1400" dirty="0"/>
              <a:t> </a:t>
            </a:r>
            <a:r>
              <a:rPr lang="cs-CZ" sz="1400" dirty="0" err="1"/>
              <a:t>Plans</a:t>
            </a:r>
            <a:endParaRPr lang="cs-CZ" sz="1400" dirty="0"/>
          </a:p>
          <a:p>
            <a:r>
              <a:rPr lang="cs-CZ" sz="1400" dirty="0"/>
              <a:t>Testing </a:t>
            </a:r>
            <a:r>
              <a:rPr lang="cs-CZ" sz="1400" dirty="0" err="1"/>
              <a:t>results</a:t>
            </a:r>
            <a:r>
              <a:rPr lang="cs-CZ" sz="1400" dirty="0"/>
              <a:t> </a:t>
            </a:r>
            <a:r>
              <a:rPr lang="cs-CZ" sz="1400" dirty="0" err="1"/>
              <a:t>sharing</a:t>
            </a:r>
            <a:endParaRPr lang="cs-CZ" sz="1400" dirty="0"/>
          </a:p>
          <a:p>
            <a:endParaRPr lang="en-US" sz="14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405596B-0D92-40FA-AFC7-ABFC1A1CD3ED}"/>
              </a:ext>
            </a:extLst>
          </p:cNvPr>
          <p:cNvSpPr txBox="1"/>
          <p:nvPr/>
        </p:nvSpPr>
        <p:spPr>
          <a:xfrm>
            <a:off x="6309054" y="4822172"/>
            <a:ext cx="1717568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1400" dirty="0"/>
              <a:t>Online </a:t>
            </a:r>
            <a:r>
              <a:rPr lang="cs-CZ" sz="1400" dirty="0" err="1"/>
              <a:t>inspection</a:t>
            </a:r>
            <a:r>
              <a:rPr lang="cs-CZ" sz="1400" dirty="0"/>
              <a:t> </a:t>
            </a:r>
            <a:r>
              <a:rPr lang="cs-CZ" sz="1400" dirty="0" err="1"/>
              <a:t>processes</a:t>
            </a:r>
            <a:endParaRPr lang="cs-CZ" sz="1400" dirty="0"/>
          </a:p>
          <a:p>
            <a:endParaRPr lang="cs-CZ" sz="1400" dirty="0"/>
          </a:p>
          <a:p>
            <a:endParaRPr lang="en-US" sz="14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42EB11D-C684-4C3C-81A3-591E4BCF6253}"/>
              </a:ext>
            </a:extLst>
          </p:cNvPr>
          <p:cNvSpPr txBox="1"/>
          <p:nvPr/>
        </p:nvSpPr>
        <p:spPr>
          <a:xfrm>
            <a:off x="8000481" y="4843485"/>
            <a:ext cx="1869871" cy="73866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1400" dirty="0" err="1"/>
              <a:t>Related</a:t>
            </a:r>
            <a:r>
              <a:rPr lang="cs-CZ" sz="1400" dirty="0"/>
              <a:t> </a:t>
            </a:r>
            <a:r>
              <a:rPr lang="cs-CZ" sz="1400" dirty="0" err="1"/>
              <a:t>measurements</a:t>
            </a:r>
            <a:endParaRPr lang="cs-CZ" sz="1400" dirty="0"/>
          </a:p>
          <a:p>
            <a:r>
              <a:rPr lang="cs-CZ" sz="1400" dirty="0" err="1"/>
              <a:t>connection</a:t>
            </a:r>
            <a:endParaRPr lang="cs-CZ" sz="1400" dirty="0"/>
          </a:p>
          <a:p>
            <a:endParaRPr lang="en-US" sz="14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DF81DB3-6B5B-42CA-8BD8-F0BA15BE7712}"/>
              </a:ext>
            </a:extLst>
          </p:cNvPr>
          <p:cNvSpPr txBox="1"/>
          <p:nvPr/>
        </p:nvSpPr>
        <p:spPr>
          <a:xfrm>
            <a:off x="7384723" y="2954856"/>
            <a:ext cx="2509533" cy="138499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1400" dirty="0"/>
              <a:t>Online </a:t>
            </a:r>
            <a:r>
              <a:rPr lang="cs-CZ" sz="1400" dirty="0" err="1"/>
              <a:t>inspection</a:t>
            </a:r>
            <a:r>
              <a:rPr lang="cs-CZ" sz="1400" dirty="0"/>
              <a:t> by </a:t>
            </a:r>
            <a:r>
              <a:rPr lang="cs-CZ" sz="1400" dirty="0" err="1"/>
              <a:t>devices</a:t>
            </a:r>
            <a:endParaRPr lang="cs-CZ" sz="1400" dirty="0"/>
          </a:p>
          <a:p>
            <a:r>
              <a:rPr lang="cs-CZ" sz="1400" dirty="0" err="1"/>
              <a:t>Feed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templates</a:t>
            </a:r>
            <a:endParaRPr lang="cs-CZ" sz="1400" dirty="0"/>
          </a:p>
          <a:p>
            <a:r>
              <a:rPr lang="cs-CZ" sz="1400" dirty="0"/>
              <a:t>New </a:t>
            </a:r>
            <a:r>
              <a:rPr lang="cs-CZ" sz="1400" dirty="0" err="1"/>
              <a:t>required</a:t>
            </a:r>
            <a:r>
              <a:rPr lang="cs-CZ" sz="1400" dirty="0"/>
              <a:t> </a:t>
            </a:r>
            <a:r>
              <a:rPr lang="cs-CZ" sz="1400" dirty="0" err="1"/>
              <a:t>inspections</a:t>
            </a:r>
            <a:endParaRPr lang="cs-CZ" sz="1400" dirty="0"/>
          </a:p>
          <a:p>
            <a:r>
              <a:rPr lang="cs-CZ" sz="1400" dirty="0"/>
              <a:t>Auto </a:t>
            </a:r>
            <a:r>
              <a:rPr lang="cs-CZ" sz="1400" dirty="0" err="1"/>
              <a:t>Requests</a:t>
            </a:r>
            <a:r>
              <a:rPr lang="cs-CZ" sz="1400" dirty="0"/>
              <a:t> </a:t>
            </a:r>
            <a:r>
              <a:rPr lang="cs-CZ" sz="1400" dirty="0" err="1"/>
              <a:t>for</a:t>
            </a:r>
            <a:r>
              <a:rPr lang="cs-CZ" sz="1400" dirty="0"/>
              <a:t> </a:t>
            </a:r>
            <a:r>
              <a:rPr lang="cs-CZ" sz="1400" dirty="0" err="1"/>
              <a:t>deep</a:t>
            </a:r>
            <a:r>
              <a:rPr lang="cs-CZ" sz="1400" dirty="0"/>
              <a:t> </a:t>
            </a:r>
            <a:r>
              <a:rPr lang="cs-CZ" sz="1400" dirty="0" err="1"/>
              <a:t>analysis</a:t>
            </a:r>
            <a:endParaRPr lang="cs-CZ" sz="1400" dirty="0"/>
          </a:p>
          <a:p>
            <a:r>
              <a:rPr lang="cs-CZ" sz="1400" dirty="0" err="1"/>
              <a:t>Storing</a:t>
            </a:r>
            <a:r>
              <a:rPr lang="cs-CZ" sz="1400" dirty="0"/>
              <a:t> data</a:t>
            </a:r>
          </a:p>
          <a:p>
            <a:endParaRPr lang="en-US" sz="14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8D8C916-122F-4C37-8531-62ECC80B1D1E}"/>
              </a:ext>
            </a:extLst>
          </p:cNvPr>
          <p:cNvSpPr txBox="1"/>
          <p:nvPr/>
        </p:nvSpPr>
        <p:spPr>
          <a:xfrm>
            <a:off x="7533082" y="1766198"/>
            <a:ext cx="1499000" cy="73866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1400" dirty="0" err="1"/>
              <a:t>Feed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templates</a:t>
            </a:r>
            <a:endParaRPr lang="cs-CZ" sz="1400" dirty="0"/>
          </a:p>
          <a:p>
            <a:r>
              <a:rPr lang="cs-CZ" sz="1400" dirty="0" err="1"/>
              <a:t>Storing</a:t>
            </a:r>
            <a:r>
              <a:rPr lang="cs-CZ" sz="1400" dirty="0"/>
              <a:t> data 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92299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DE503-F7C2-4A40-83F4-4DE931E7D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010" y="2681103"/>
            <a:ext cx="3541852" cy="1495794"/>
          </a:xfrm>
          <a:noFill/>
          <a:ln>
            <a:solidFill>
              <a:schemeClr val="bg1"/>
            </a:solidFill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wrap="square">
            <a:normAutofit/>
          </a:bodyPr>
          <a:lstStyle/>
          <a:p>
            <a:r>
              <a:rPr lang="cs-CZ" sz="2900" dirty="0" err="1">
                <a:solidFill>
                  <a:schemeClr val="bg1"/>
                </a:solidFill>
              </a:rPr>
              <a:t>Hype</a:t>
            </a:r>
            <a:r>
              <a:rPr lang="cs-CZ" sz="2900" dirty="0">
                <a:solidFill>
                  <a:schemeClr val="bg1"/>
                </a:solidFill>
              </a:rPr>
              <a:t> </a:t>
            </a:r>
            <a:r>
              <a:rPr lang="cs-CZ" sz="2900" dirty="0" err="1">
                <a:solidFill>
                  <a:schemeClr val="bg1"/>
                </a:solidFill>
              </a:rPr>
              <a:t>Cycle</a:t>
            </a:r>
            <a:endParaRPr lang="en-US" sz="2900" dirty="0">
              <a:solidFill>
                <a:schemeClr val="bg1"/>
              </a:solidFill>
            </a:endParaRPr>
          </a:p>
        </p:txBody>
      </p:sp>
      <p:pic>
        <p:nvPicPr>
          <p:cNvPr id="4" name="Picture 3" descr="Finance trade numbers">
            <a:extLst>
              <a:ext uri="{FF2B5EF4-FFF2-40B4-BE49-F238E27FC236}">
                <a16:creationId xmlns:a16="http://schemas.microsoft.com/office/drawing/2014/main" id="{32F354A1-38C7-4598-A0E1-7A286A3019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9924" y="0"/>
            <a:ext cx="7541091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0061B890-75AA-B383-6074-F56FCAB29943}"/>
              </a:ext>
            </a:extLst>
          </p:cNvPr>
          <p:cNvSpPr txBox="1"/>
          <p:nvPr/>
        </p:nvSpPr>
        <p:spPr>
          <a:xfrm>
            <a:off x="5237827" y="1335405"/>
            <a:ext cx="641016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Každá technologie či zásadní princip projde </a:t>
            </a:r>
            <a:r>
              <a:rPr lang="cs-CZ" sz="2800" dirty="0" err="1"/>
              <a:t>Hype</a:t>
            </a:r>
            <a:r>
              <a:rPr lang="cs-CZ" sz="2800" dirty="0"/>
              <a:t> </a:t>
            </a:r>
            <a:r>
              <a:rPr lang="cs-CZ" sz="2800" dirty="0" err="1"/>
              <a:t>Cyclem</a:t>
            </a:r>
            <a:endParaRPr lang="cs-CZ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Digitalizace nyní prochází </a:t>
            </a:r>
            <a:r>
              <a:rPr lang="cs-CZ" sz="2800" dirty="0" err="1"/>
              <a:t>píkem</a:t>
            </a:r>
            <a:r>
              <a:rPr lang="cs-CZ" sz="2800" dirty="0"/>
              <a:t> nafouknutých očekávání, tedy nutně nyní dojde ke zhroucení a standardizaci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Paralelně však dochází k samostatným </a:t>
            </a:r>
            <a:r>
              <a:rPr lang="cs-CZ" sz="2800" dirty="0" err="1"/>
              <a:t>píkům</a:t>
            </a:r>
            <a:r>
              <a:rPr lang="cs-CZ" sz="2800" dirty="0"/>
              <a:t> i v oblasti kontejnerizace software, AI a dalších pro digitalizaci klíčových technologií.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Toto ještě více násobí roztříštěnost prostředí.</a:t>
            </a:r>
          </a:p>
        </p:txBody>
      </p:sp>
    </p:spTree>
    <p:extLst>
      <p:ext uri="{BB962C8B-B14F-4D97-AF65-F5344CB8AC3E}">
        <p14:creationId xmlns:p14="http://schemas.microsoft.com/office/powerpoint/2010/main" val="23234045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EAB9EB-477D-4065-BA44-8278CC573E16}"/>
              </a:ext>
            </a:extLst>
          </p:cNvPr>
          <p:cNvSpPr txBox="1"/>
          <p:nvPr/>
        </p:nvSpPr>
        <p:spPr>
          <a:xfrm>
            <a:off x="4793017" y="269875"/>
            <a:ext cx="4381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/>
              <a:t>BaseDataPlace</a:t>
            </a:r>
            <a:endParaRPr lang="en-US" sz="3200" dirty="0"/>
          </a:p>
        </p:txBody>
      </p:sp>
      <p:pic>
        <p:nvPicPr>
          <p:cNvPr id="5" name="Obrázek 4" descr="Obsah obrázku text, snímek obrazovky&#10;&#10;Popis byl vytvořen automaticky">
            <a:extLst>
              <a:ext uri="{FF2B5EF4-FFF2-40B4-BE49-F238E27FC236}">
                <a16:creationId xmlns:a16="http://schemas.microsoft.com/office/drawing/2014/main" id="{9F2CA312-B7C0-FF7F-1F17-E1076238E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165" y="1009650"/>
            <a:ext cx="10903670" cy="550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524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EAB9EB-477D-4065-BA44-8278CC573E16}"/>
              </a:ext>
            </a:extLst>
          </p:cNvPr>
          <p:cNvSpPr txBox="1"/>
          <p:nvPr/>
        </p:nvSpPr>
        <p:spPr>
          <a:xfrm>
            <a:off x="4793017" y="269875"/>
            <a:ext cx="4381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/>
              <a:t>BaseDataPlace</a:t>
            </a:r>
            <a:endParaRPr lang="en-US" sz="3200" dirty="0"/>
          </a:p>
        </p:txBody>
      </p:sp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6A3A29DA-8BA0-B8D6-936D-96C31D589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1164709"/>
            <a:ext cx="10591800" cy="533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407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>
            <a:extLst>
              <a:ext uri="{FF2B5EF4-FFF2-40B4-BE49-F238E27FC236}">
                <a16:creationId xmlns:a16="http://schemas.microsoft.com/office/drawing/2014/main" id="{E2DB895E-21A7-ECD1-0C68-B9C59B67959C}"/>
              </a:ext>
            </a:extLst>
          </p:cNvPr>
          <p:cNvSpPr txBox="1"/>
          <p:nvPr/>
        </p:nvSpPr>
        <p:spPr>
          <a:xfrm>
            <a:off x="4793017" y="269875"/>
            <a:ext cx="4381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/>
              <a:t>BaseDataPlace</a:t>
            </a:r>
            <a:endParaRPr lang="en-US" sz="32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CBF4F16-BE7C-08CE-7280-7F8C7F8F1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37" y="1115333"/>
            <a:ext cx="10982325" cy="554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0777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>
            <a:extLst>
              <a:ext uri="{FF2B5EF4-FFF2-40B4-BE49-F238E27FC236}">
                <a16:creationId xmlns:a16="http://schemas.microsoft.com/office/drawing/2014/main" id="{E2DB895E-21A7-ECD1-0C68-B9C59B67959C}"/>
              </a:ext>
            </a:extLst>
          </p:cNvPr>
          <p:cNvSpPr txBox="1"/>
          <p:nvPr/>
        </p:nvSpPr>
        <p:spPr>
          <a:xfrm>
            <a:off x="4793017" y="269875"/>
            <a:ext cx="4381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/>
              <a:t>BaseDataPlace</a:t>
            </a:r>
            <a:endParaRPr lang="en-US" sz="3200" dirty="0"/>
          </a:p>
        </p:txBody>
      </p:sp>
      <p:pic>
        <p:nvPicPr>
          <p:cNvPr id="3" name="Obrázek 2" descr="Obsah obrázku text, snímek obrazovky, interiér&#10;&#10;Popis byl vytvořen automaticky">
            <a:extLst>
              <a:ext uri="{FF2B5EF4-FFF2-40B4-BE49-F238E27FC236}">
                <a16:creationId xmlns:a16="http://schemas.microsoft.com/office/drawing/2014/main" id="{684BAA76-DDB1-442B-22B0-DC18A9AB5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37" y="1047482"/>
            <a:ext cx="10753725" cy="541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1541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EAB9EB-477D-4065-BA44-8278CC573E16}"/>
              </a:ext>
            </a:extLst>
          </p:cNvPr>
          <p:cNvSpPr txBox="1"/>
          <p:nvPr/>
        </p:nvSpPr>
        <p:spPr>
          <a:xfrm>
            <a:off x="4793017" y="269875"/>
            <a:ext cx="4381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/>
              <a:t>BaseDataPlace</a:t>
            </a:r>
            <a:endParaRPr lang="en-US" sz="3200" dirty="0"/>
          </a:p>
        </p:txBody>
      </p:sp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93529216-F1D4-4931-2DBA-9A75D81D1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" y="986830"/>
            <a:ext cx="11087100" cy="560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2830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431A3A-4B3F-4996-B7A2-D8EE0A0AE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6" y="1260261"/>
            <a:ext cx="10544175" cy="5321513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A7087205-4D60-5A0A-09B3-D55D898B8A2C}"/>
              </a:ext>
            </a:extLst>
          </p:cNvPr>
          <p:cNvSpPr txBox="1"/>
          <p:nvPr/>
        </p:nvSpPr>
        <p:spPr>
          <a:xfrm>
            <a:off x="4793017" y="269875"/>
            <a:ext cx="4381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/>
              <a:t>BaseDataPlace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402917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787C3BDF-9A01-FBE0-9EB7-2F817A290AA6}"/>
              </a:ext>
            </a:extLst>
          </p:cNvPr>
          <p:cNvSpPr txBox="1"/>
          <p:nvPr/>
        </p:nvSpPr>
        <p:spPr>
          <a:xfrm>
            <a:off x="4793017" y="269875"/>
            <a:ext cx="4381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/>
              <a:t>BaseDataPlace</a:t>
            </a:r>
            <a:endParaRPr lang="en-US" sz="3200" dirty="0"/>
          </a:p>
        </p:txBody>
      </p:sp>
      <p:pic>
        <p:nvPicPr>
          <p:cNvPr id="7" name="Obrázek 6" descr="Obsah obrázku text, snímek obrazovky, interiér&#10;&#10;Popis byl vytvořen automaticky">
            <a:extLst>
              <a:ext uri="{FF2B5EF4-FFF2-40B4-BE49-F238E27FC236}">
                <a16:creationId xmlns:a16="http://schemas.microsoft.com/office/drawing/2014/main" id="{154F9E12-7666-3E93-D051-F8042AA18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76006"/>
            <a:ext cx="10820400" cy="543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6692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EAB9EB-477D-4065-BA44-8278CC573E16}"/>
              </a:ext>
            </a:extLst>
          </p:cNvPr>
          <p:cNvSpPr txBox="1"/>
          <p:nvPr/>
        </p:nvSpPr>
        <p:spPr>
          <a:xfrm>
            <a:off x="2637125" y="383820"/>
            <a:ext cx="7688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/>
              <a:t>BaseDataPlace</a:t>
            </a:r>
            <a:r>
              <a:rPr lang="cs-CZ" sz="3200" dirty="0"/>
              <a:t> – data exchange </a:t>
            </a:r>
            <a:r>
              <a:rPr lang="cs-CZ" sz="3200" dirty="0" err="1"/>
              <a:t>example</a:t>
            </a:r>
            <a:endParaRPr lang="en-US" sz="3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9E1DEC-1401-447D-B56B-C39E78DE2F9C}"/>
              </a:ext>
            </a:extLst>
          </p:cNvPr>
          <p:cNvSpPr/>
          <p:nvPr/>
        </p:nvSpPr>
        <p:spPr>
          <a:xfrm>
            <a:off x="7608455" y="1195981"/>
            <a:ext cx="4158247" cy="54864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cs-CZ" dirty="0"/>
              <a:t>ES </a:t>
            </a:r>
            <a:r>
              <a:rPr lang="cs-CZ" dirty="0" err="1"/>
              <a:t>or</a:t>
            </a:r>
            <a:r>
              <a:rPr lang="cs-CZ" dirty="0"/>
              <a:t> AI </a:t>
            </a:r>
            <a:r>
              <a:rPr lang="cs-CZ" dirty="0" err="1"/>
              <a:t>Address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097312-3165-4D0B-8FB0-BD11260FDFA4}"/>
              </a:ext>
            </a:extLst>
          </p:cNvPr>
          <p:cNvSpPr/>
          <p:nvPr/>
        </p:nvSpPr>
        <p:spPr>
          <a:xfrm>
            <a:off x="139337" y="1195981"/>
            <a:ext cx="4158247" cy="54864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cs-CZ" dirty="0"/>
              <a:t>QE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Device</a:t>
            </a:r>
            <a:r>
              <a:rPr lang="cs-CZ" dirty="0"/>
              <a:t> </a:t>
            </a:r>
            <a:r>
              <a:rPr lang="cs-CZ" dirty="0" err="1"/>
              <a:t>Address</a:t>
            </a:r>
            <a:endParaRPr lang="en-US" dirty="0"/>
          </a:p>
        </p:txBody>
      </p:sp>
      <p:pic>
        <p:nvPicPr>
          <p:cNvPr id="7" name="Graphic 6" descr="Programmer female with solid fill">
            <a:extLst>
              <a:ext uri="{FF2B5EF4-FFF2-40B4-BE49-F238E27FC236}">
                <a16:creationId xmlns:a16="http://schemas.microsoft.com/office/drawing/2014/main" id="{526209E8-E546-4261-9F79-F1B7D9C08E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5643" y="3160267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98E6DC-3DFB-4CF5-B050-AE55DFB39F05}"/>
              </a:ext>
            </a:extLst>
          </p:cNvPr>
          <p:cNvSpPr txBox="1"/>
          <p:nvPr/>
        </p:nvSpPr>
        <p:spPr>
          <a:xfrm>
            <a:off x="254116" y="4101374"/>
            <a:ext cx="17748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err="1">
                <a:solidFill>
                  <a:schemeClr val="bg1"/>
                </a:solidFill>
              </a:rPr>
              <a:t>Quality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engineer</a:t>
            </a:r>
            <a:endParaRPr lang="cs-CZ" b="1" dirty="0">
              <a:solidFill>
                <a:schemeClr val="bg1"/>
              </a:solidFill>
            </a:endParaRPr>
          </a:p>
          <a:p>
            <a:pPr algn="ctr"/>
            <a:r>
              <a:rPr lang="cs-CZ" b="1" dirty="0" err="1">
                <a:solidFill>
                  <a:schemeClr val="bg1"/>
                </a:solidFill>
              </a:rPr>
              <a:t>or</a:t>
            </a:r>
            <a:endParaRPr lang="cs-CZ" b="1" dirty="0">
              <a:solidFill>
                <a:schemeClr val="bg1"/>
              </a:solidFill>
            </a:endParaRPr>
          </a:p>
          <a:p>
            <a:pPr algn="ctr"/>
            <a:r>
              <a:rPr lang="cs-CZ" b="1" dirty="0" err="1">
                <a:solidFill>
                  <a:schemeClr val="bg1"/>
                </a:solidFill>
              </a:rPr>
              <a:t>Device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9" name="Graphic 8" descr="Programmer female with solid fill">
            <a:extLst>
              <a:ext uri="{FF2B5EF4-FFF2-40B4-BE49-F238E27FC236}">
                <a16:creationId xmlns:a16="http://schemas.microsoft.com/office/drawing/2014/main" id="{6E99C70B-55B5-4D44-B4AF-22E526927F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26773" y="3072975"/>
            <a:ext cx="914400" cy="914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389E00-7646-4E8A-AFD4-EA1B394679E3}"/>
              </a:ext>
            </a:extLst>
          </p:cNvPr>
          <p:cNvSpPr txBox="1"/>
          <p:nvPr/>
        </p:nvSpPr>
        <p:spPr>
          <a:xfrm>
            <a:off x="10160308" y="3974128"/>
            <a:ext cx="12408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err="1">
                <a:solidFill>
                  <a:schemeClr val="bg1"/>
                </a:solidFill>
              </a:rPr>
              <a:t>External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Specialists</a:t>
            </a:r>
            <a:endParaRPr lang="cs-CZ" b="1" dirty="0">
              <a:solidFill>
                <a:schemeClr val="bg1"/>
              </a:solidFill>
            </a:endParaRPr>
          </a:p>
          <a:p>
            <a:pPr algn="ctr"/>
            <a:r>
              <a:rPr lang="cs-CZ" b="1" dirty="0" err="1">
                <a:solidFill>
                  <a:schemeClr val="bg1"/>
                </a:solidFill>
              </a:rPr>
              <a:t>or</a:t>
            </a:r>
            <a:endParaRPr lang="cs-CZ" b="1" dirty="0">
              <a:solidFill>
                <a:schemeClr val="bg1"/>
              </a:solidFill>
            </a:endParaRPr>
          </a:p>
          <a:p>
            <a:pPr algn="ctr"/>
            <a:r>
              <a:rPr lang="cs-CZ" b="1" dirty="0">
                <a:solidFill>
                  <a:schemeClr val="bg1"/>
                </a:solidFill>
              </a:rPr>
              <a:t>AI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DD7E1E-CAFB-45B0-817C-47A64372612A}"/>
              </a:ext>
            </a:extLst>
          </p:cNvPr>
          <p:cNvSpPr/>
          <p:nvPr/>
        </p:nvSpPr>
        <p:spPr>
          <a:xfrm>
            <a:off x="2413950" y="1468294"/>
            <a:ext cx="1571497" cy="23492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sz="1400" dirty="0"/>
              <a:t>NFT XRAY</a:t>
            </a:r>
            <a:endParaRPr lang="en-US" sz="1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AFF85CF-C109-4760-A15F-22AD5360A6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6410" y="1853244"/>
            <a:ext cx="878256" cy="1268784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C7CD2E57-483F-4408-9DD5-D0F51B70C1EE}"/>
              </a:ext>
            </a:extLst>
          </p:cNvPr>
          <p:cNvSpPr/>
          <p:nvPr/>
        </p:nvSpPr>
        <p:spPr>
          <a:xfrm>
            <a:off x="4493624" y="2277769"/>
            <a:ext cx="2833226" cy="7112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CD31E8-0B0B-4EE9-8950-740D586A86BC}"/>
              </a:ext>
            </a:extLst>
          </p:cNvPr>
          <p:cNvSpPr/>
          <p:nvPr/>
        </p:nvSpPr>
        <p:spPr>
          <a:xfrm>
            <a:off x="7924021" y="1419310"/>
            <a:ext cx="1571497" cy="23492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sz="1400" dirty="0"/>
              <a:t>NFT XRAY</a:t>
            </a:r>
            <a:endParaRPr lang="en-US" sz="14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80BCBC5-416C-441D-AF11-99C8A3FCCD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6481" y="1804260"/>
            <a:ext cx="878256" cy="126878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458C61A-5F89-45F6-AD5D-C54F608EA9A6}"/>
              </a:ext>
            </a:extLst>
          </p:cNvPr>
          <p:cNvSpPr/>
          <p:nvPr/>
        </p:nvSpPr>
        <p:spPr>
          <a:xfrm>
            <a:off x="8136465" y="3188607"/>
            <a:ext cx="1102086" cy="44696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/>
              <a:t>Review</a:t>
            </a:r>
            <a:r>
              <a:rPr lang="cs-CZ" sz="1400" dirty="0"/>
              <a:t> </a:t>
            </a:r>
            <a:r>
              <a:rPr lang="cs-CZ" sz="1400" dirty="0" err="1"/>
              <a:t>Required</a:t>
            </a:r>
            <a:endParaRPr lang="en-US" sz="1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61BFB7-36E1-440E-9421-4A7ADA689036}"/>
              </a:ext>
            </a:extLst>
          </p:cNvPr>
          <p:cNvSpPr/>
          <p:nvPr/>
        </p:nvSpPr>
        <p:spPr>
          <a:xfrm>
            <a:off x="4613631" y="1691396"/>
            <a:ext cx="2379352" cy="44696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/>
              <a:t>Add</a:t>
            </a:r>
            <a:r>
              <a:rPr lang="cs-CZ" sz="1400" dirty="0"/>
              <a:t> </a:t>
            </a:r>
            <a:r>
              <a:rPr lang="cs-CZ" sz="1400" dirty="0" err="1"/>
              <a:t>Review</a:t>
            </a:r>
            <a:r>
              <a:rPr lang="cs-CZ" sz="1400" dirty="0"/>
              <a:t> </a:t>
            </a:r>
            <a:r>
              <a:rPr lang="cs-CZ" sz="1400" dirty="0" err="1"/>
              <a:t>Required</a:t>
            </a:r>
            <a:r>
              <a:rPr lang="cs-CZ" sz="1400" dirty="0"/>
              <a:t> Tag </a:t>
            </a:r>
            <a:r>
              <a:rPr lang="cs-CZ" sz="1400" dirty="0" err="1"/>
              <a:t>during</a:t>
            </a:r>
            <a:r>
              <a:rPr lang="cs-CZ" sz="1400" dirty="0"/>
              <a:t> </a:t>
            </a:r>
            <a:r>
              <a:rPr lang="cs-CZ" sz="1400" dirty="0" err="1"/>
              <a:t>the</a:t>
            </a:r>
            <a:r>
              <a:rPr lang="cs-CZ" sz="1400" dirty="0"/>
              <a:t> </a:t>
            </a:r>
            <a:r>
              <a:rPr lang="cs-CZ" sz="1400" dirty="0" err="1"/>
              <a:t>send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tx</a:t>
            </a:r>
            <a:endParaRPr lang="en-US" sz="14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C5922C-4FBC-4AEE-A87D-8CEBA73EFE9E}"/>
              </a:ext>
            </a:extLst>
          </p:cNvPr>
          <p:cNvSpPr/>
          <p:nvPr/>
        </p:nvSpPr>
        <p:spPr>
          <a:xfrm>
            <a:off x="7949601" y="4109989"/>
            <a:ext cx="1571497" cy="23492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sz="1400" dirty="0"/>
              <a:t>NFT XRAY</a:t>
            </a:r>
            <a:endParaRPr lang="en-US" sz="14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55567A6-670F-4B3C-A19A-791B5DC1EE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2061" y="4494939"/>
            <a:ext cx="878256" cy="126878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9F20AC0-9D50-4B55-9200-177196495B17}"/>
              </a:ext>
            </a:extLst>
          </p:cNvPr>
          <p:cNvSpPr/>
          <p:nvPr/>
        </p:nvSpPr>
        <p:spPr>
          <a:xfrm>
            <a:off x="8162045" y="5879286"/>
            <a:ext cx="1102086" cy="44696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/>
              <a:t>Review</a:t>
            </a:r>
            <a:r>
              <a:rPr lang="cs-CZ" sz="1400" dirty="0"/>
              <a:t> </a:t>
            </a:r>
            <a:r>
              <a:rPr lang="cs-CZ" sz="1400" dirty="0" err="1"/>
              <a:t>Required</a:t>
            </a:r>
            <a:endParaRPr lang="en-US" sz="14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F1E5AE0-0F14-4B6D-9C06-8B0F1EA83DE3}"/>
              </a:ext>
            </a:extLst>
          </p:cNvPr>
          <p:cNvSpPr/>
          <p:nvPr/>
        </p:nvSpPr>
        <p:spPr>
          <a:xfrm>
            <a:off x="2424681" y="4065251"/>
            <a:ext cx="1571497" cy="23492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sz="1400" dirty="0"/>
              <a:t>NFT XRAY</a:t>
            </a:r>
            <a:endParaRPr lang="en-US" sz="14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1094D2A-73CB-47D9-9BDF-9F3018F9E9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7141" y="4450201"/>
            <a:ext cx="878256" cy="126878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9D25D3B-2034-491F-A515-0311BA13406D}"/>
              </a:ext>
            </a:extLst>
          </p:cNvPr>
          <p:cNvSpPr/>
          <p:nvPr/>
        </p:nvSpPr>
        <p:spPr>
          <a:xfrm>
            <a:off x="2637125" y="5834548"/>
            <a:ext cx="1102086" cy="44696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/>
              <a:t>Review</a:t>
            </a:r>
            <a:r>
              <a:rPr lang="cs-CZ" sz="1400" dirty="0"/>
              <a:t> </a:t>
            </a:r>
            <a:r>
              <a:rPr lang="cs-CZ" sz="1400" dirty="0" err="1"/>
              <a:t>Added</a:t>
            </a:r>
            <a:endParaRPr lang="en-US" sz="1400" dirty="0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6AB6F8AC-04BE-4F81-89C5-9B04501F65FC}"/>
              </a:ext>
            </a:extLst>
          </p:cNvPr>
          <p:cNvSpPr/>
          <p:nvPr/>
        </p:nvSpPr>
        <p:spPr>
          <a:xfrm rot="2133144">
            <a:off x="3319856" y="4656905"/>
            <a:ext cx="200734" cy="325395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Left 24">
            <a:extLst>
              <a:ext uri="{FF2B5EF4-FFF2-40B4-BE49-F238E27FC236}">
                <a16:creationId xmlns:a16="http://schemas.microsoft.com/office/drawing/2014/main" id="{0CE9E124-D921-4EF0-95CF-A8518E79B179}"/>
              </a:ext>
            </a:extLst>
          </p:cNvPr>
          <p:cNvSpPr/>
          <p:nvPr/>
        </p:nvSpPr>
        <p:spPr>
          <a:xfrm>
            <a:off x="4390485" y="4888884"/>
            <a:ext cx="3093417" cy="57731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4EF58E4-4F76-4289-9B08-B72E8935107D}"/>
              </a:ext>
            </a:extLst>
          </p:cNvPr>
          <p:cNvSpPr/>
          <p:nvPr/>
        </p:nvSpPr>
        <p:spPr>
          <a:xfrm>
            <a:off x="4852308" y="4077613"/>
            <a:ext cx="2379352" cy="85065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/>
              <a:t>Add</a:t>
            </a:r>
            <a:r>
              <a:rPr lang="cs-CZ" sz="1400" dirty="0"/>
              <a:t> </a:t>
            </a:r>
            <a:r>
              <a:rPr lang="cs-CZ" sz="1400" dirty="0" err="1"/>
              <a:t>Markers</a:t>
            </a:r>
            <a:r>
              <a:rPr lang="cs-CZ" sz="1400" dirty="0"/>
              <a:t>, </a:t>
            </a:r>
            <a:r>
              <a:rPr lang="cs-CZ" sz="1400" dirty="0" err="1"/>
              <a:t>Notes,Review</a:t>
            </a:r>
            <a:r>
              <a:rPr lang="cs-CZ" sz="1400" dirty="0"/>
              <a:t> </a:t>
            </a:r>
            <a:r>
              <a:rPr lang="cs-CZ" sz="1400" dirty="0" err="1"/>
              <a:t>Added</a:t>
            </a:r>
            <a:r>
              <a:rPr lang="cs-CZ" sz="1400" dirty="0"/>
              <a:t> Tag </a:t>
            </a:r>
            <a:r>
              <a:rPr lang="cs-CZ" sz="1400" dirty="0" err="1"/>
              <a:t>during</a:t>
            </a:r>
            <a:r>
              <a:rPr lang="cs-CZ" sz="1400" dirty="0"/>
              <a:t> </a:t>
            </a:r>
            <a:r>
              <a:rPr lang="cs-CZ" sz="1400" dirty="0" err="1"/>
              <a:t>the</a:t>
            </a:r>
            <a:r>
              <a:rPr lang="cs-CZ" sz="1400" dirty="0"/>
              <a:t> </a:t>
            </a:r>
            <a:r>
              <a:rPr lang="cs-CZ" sz="1400" dirty="0" err="1"/>
              <a:t>send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tx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011405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981E6A2-4656-4CFE-9BF4-39D81EE2C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7E97048-C007-48DC-9BB2-FFCA6CE56015}"/>
              </a:ext>
            </a:extLst>
          </p:cNvPr>
          <p:cNvSpPr txBox="1">
            <a:spLocks/>
          </p:cNvSpPr>
          <p:nvPr/>
        </p:nvSpPr>
        <p:spPr>
          <a:xfrm>
            <a:off x="3589120" y="585093"/>
            <a:ext cx="4885725" cy="50805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800" dirty="0">
                <a:solidFill>
                  <a:schemeClr val="tx1"/>
                </a:solidFill>
              </a:rPr>
              <a:t>P</a:t>
            </a:r>
            <a:r>
              <a:rPr lang="en-US" sz="2800" dirty="0" err="1">
                <a:solidFill>
                  <a:schemeClr val="tx1"/>
                </a:solidFill>
              </a:rPr>
              <a:t>artners</a:t>
            </a: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dirty="0" err="1">
                <a:solidFill>
                  <a:schemeClr val="tx1"/>
                </a:solidFill>
              </a:rPr>
              <a:t>of</a:t>
            </a:r>
            <a:r>
              <a:rPr lang="cs-CZ" sz="2800" dirty="0">
                <a:solidFill>
                  <a:schemeClr val="tx1"/>
                </a:solidFill>
              </a:rPr>
              <a:t>  VEFramework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88725EA-5633-445A-8F11-64808EB6E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9612" y="1317819"/>
            <a:ext cx="1541816" cy="1093487"/>
          </a:xfrm>
          <a:prstGeom prst="rect">
            <a:avLst/>
          </a:prstGeom>
        </p:spPr>
      </p:pic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264DFF97-1E02-47AF-B17A-0635FE9B05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6679" y="5352382"/>
            <a:ext cx="2360446" cy="630386"/>
          </a:xfrm>
          <a:prstGeom prst="rect">
            <a:avLst/>
          </a:prstGeo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B2FECDE6-1E0B-4A7A-AF98-E9E215A9CD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992" y="1476250"/>
            <a:ext cx="2862333" cy="811219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18AF3363-7F69-4D3E-B548-28BF6D7AC6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6183" y="1573166"/>
            <a:ext cx="2184243" cy="838140"/>
          </a:xfrm>
          <a:prstGeom prst="rect">
            <a:avLst/>
          </a:prstGeom>
        </p:spPr>
      </p:pic>
      <p:pic>
        <p:nvPicPr>
          <p:cNvPr id="21" name="Picture 2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B2E618B-020E-43A8-8CF6-EA6C9A73A7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3220" y="1528720"/>
            <a:ext cx="2103802" cy="758749"/>
          </a:xfrm>
          <a:prstGeom prst="rect">
            <a:avLst/>
          </a:prstGeom>
        </p:spPr>
      </p:pic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244692C7-25E0-4753-8846-AFDC497925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5823" y="4024385"/>
            <a:ext cx="2287548" cy="742874"/>
          </a:xfrm>
          <a:prstGeom prst="rect">
            <a:avLst/>
          </a:prstGeom>
        </p:spPr>
      </p:pic>
      <p:pic>
        <p:nvPicPr>
          <p:cNvPr id="25" name="Picture 24" descr="A picture containing logo&#10;&#10;Description automatically generated">
            <a:extLst>
              <a:ext uri="{FF2B5EF4-FFF2-40B4-BE49-F238E27FC236}">
                <a16:creationId xmlns:a16="http://schemas.microsoft.com/office/drawing/2014/main" id="{4CCC196A-40B9-4986-9818-595A368169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0660" y="3926089"/>
            <a:ext cx="3095113" cy="939466"/>
          </a:xfrm>
          <a:prstGeom prst="rect">
            <a:avLst/>
          </a:prstGeom>
        </p:spPr>
      </p:pic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2FD7E34D-C131-4DCE-893E-8E709CC89F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56432" y="3916569"/>
            <a:ext cx="1541817" cy="913474"/>
          </a:xfrm>
          <a:prstGeom prst="rect">
            <a:avLst/>
          </a:prstGeom>
        </p:spPr>
      </p:pic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B984F09A-DF4E-432E-8AB3-5D3B79CE2AF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7016" y="5270630"/>
            <a:ext cx="2794604" cy="712138"/>
          </a:xfrm>
          <a:prstGeom prst="rect">
            <a:avLst/>
          </a:prstGeom>
        </p:spPr>
      </p:pic>
      <p:pic>
        <p:nvPicPr>
          <p:cNvPr id="31" name="Picture 30" descr="Logo&#10;&#10;Description automatically generated">
            <a:extLst>
              <a:ext uri="{FF2B5EF4-FFF2-40B4-BE49-F238E27FC236}">
                <a16:creationId xmlns:a16="http://schemas.microsoft.com/office/drawing/2014/main" id="{A483EFDF-EC18-400F-A5F8-6CA07D9C181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38357" y="5237869"/>
            <a:ext cx="2287549" cy="777660"/>
          </a:xfrm>
          <a:prstGeom prst="rect">
            <a:avLst/>
          </a:prstGeom>
        </p:spPr>
      </p:pic>
      <p:pic>
        <p:nvPicPr>
          <p:cNvPr id="33" name="Picture 32" descr="Logo&#10;&#10;Description automatically generated">
            <a:extLst>
              <a:ext uri="{FF2B5EF4-FFF2-40B4-BE49-F238E27FC236}">
                <a16:creationId xmlns:a16="http://schemas.microsoft.com/office/drawing/2014/main" id="{28FC4359-A24B-4354-85B4-A74C26E4CED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68264" y="5205108"/>
            <a:ext cx="1455676" cy="970451"/>
          </a:xfrm>
          <a:prstGeom prst="rect">
            <a:avLst/>
          </a:prstGeom>
        </p:spPr>
      </p:pic>
      <p:pic>
        <p:nvPicPr>
          <p:cNvPr id="34" name="Picture 3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7F44ACA-3079-42A1-924D-A6F0044A45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9921" y="2678154"/>
            <a:ext cx="2857500" cy="857250"/>
          </a:xfrm>
          <a:prstGeom prst="rect">
            <a:avLst/>
          </a:prstGeom>
        </p:spPr>
      </p:pic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6E5D2E44-D730-4A09-9572-A7E4EF104EB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33925" y="2582756"/>
            <a:ext cx="866016" cy="86601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EA47A6B-EBA8-4DB2-BD86-927675614515}"/>
              </a:ext>
            </a:extLst>
          </p:cNvPr>
          <p:cNvSpPr txBox="1"/>
          <p:nvPr/>
        </p:nvSpPr>
        <p:spPr>
          <a:xfrm>
            <a:off x="4547018" y="3415784"/>
            <a:ext cx="1272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Lowenware</a:t>
            </a:r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C9AA3D1-0A98-48A9-948C-1E04949001B8}"/>
              </a:ext>
            </a:extLst>
          </p:cNvPr>
          <p:cNvSpPr txBox="1"/>
          <p:nvPr/>
        </p:nvSpPr>
        <p:spPr>
          <a:xfrm>
            <a:off x="6803145" y="3005625"/>
            <a:ext cx="2007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PURE</a:t>
            </a:r>
            <a:r>
              <a:rPr lang="en-US" sz="2400" dirty="0"/>
              <a:t> CREW</a:t>
            </a:r>
            <a:endParaRPr lang="en-US" sz="2400" b="1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C703837-59D2-470F-AF62-DC274FD38CB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99731" y="2859643"/>
            <a:ext cx="2007281" cy="73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9325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165D6F-4888-4CE9-A844-96E64FBCE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781" y="2471698"/>
            <a:ext cx="5409460" cy="4057095"/>
          </a:xfrm>
          <a:prstGeom prst="rect">
            <a:avLst/>
          </a:prstGeom>
        </p:spPr>
      </p:pic>
      <p:pic>
        <p:nvPicPr>
          <p:cNvPr id="6" name="Picture 5" descr="A picture containing text, miller&#10;&#10;Description automatically generated">
            <a:extLst>
              <a:ext uri="{FF2B5EF4-FFF2-40B4-BE49-F238E27FC236}">
                <a16:creationId xmlns:a16="http://schemas.microsoft.com/office/drawing/2014/main" id="{BA0F417B-FB2B-44D5-8653-054F0D6E46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7077" y="2471698"/>
            <a:ext cx="5409461" cy="405709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E5469EA-68BD-4A6A-BDFB-3E76E1ED0510}"/>
              </a:ext>
            </a:extLst>
          </p:cNvPr>
          <p:cNvSpPr txBox="1">
            <a:spLocks/>
          </p:cNvSpPr>
          <p:nvPr/>
        </p:nvSpPr>
        <p:spPr bwMode="blackWhite">
          <a:xfrm>
            <a:off x="1312585" y="1410864"/>
            <a:ext cx="3541852" cy="772311"/>
          </a:xfrm>
          <a:prstGeom prst="rect">
            <a:avLst/>
          </a:prstGeom>
          <a:noFill/>
          <a:ln w="9525" cap="sq">
            <a:solidFill>
              <a:schemeClr val="tx1"/>
            </a:solidFill>
            <a:miter lim="800000"/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vert="horz" wrap="square" lIns="274320" tIns="182880" rIns="274320" bIns="182880" rtlCol="0" anchor="ctr" anchorCtr="1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>
                <a:solidFill>
                  <a:schemeClr val="tx1"/>
                </a:solidFill>
              </a:rPr>
              <a:t>School Project</a:t>
            </a:r>
            <a:br>
              <a:rPr lang="cs-CZ" sz="2000">
                <a:solidFill>
                  <a:schemeClr val="tx1"/>
                </a:solidFill>
              </a:rPr>
            </a:br>
            <a:r>
              <a:rPr lang="cs-CZ" sz="2000">
                <a:solidFill>
                  <a:schemeClr val="tx1"/>
                </a:solidFill>
              </a:rPr>
              <a:t>2010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6D55EF5-DBF8-4427-9F32-509A56009445}"/>
              </a:ext>
            </a:extLst>
          </p:cNvPr>
          <p:cNvSpPr txBox="1">
            <a:spLocks/>
          </p:cNvSpPr>
          <p:nvPr/>
        </p:nvSpPr>
        <p:spPr bwMode="black">
          <a:xfrm>
            <a:off x="7252748" y="1410864"/>
            <a:ext cx="3541852" cy="772311"/>
          </a:xfrm>
          <a:prstGeom prst="rect">
            <a:avLst/>
          </a:prstGeom>
          <a:noFill/>
          <a:ln w="9525" cap="sq">
            <a:solidFill>
              <a:schemeClr val="tx1"/>
            </a:solidFill>
            <a:miter lim="800000"/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vert="horz" wrap="square" lIns="182880" tIns="182880" rIns="182880" bIns="182880" rtlCol="0" anchor="ctr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 err="1">
                <a:solidFill>
                  <a:schemeClr val="tx1"/>
                </a:solidFill>
              </a:rPr>
              <a:t>Commercial</a:t>
            </a: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cs-CZ" sz="2000" dirty="0" err="1">
                <a:solidFill>
                  <a:schemeClr val="tx1"/>
                </a:solidFill>
              </a:rPr>
              <a:t>Devices</a:t>
            </a:r>
            <a:br>
              <a:rPr lang="cs-CZ" sz="2000" dirty="0">
                <a:solidFill>
                  <a:schemeClr val="tx1"/>
                </a:solidFill>
              </a:rPr>
            </a:br>
            <a:r>
              <a:rPr lang="cs-CZ" sz="2000" dirty="0">
                <a:solidFill>
                  <a:schemeClr val="tx1"/>
                </a:solidFill>
              </a:rPr>
              <a:t>2018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80AE4A05-37BE-4E8E-A72A-64C3BA252FF3}"/>
              </a:ext>
            </a:extLst>
          </p:cNvPr>
          <p:cNvSpPr/>
          <p:nvPr/>
        </p:nvSpPr>
        <p:spPr>
          <a:xfrm>
            <a:off x="5920510" y="4324913"/>
            <a:ext cx="554182" cy="5056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9BE404-C657-4978-9E8B-B6CE7B0C4210}"/>
              </a:ext>
            </a:extLst>
          </p:cNvPr>
          <p:cNvSpPr txBox="1"/>
          <p:nvPr/>
        </p:nvSpPr>
        <p:spPr>
          <a:xfrm>
            <a:off x="3589830" y="497317"/>
            <a:ext cx="5769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/>
              <a:t>About</a:t>
            </a:r>
            <a:r>
              <a:rPr lang="cs-CZ" sz="3200" dirty="0"/>
              <a:t> </a:t>
            </a:r>
            <a:r>
              <a:rPr lang="cs-CZ" sz="3200" dirty="0" err="1"/>
              <a:t>me</a:t>
            </a:r>
            <a:r>
              <a:rPr lang="cs-CZ" sz="3200" dirty="0"/>
              <a:t> – </a:t>
            </a:r>
            <a:r>
              <a:rPr lang="cs-CZ" sz="3200" dirty="0" err="1"/>
              <a:t>Never</a:t>
            </a:r>
            <a:r>
              <a:rPr lang="cs-CZ" sz="3200" dirty="0"/>
              <a:t> </a:t>
            </a:r>
            <a:r>
              <a:rPr lang="cs-CZ" sz="3200" dirty="0" err="1"/>
              <a:t>give</a:t>
            </a:r>
            <a:r>
              <a:rPr lang="cs-CZ" sz="3200" dirty="0"/>
              <a:t> up </a:t>
            </a:r>
            <a:r>
              <a:rPr lang="cs-CZ" sz="3200" dirty="0">
                <a:sym typeface="Wingdings" panose="05000000000000000000" pitchFamily="2" charset="2"/>
              </a:rPr>
              <a:t>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83132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DE503-F7C2-4A40-83F4-4DE931E7D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010" y="2681103"/>
            <a:ext cx="3541852" cy="1495794"/>
          </a:xfrm>
          <a:noFill/>
          <a:ln>
            <a:solidFill>
              <a:schemeClr val="bg1"/>
            </a:solidFill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wrap="square">
            <a:normAutofit/>
          </a:bodyPr>
          <a:lstStyle/>
          <a:p>
            <a:r>
              <a:rPr lang="en-US" sz="2900" dirty="0">
                <a:solidFill>
                  <a:schemeClr val="bg1"/>
                </a:solidFill>
              </a:rPr>
              <a:t>Unified Namespace</a:t>
            </a:r>
          </a:p>
        </p:txBody>
      </p:sp>
      <p:pic>
        <p:nvPicPr>
          <p:cNvPr id="4" name="Picture 3" descr="Finance trade numbers">
            <a:extLst>
              <a:ext uri="{FF2B5EF4-FFF2-40B4-BE49-F238E27FC236}">
                <a16:creationId xmlns:a16="http://schemas.microsoft.com/office/drawing/2014/main" id="{32F354A1-38C7-4598-A0E1-7A286A3019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9924" y="0"/>
            <a:ext cx="7541091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150BBD6-B2AE-4CC3-AA31-5BEEA29E2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0605" y="674703"/>
            <a:ext cx="6745085" cy="5611797"/>
          </a:xfrm>
          <a:noFill/>
          <a:ln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spcAft>
                <a:spcPts val="600"/>
              </a:spcAft>
              <a:buNone/>
            </a:pPr>
            <a:endParaRPr lang="en-US" sz="3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600"/>
              </a:spcAft>
              <a:buNone/>
            </a:pP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600"/>
              </a:spcAft>
              <a:buNone/>
            </a:pPr>
            <a:endParaRPr lang="cs-CZ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600"/>
              </a:spcAft>
              <a:buNone/>
            </a:pPr>
            <a:endParaRPr lang="cs-CZ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600"/>
              </a:spcAft>
              <a:buNone/>
            </a:pP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595A6B6D-1136-4DD1-B211-CC61161F4767}"/>
              </a:ext>
            </a:extLst>
          </p:cNvPr>
          <p:cNvSpPr/>
          <p:nvPr/>
        </p:nvSpPr>
        <p:spPr>
          <a:xfrm>
            <a:off x="6782540" y="2681103"/>
            <a:ext cx="3275860" cy="1251751"/>
          </a:xfrm>
          <a:prstGeom prst="cloud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>
                <a:solidFill>
                  <a:schemeClr val="bg1"/>
                </a:solidFill>
              </a:rPr>
              <a:t>Unified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Namespace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619C8E-3356-41D6-B39E-2DC3183A0DEB}"/>
              </a:ext>
            </a:extLst>
          </p:cNvPr>
          <p:cNvSpPr/>
          <p:nvPr/>
        </p:nvSpPr>
        <p:spPr>
          <a:xfrm>
            <a:off x="5319202" y="1105269"/>
            <a:ext cx="1044439" cy="6747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ERP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FAA923-953F-4786-BD1A-F692686C6045}"/>
              </a:ext>
            </a:extLst>
          </p:cNvPr>
          <p:cNvSpPr/>
          <p:nvPr/>
        </p:nvSpPr>
        <p:spPr>
          <a:xfrm>
            <a:off x="5319201" y="3358531"/>
            <a:ext cx="1044439" cy="6747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MES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C65C83-82CB-4085-8E99-C0060AAD1A85}"/>
              </a:ext>
            </a:extLst>
          </p:cNvPr>
          <p:cNvSpPr/>
          <p:nvPr/>
        </p:nvSpPr>
        <p:spPr>
          <a:xfrm>
            <a:off x="5325204" y="2112329"/>
            <a:ext cx="1038437" cy="6747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WMS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7CC46C-1B84-4A76-9932-3DA7342EB3D1}"/>
              </a:ext>
            </a:extLst>
          </p:cNvPr>
          <p:cNvSpPr/>
          <p:nvPr/>
        </p:nvSpPr>
        <p:spPr>
          <a:xfrm>
            <a:off x="8072367" y="4712952"/>
            <a:ext cx="1553592" cy="6696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SCADA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8DADE0-CAC6-425C-8B77-7035D578BC09}"/>
              </a:ext>
            </a:extLst>
          </p:cNvPr>
          <p:cNvSpPr/>
          <p:nvPr/>
        </p:nvSpPr>
        <p:spPr>
          <a:xfrm>
            <a:off x="10436188" y="2112329"/>
            <a:ext cx="1038437" cy="6747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CRM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B4384C-C994-4C65-85C3-08C215CD4506}"/>
              </a:ext>
            </a:extLst>
          </p:cNvPr>
          <p:cNvSpPr/>
          <p:nvPr/>
        </p:nvSpPr>
        <p:spPr>
          <a:xfrm>
            <a:off x="10436187" y="3358532"/>
            <a:ext cx="1038438" cy="6747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FMEA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FB206B-06D9-4148-8C52-9D335A515753}"/>
              </a:ext>
            </a:extLst>
          </p:cNvPr>
          <p:cNvSpPr/>
          <p:nvPr/>
        </p:nvSpPr>
        <p:spPr>
          <a:xfrm>
            <a:off x="9973879" y="4687794"/>
            <a:ext cx="1553593" cy="6747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SmartPhones</a:t>
            </a:r>
            <a:r>
              <a:rPr lang="cs-CZ" dirty="0"/>
              <a:t>/</a:t>
            </a:r>
            <a:r>
              <a:rPr lang="cs-CZ" dirty="0" err="1"/>
              <a:t>PCs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2E9586-2688-4741-8031-061639FB6989}"/>
              </a:ext>
            </a:extLst>
          </p:cNvPr>
          <p:cNvSpPr/>
          <p:nvPr/>
        </p:nvSpPr>
        <p:spPr>
          <a:xfrm>
            <a:off x="5319201" y="4707937"/>
            <a:ext cx="1038437" cy="6747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IoT</a:t>
            </a:r>
            <a:r>
              <a:rPr lang="cs-CZ" dirty="0"/>
              <a:t> </a:t>
            </a:r>
            <a:r>
              <a:rPr lang="cs-CZ" dirty="0" err="1"/>
              <a:t>Devices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D6169B-D45C-4DCF-91D0-C207047D843F}"/>
              </a:ext>
            </a:extLst>
          </p:cNvPr>
          <p:cNvSpPr/>
          <p:nvPr/>
        </p:nvSpPr>
        <p:spPr>
          <a:xfrm>
            <a:off x="10436189" y="1105268"/>
            <a:ext cx="1038437" cy="6747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AI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590A43-5E48-4F1A-80E3-351591DA8F9F}"/>
              </a:ext>
            </a:extLst>
          </p:cNvPr>
          <p:cNvSpPr/>
          <p:nvPr/>
        </p:nvSpPr>
        <p:spPr>
          <a:xfrm>
            <a:off x="8995267" y="1113573"/>
            <a:ext cx="1188866" cy="6747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Blockchain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2497848-BDF5-4B23-82A5-0421668DEE99}"/>
              </a:ext>
            </a:extLst>
          </p:cNvPr>
          <p:cNvSpPr/>
          <p:nvPr/>
        </p:nvSpPr>
        <p:spPr>
          <a:xfrm>
            <a:off x="6686010" y="4707936"/>
            <a:ext cx="1038437" cy="6747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IoT</a:t>
            </a:r>
            <a:r>
              <a:rPr lang="cs-CZ" dirty="0"/>
              <a:t> </a:t>
            </a:r>
            <a:r>
              <a:rPr lang="cs-CZ" dirty="0" err="1"/>
              <a:t>Sensors</a:t>
            </a:r>
            <a:endParaRPr lang="en-US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E7DFA26-91B7-4D2F-938F-2A80D26E5F33}"/>
              </a:ext>
            </a:extLst>
          </p:cNvPr>
          <p:cNvCxnSpPr/>
          <p:nvPr/>
        </p:nvCxnSpPr>
        <p:spPr>
          <a:xfrm>
            <a:off x="6489577" y="1882066"/>
            <a:ext cx="715651" cy="799037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FC235BB-3BAE-40F5-914C-EBF3800E5C12}"/>
              </a:ext>
            </a:extLst>
          </p:cNvPr>
          <p:cNvCxnSpPr>
            <a:cxnSpLocks/>
          </p:cNvCxnSpPr>
          <p:nvPr/>
        </p:nvCxnSpPr>
        <p:spPr>
          <a:xfrm>
            <a:off x="7152938" y="1907380"/>
            <a:ext cx="646464" cy="649877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1CA599C-73B4-4483-AB0B-A1D56048DCE8}"/>
              </a:ext>
            </a:extLst>
          </p:cNvPr>
          <p:cNvCxnSpPr>
            <a:cxnSpLocks/>
          </p:cNvCxnSpPr>
          <p:nvPr/>
        </p:nvCxnSpPr>
        <p:spPr>
          <a:xfrm flipH="1">
            <a:off x="8886558" y="1865321"/>
            <a:ext cx="701186" cy="702852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E80AA7F-D78B-4867-A478-72020140DB14}"/>
              </a:ext>
            </a:extLst>
          </p:cNvPr>
          <p:cNvCxnSpPr>
            <a:cxnSpLocks/>
          </p:cNvCxnSpPr>
          <p:nvPr/>
        </p:nvCxnSpPr>
        <p:spPr>
          <a:xfrm flipH="1">
            <a:off x="9625959" y="1882066"/>
            <a:ext cx="733798" cy="736290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60C65CD-A94A-4B28-9FDC-5D367E214DE4}"/>
              </a:ext>
            </a:extLst>
          </p:cNvPr>
          <p:cNvCxnSpPr>
            <a:cxnSpLocks/>
          </p:cNvCxnSpPr>
          <p:nvPr/>
        </p:nvCxnSpPr>
        <p:spPr>
          <a:xfrm flipH="1">
            <a:off x="9879177" y="2449680"/>
            <a:ext cx="431751" cy="337352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28FCBA9-77F8-4805-92F1-389991317275}"/>
              </a:ext>
            </a:extLst>
          </p:cNvPr>
          <p:cNvCxnSpPr>
            <a:cxnSpLocks/>
          </p:cNvCxnSpPr>
          <p:nvPr/>
        </p:nvCxnSpPr>
        <p:spPr>
          <a:xfrm>
            <a:off x="9918736" y="3643245"/>
            <a:ext cx="338985" cy="120546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04CB571-8B56-4070-9798-1B859E6B8EEF}"/>
              </a:ext>
            </a:extLst>
          </p:cNvPr>
          <p:cNvCxnSpPr>
            <a:cxnSpLocks/>
          </p:cNvCxnSpPr>
          <p:nvPr/>
        </p:nvCxnSpPr>
        <p:spPr>
          <a:xfrm>
            <a:off x="9489510" y="3864927"/>
            <a:ext cx="568890" cy="653804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A4BFDBF-F9A4-42CB-8081-6303B36755ED}"/>
              </a:ext>
            </a:extLst>
          </p:cNvPr>
          <p:cNvCxnSpPr>
            <a:cxnSpLocks/>
          </p:cNvCxnSpPr>
          <p:nvPr/>
        </p:nvCxnSpPr>
        <p:spPr>
          <a:xfrm>
            <a:off x="8713259" y="4045784"/>
            <a:ext cx="83526" cy="555731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6C6D621-E75F-4878-B957-3F781D720B3F}"/>
              </a:ext>
            </a:extLst>
          </p:cNvPr>
          <p:cNvCxnSpPr>
            <a:cxnSpLocks/>
          </p:cNvCxnSpPr>
          <p:nvPr/>
        </p:nvCxnSpPr>
        <p:spPr>
          <a:xfrm flipH="1">
            <a:off x="7226741" y="3995601"/>
            <a:ext cx="547769" cy="605914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BEB159E-00BD-49E9-B5B6-8664D2477D5A}"/>
              </a:ext>
            </a:extLst>
          </p:cNvPr>
          <p:cNvCxnSpPr>
            <a:cxnSpLocks/>
          </p:cNvCxnSpPr>
          <p:nvPr/>
        </p:nvCxnSpPr>
        <p:spPr>
          <a:xfrm flipH="1">
            <a:off x="6461475" y="3864927"/>
            <a:ext cx="660516" cy="736588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ECC5DE3-4709-48CD-831E-7BCF9DE71E1A}"/>
              </a:ext>
            </a:extLst>
          </p:cNvPr>
          <p:cNvCxnSpPr>
            <a:cxnSpLocks/>
          </p:cNvCxnSpPr>
          <p:nvPr/>
        </p:nvCxnSpPr>
        <p:spPr>
          <a:xfrm flipH="1">
            <a:off x="6489577" y="3371012"/>
            <a:ext cx="292964" cy="321585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7695D17-C9EB-4BD5-BDDB-3489253C3AFB}"/>
              </a:ext>
            </a:extLst>
          </p:cNvPr>
          <p:cNvCxnSpPr>
            <a:cxnSpLocks/>
          </p:cNvCxnSpPr>
          <p:nvPr/>
        </p:nvCxnSpPr>
        <p:spPr>
          <a:xfrm>
            <a:off x="6479217" y="2386327"/>
            <a:ext cx="482159" cy="487584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D6027473-BE5C-4D8B-8741-5EF19F6C1165}"/>
              </a:ext>
            </a:extLst>
          </p:cNvPr>
          <p:cNvSpPr/>
          <p:nvPr/>
        </p:nvSpPr>
        <p:spPr>
          <a:xfrm>
            <a:off x="7799402" y="1105267"/>
            <a:ext cx="1044439" cy="6747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Db</a:t>
            </a:r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2DEF3C0-75B3-4B7C-B8F3-FFCA2A0AA53D}"/>
              </a:ext>
            </a:extLst>
          </p:cNvPr>
          <p:cNvSpPr/>
          <p:nvPr/>
        </p:nvSpPr>
        <p:spPr>
          <a:xfrm>
            <a:off x="6565166" y="1107472"/>
            <a:ext cx="1044439" cy="6747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Cloud</a:t>
            </a:r>
            <a:endParaRPr lang="en-US" dirty="0"/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C9CE6285-2227-4A24-A9E2-76BAD4B81D6F}"/>
              </a:ext>
            </a:extLst>
          </p:cNvPr>
          <p:cNvCxnSpPr>
            <a:cxnSpLocks/>
          </p:cNvCxnSpPr>
          <p:nvPr/>
        </p:nvCxnSpPr>
        <p:spPr>
          <a:xfrm flipH="1">
            <a:off x="8321621" y="1906019"/>
            <a:ext cx="874" cy="543661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14977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70220-677A-411B-B416-94321A555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2265" y="978776"/>
            <a:ext cx="4451773" cy="1174991"/>
          </a:xfrm>
          <a:noFill/>
          <a:ln w="31750" cap="sq">
            <a:solidFill>
              <a:schemeClr val="bg1"/>
            </a:solidFill>
            <a:miter lim="800000"/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vert="horz" wrap="square" lIns="182880" tIns="182880" rIns="182880" bIns="182880" rtlCol="0" anchor="ctr">
            <a:norm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Thank you!</a:t>
            </a:r>
          </a:p>
        </p:txBody>
      </p:sp>
      <p:pic>
        <p:nvPicPr>
          <p:cNvPr id="4" name="Picture 3" descr="Hand with pen pointing at financial numbers">
            <a:extLst>
              <a:ext uri="{FF2B5EF4-FFF2-40B4-BE49-F238E27FC236}">
                <a16:creationId xmlns:a16="http://schemas.microsoft.com/office/drawing/2014/main" id="{AB2E0BE0-B684-4228-A4DF-58C8CAFFDF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10"/>
            <a:ext cx="4657325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D1328-A694-4327-A93A-3D919FD65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5011" y="2444436"/>
            <a:ext cx="5190031" cy="40117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250000"/>
              </a:lnSpc>
              <a:buNone/>
            </a:pPr>
            <a:r>
              <a:rPr lang="cs-CZ" sz="22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Tomas Svoboda</a:t>
            </a:r>
          </a:p>
          <a:p>
            <a:pPr marL="0" indent="0" algn="ctr">
              <a:lnSpc>
                <a:spcPct val="250000"/>
              </a:lnSpc>
              <a:buNone/>
            </a:pPr>
            <a:r>
              <a:rPr lang="en-US" sz="2200" dirty="0" err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veframework</a:t>
            </a:r>
            <a:r>
              <a:rPr lang="cs-CZ" sz="22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cs-CZ" sz="2200" dirty="0" err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</a:t>
            </a:r>
            <a:endParaRPr lang="cs-CZ" sz="2200" dirty="0">
              <a:solidFill>
                <a:schemeClr val="bg1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algn="ctr">
              <a:lnSpc>
                <a:spcPct val="250000"/>
              </a:lnSpc>
              <a:buNone/>
            </a:pPr>
            <a:r>
              <a:rPr lang="en-US" sz="22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Tomas.Svoboda@TechnicInsider.com</a:t>
            </a:r>
            <a:endParaRPr lang="cs-CZ" sz="2200" dirty="0">
              <a:solidFill>
                <a:schemeClr val="bg1"/>
              </a:solidFill>
            </a:endParaRPr>
          </a:p>
          <a:p>
            <a:pPr marL="0" indent="0" algn="ctr">
              <a:lnSpc>
                <a:spcPct val="250000"/>
              </a:lnSpc>
              <a:buNone/>
            </a:pPr>
            <a:r>
              <a:rPr lang="cs-CZ" sz="2200" dirty="0">
                <a:solidFill>
                  <a:schemeClr val="bg1"/>
                </a:solidFill>
              </a:rPr>
              <a:t>Twitter: </a:t>
            </a:r>
            <a:r>
              <a:rPr lang="cs-CZ" sz="2200" dirty="0" err="1">
                <a:solidFill>
                  <a:schemeClr val="bg1"/>
                </a:solidFill>
              </a:rPr>
              <a:t>fyziktom</a:t>
            </a:r>
            <a:endParaRPr lang="en-US" sz="2200" dirty="0">
              <a:solidFill>
                <a:schemeClr val="bg1"/>
              </a:solidFill>
            </a:endParaRPr>
          </a:p>
          <a:p>
            <a:pPr marL="0" indent="0" algn="ctr">
              <a:lnSpc>
                <a:spcPct val="250000"/>
              </a:lnSpc>
              <a:buNone/>
            </a:pP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DC21B21-2507-4598-95EE-F446FDCB16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2" y="-10"/>
            <a:ext cx="4867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363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DE503-F7C2-4A40-83F4-4DE931E7D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010" y="2681103"/>
            <a:ext cx="3541852" cy="1495794"/>
          </a:xfrm>
          <a:noFill/>
          <a:ln>
            <a:solidFill>
              <a:schemeClr val="bg1"/>
            </a:solidFill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wrap="square">
            <a:normAutofit/>
          </a:bodyPr>
          <a:lstStyle/>
          <a:p>
            <a:r>
              <a:rPr lang="en-US" sz="2900" dirty="0">
                <a:solidFill>
                  <a:schemeClr val="bg1"/>
                </a:solidFill>
              </a:rPr>
              <a:t>Unified Namespace</a:t>
            </a:r>
          </a:p>
        </p:txBody>
      </p:sp>
      <p:pic>
        <p:nvPicPr>
          <p:cNvPr id="4" name="Picture 3" descr="Finance trade numbers">
            <a:extLst>
              <a:ext uri="{FF2B5EF4-FFF2-40B4-BE49-F238E27FC236}">
                <a16:creationId xmlns:a16="http://schemas.microsoft.com/office/drawing/2014/main" id="{32F354A1-38C7-4598-A0E1-7A286A3019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9924" y="0"/>
            <a:ext cx="7541091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0061B890-75AA-B383-6074-F56FCAB29943}"/>
              </a:ext>
            </a:extLst>
          </p:cNvPr>
          <p:cNvSpPr txBox="1"/>
          <p:nvPr/>
        </p:nvSpPr>
        <p:spPr>
          <a:xfrm>
            <a:off x="5237827" y="1335405"/>
            <a:ext cx="64101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Základní architektura podle doporučení v rámci Industry40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Je to nutné pro udržitelnost systému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Stejný princip lze použít i při tvorbě aplikací – podobný model jsou „</a:t>
            </a:r>
            <a:r>
              <a:rPr lang="cs-CZ" sz="2800" dirty="0" err="1"/>
              <a:t>microservices</a:t>
            </a:r>
            <a:r>
              <a:rPr lang="cs-CZ" sz="2800" dirty="0"/>
              <a:t>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Bez zavedení tohoto principu nelze budovat moderní IT infrastrukturu</a:t>
            </a:r>
          </a:p>
        </p:txBody>
      </p:sp>
    </p:spTree>
    <p:extLst>
      <p:ext uri="{BB962C8B-B14F-4D97-AF65-F5344CB8AC3E}">
        <p14:creationId xmlns:p14="http://schemas.microsoft.com/office/powerpoint/2010/main" val="3362396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DE503-F7C2-4A40-83F4-4DE931E7D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010" y="2681103"/>
            <a:ext cx="3541852" cy="1495794"/>
          </a:xfrm>
          <a:noFill/>
          <a:ln>
            <a:solidFill>
              <a:schemeClr val="bg1"/>
            </a:solidFill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wrap="square">
            <a:normAutofit/>
          </a:bodyPr>
          <a:lstStyle/>
          <a:p>
            <a:r>
              <a:rPr lang="cs-CZ" sz="2900">
                <a:solidFill>
                  <a:schemeClr val="bg1"/>
                </a:solidFill>
              </a:rPr>
              <a:t>Proč Framework</a:t>
            </a:r>
            <a:r>
              <a:rPr lang="cs-CZ" sz="2900" dirty="0">
                <a:solidFill>
                  <a:schemeClr val="bg1"/>
                </a:solidFill>
              </a:rPr>
              <a:t>?</a:t>
            </a:r>
            <a:endParaRPr lang="en-US" sz="2900" dirty="0">
              <a:solidFill>
                <a:schemeClr val="bg1"/>
              </a:solidFill>
            </a:endParaRPr>
          </a:p>
        </p:txBody>
      </p:sp>
      <p:pic>
        <p:nvPicPr>
          <p:cNvPr id="4" name="Picture 3" descr="Finance trade numbers">
            <a:extLst>
              <a:ext uri="{FF2B5EF4-FFF2-40B4-BE49-F238E27FC236}">
                <a16:creationId xmlns:a16="http://schemas.microsoft.com/office/drawing/2014/main" id="{32F354A1-38C7-4598-A0E1-7A286A3019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9924" y="0"/>
            <a:ext cx="7541091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0061B890-75AA-B383-6074-F56FCAB29943}"/>
              </a:ext>
            </a:extLst>
          </p:cNvPr>
          <p:cNvSpPr txBox="1"/>
          <p:nvPr/>
        </p:nvSpPr>
        <p:spPr>
          <a:xfrm>
            <a:off x="5237826" y="372863"/>
            <a:ext cx="6551719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b="1" dirty="0"/>
              <a:t>Máme zásadní nedostatek IT expertů!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Je nutné nastavit základní standardní platformu, která bude sloužit pro digitalizaci napříč společností. Nelze mít desítky či stovky různorodých platforem, protože počet expertů je velmi limitovaný.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Je nutné mít alespoň část jednotnou, podobně jako je tomu v případě webů a standardizovaného jádra „</a:t>
            </a:r>
            <a:r>
              <a:rPr lang="cs-CZ" sz="2800" dirty="0" err="1"/>
              <a:t>WordPress</a:t>
            </a:r>
            <a:r>
              <a:rPr lang="cs-CZ" sz="2800" dirty="0"/>
              <a:t>“ (dnes přes 50% webů je na WP).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Projekt tohoto typu musí být Free OpenSource, jinak </a:t>
            </a:r>
            <a:r>
              <a:rPr lang="cs-CZ" sz="2800"/>
              <a:t>nebude plošně přijat.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270370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15107-5DA3-4397-A1DA-67705DAE1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2681103"/>
            <a:ext cx="3363974" cy="1495794"/>
          </a:xfrm>
          <a:noFill/>
          <a:ln w="31750" cap="sq">
            <a:solidFill>
              <a:srgbClr val="FFFFFF"/>
            </a:solidFill>
            <a:miter lim="800000"/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vert="horz" wrap="square" lIns="182880" tIns="182880" rIns="182880" bIns="182880" rtlCol="0" anchor="ctr">
            <a:normAutofit/>
          </a:bodyPr>
          <a:lstStyle/>
          <a:p>
            <a:r>
              <a:rPr lang="cs-CZ" sz="3000" dirty="0" err="1">
                <a:solidFill>
                  <a:srgbClr val="FFFFFF"/>
                </a:solidFill>
              </a:rPr>
              <a:t>History</a:t>
            </a:r>
            <a:endParaRPr lang="en-US" sz="3000" dirty="0">
              <a:solidFill>
                <a:srgbClr val="FFFFFF"/>
              </a:solidFill>
            </a:endParaRPr>
          </a:p>
        </p:txBody>
      </p:sp>
      <p:graphicFrame>
        <p:nvGraphicFramePr>
          <p:cNvPr id="12" name="Content Placeholder 3" descr="Circular Timeline">
            <a:extLst>
              <a:ext uri="{FF2B5EF4-FFF2-40B4-BE49-F238E27FC236}">
                <a16:creationId xmlns:a16="http://schemas.microsoft.com/office/drawing/2014/main" id="{9472A840-E465-43FB-8B5F-6C6B0A0095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4089887"/>
              </p:ext>
            </p:extLst>
          </p:nvPr>
        </p:nvGraphicFramePr>
        <p:xfrm>
          <a:off x="4537279" y="14514"/>
          <a:ext cx="7654721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66333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DE503-F7C2-4A40-83F4-4DE931E7D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010" y="2681103"/>
            <a:ext cx="3541852" cy="1495794"/>
          </a:xfrm>
          <a:noFill/>
          <a:ln>
            <a:solidFill>
              <a:schemeClr val="bg1"/>
            </a:solidFill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wrap="square">
            <a:normAutofit/>
          </a:bodyPr>
          <a:lstStyle/>
          <a:p>
            <a:r>
              <a:rPr lang="cs-CZ" sz="2900" dirty="0" err="1">
                <a:solidFill>
                  <a:schemeClr val="bg1"/>
                </a:solidFill>
              </a:rPr>
              <a:t>HledámE</a:t>
            </a:r>
            <a:r>
              <a:rPr lang="cs-CZ" sz="2900" dirty="0">
                <a:solidFill>
                  <a:schemeClr val="bg1"/>
                </a:solidFill>
              </a:rPr>
              <a:t> pomoc</a:t>
            </a:r>
            <a:endParaRPr lang="en-US" sz="2900" dirty="0">
              <a:solidFill>
                <a:schemeClr val="bg1"/>
              </a:solidFill>
            </a:endParaRPr>
          </a:p>
        </p:txBody>
      </p:sp>
      <p:pic>
        <p:nvPicPr>
          <p:cNvPr id="4" name="Picture 3" descr="Finance trade numbers">
            <a:extLst>
              <a:ext uri="{FF2B5EF4-FFF2-40B4-BE49-F238E27FC236}">
                <a16:creationId xmlns:a16="http://schemas.microsoft.com/office/drawing/2014/main" id="{32F354A1-38C7-4598-A0E1-7A286A3019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0908" y="0"/>
            <a:ext cx="7541091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150BBD6-B2AE-4CC3-AA31-5BEEA29E2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0605" y="674703"/>
            <a:ext cx="6745085" cy="5611797"/>
          </a:xfrm>
          <a:noFill/>
          <a:ln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>
              <a:spcAft>
                <a:spcPts val="600"/>
              </a:spcAft>
            </a:pPr>
            <a:r>
              <a:rPr lang="cs-CZ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Operativní management</a:t>
            </a:r>
          </a:p>
          <a:p>
            <a:pPr algn="just">
              <a:spcAft>
                <a:spcPts val="600"/>
              </a:spcAft>
            </a:pPr>
            <a:r>
              <a:rPr lang="cs-CZ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Programování</a:t>
            </a:r>
          </a:p>
          <a:p>
            <a:pPr algn="just">
              <a:spcAft>
                <a:spcPts val="600"/>
              </a:spcAft>
            </a:pPr>
            <a:r>
              <a:rPr lang="cs-CZ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UX/UI</a:t>
            </a:r>
          </a:p>
          <a:p>
            <a:pPr algn="just">
              <a:spcAft>
                <a:spcPts val="600"/>
              </a:spcAft>
            </a:pPr>
            <a:r>
              <a:rPr lang="cs-CZ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Strategičtí partneři (nadace, neziskovky, firmy, stát)</a:t>
            </a:r>
          </a:p>
          <a:p>
            <a:pPr algn="just">
              <a:spcAft>
                <a:spcPts val="600"/>
              </a:spcAft>
            </a:pPr>
            <a:r>
              <a:rPr lang="cs-CZ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Marketing</a:t>
            </a:r>
          </a:p>
          <a:p>
            <a:pPr algn="just">
              <a:spcAft>
                <a:spcPts val="600"/>
              </a:spcAft>
            </a:pPr>
            <a:r>
              <a:rPr lang="cs-CZ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Finanční pomoc</a:t>
            </a:r>
          </a:p>
          <a:p>
            <a:pPr algn="just">
              <a:spcAft>
                <a:spcPts val="600"/>
              </a:spcAft>
            </a:pPr>
            <a:r>
              <a:rPr lang="cs-CZ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Pomoc s právem a regulacemi</a:t>
            </a:r>
          </a:p>
          <a:p>
            <a:pPr algn="just">
              <a:spcAft>
                <a:spcPts val="600"/>
              </a:spcAft>
            </a:pPr>
            <a:endParaRPr lang="cs-CZ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600"/>
              </a:spcAft>
              <a:buNone/>
            </a:pP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664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9DE503-F7C2-4A40-83F4-4DE931E7D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010" y="2681103"/>
            <a:ext cx="3541852" cy="1495794"/>
          </a:xfrm>
          <a:noFill/>
          <a:ln>
            <a:solidFill>
              <a:schemeClr val="bg1"/>
            </a:solidFill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wrap="square">
            <a:normAutofit/>
          </a:bodyPr>
          <a:lstStyle/>
          <a:p>
            <a:r>
              <a:rPr lang="en-US" sz="2900" dirty="0">
                <a:solidFill>
                  <a:schemeClr val="bg1"/>
                </a:solidFill>
              </a:rPr>
              <a:t>frameworks</a:t>
            </a:r>
          </a:p>
        </p:txBody>
      </p:sp>
      <p:pic>
        <p:nvPicPr>
          <p:cNvPr id="4" name="Picture 3" descr="Finance trade numbers">
            <a:extLst>
              <a:ext uri="{FF2B5EF4-FFF2-40B4-BE49-F238E27FC236}">
                <a16:creationId xmlns:a16="http://schemas.microsoft.com/office/drawing/2014/main" id="{32F354A1-38C7-4598-A0E1-7A286A3019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0908" y="0"/>
            <a:ext cx="7541091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3F37318-B2B6-4A29-9DE3-3F199B0485C7}"/>
              </a:ext>
            </a:extLst>
          </p:cNvPr>
          <p:cNvSpPr/>
          <p:nvPr/>
        </p:nvSpPr>
        <p:spPr>
          <a:xfrm>
            <a:off x="5042517" y="2053737"/>
            <a:ext cx="2031551" cy="2885242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/>
              <a:t>PL Framework </a:t>
            </a:r>
            <a:r>
              <a:rPr lang="cs-CZ" dirty="0"/>
              <a:t>– </a:t>
            </a:r>
            <a:r>
              <a:rPr lang="cs-CZ" dirty="0" err="1"/>
              <a:t>Unified</a:t>
            </a:r>
            <a:r>
              <a:rPr lang="cs-CZ" dirty="0"/>
              <a:t> </a:t>
            </a:r>
            <a:r>
              <a:rPr lang="cs-CZ" dirty="0" err="1"/>
              <a:t>Namespace</a:t>
            </a:r>
            <a:r>
              <a:rPr lang="cs-CZ" dirty="0"/>
              <a:t> </a:t>
            </a:r>
            <a:r>
              <a:rPr lang="cs-CZ" dirty="0" err="1"/>
              <a:t>Controler</a:t>
            </a:r>
            <a:r>
              <a:rPr lang="cs-CZ" dirty="0"/>
              <a:t> pro Výrobní linky a technologie</a:t>
            </a:r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868792D-5ADC-436B-8B5F-058ABB98A3FB}"/>
              </a:ext>
            </a:extLst>
          </p:cNvPr>
          <p:cNvSpPr/>
          <p:nvPr/>
        </p:nvSpPr>
        <p:spPr>
          <a:xfrm>
            <a:off x="9623394" y="2053737"/>
            <a:ext cx="2119410" cy="2885242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/>
              <a:t>VE Framework </a:t>
            </a:r>
            <a:r>
              <a:rPr lang="cs-CZ" dirty="0"/>
              <a:t>– </a:t>
            </a:r>
            <a:r>
              <a:rPr lang="cs-CZ" dirty="0" err="1"/>
              <a:t>Unified</a:t>
            </a:r>
            <a:r>
              <a:rPr lang="cs-CZ" dirty="0"/>
              <a:t> </a:t>
            </a:r>
            <a:r>
              <a:rPr lang="cs-CZ" dirty="0" err="1"/>
              <a:t>Namespace</a:t>
            </a:r>
            <a:r>
              <a:rPr lang="cs-CZ" dirty="0"/>
              <a:t> </a:t>
            </a:r>
            <a:r>
              <a:rPr lang="cs-CZ" dirty="0" err="1"/>
              <a:t>Controler</a:t>
            </a:r>
            <a:r>
              <a:rPr lang="cs-CZ" dirty="0"/>
              <a:t> pro Ekonomické a Datové aplikace</a:t>
            </a:r>
            <a:endParaRPr lang="en-US" dirty="0"/>
          </a:p>
        </p:txBody>
      </p:sp>
      <p:sp>
        <p:nvSpPr>
          <p:cNvPr id="11" name="Arrow: Left-Right 10">
            <a:extLst>
              <a:ext uri="{FF2B5EF4-FFF2-40B4-BE49-F238E27FC236}">
                <a16:creationId xmlns:a16="http://schemas.microsoft.com/office/drawing/2014/main" id="{88758F48-9C6E-4A58-975C-A03BC582DDB4}"/>
              </a:ext>
            </a:extLst>
          </p:cNvPr>
          <p:cNvSpPr/>
          <p:nvPr/>
        </p:nvSpPr>
        <p:spPr>
          <a:xfrm>
            <a:off x="7203622" y="2197998"/>
            <a:ext cx="2263806" cy="47051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Database</a:t>
            </a:r>
            <a:endParaRPr lang="en-US" dirty="0"/>
          </a:p>
        </p:txBody>
      </p:sp>
      <p:sp>
        <p:nvSpPr>
          <p:cNvPr id="14" name="Arrow: Left-Right 13">
            <a:extLst>
              <a:ext uri="{FF2B5EF4-FFF2-40B4-BE49-F238E27FC236}">
                <a16:creationId xmlns:a16="http://schemas.microsoft.com/office/drawing/2014/main" id="{FC6AF527-21F0-4439-962C-CC9449D07AB2}"/>
              </a:ext>
            </a:extLst>
          </p:cNvPr>
          <p:cNvSpPr/>
          <p:nvPr/>
        </p:nvSpPr>
        <p:spPr>
          <a:xfrm>
            <a:off x="7203622" y="2910383"/>
            <a:ext cx="2263806" cy="47051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Blockchain</a:t>
            </a:r>
            <a:endParaRPr lang="en-US" dirty="0"/>
          </a:p>
        </p:txBody>
      </p:sp>
      <p:sp>
        <p:nvSpPr>
          <p:cNvPr id="15" name="Arrow: Left-Right 14">
            <a:extLst>
              <a:ext uri="{FF2B5EF4-FFF2-40B4-BE49-F238E27FC236}">
                <a16:creationId xmlns:a16="http://schemas.microsoft.com/office/drawing/2014/main" id="{78888E6C-E2EC-45A4-93D3-48953CC31424}"/>
              </a:ext>
            </a:extLst>
          </p:cNvPr>
          <p:cNvSpPr/>
          <p:nvPr/>
        </p:nvSpPr>
        <p:spPr>
          <a:xfrm>
            <a:off x="7203622" y="3611027"/>
            <a:ext cx="2263806" cy="47051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IoT</a:t>
            </a:r>
            <a:r>
              <a:rPr lang="cs-CZ" dirty="0"/>
              <a:t> </a:t>
            </a:r>
            <a:r>
              <a:rPr lang="cs-CZ" dirty="0" err="1"/>
              <a:t>Protocols</a:t>
            </a:r>
            <a:endParaRPr lang="en-US" dirty="0"/>
          </a:p>
        </p:txBody>
      </p:sp>
      <p:sp>
        <p:nvSpPr>
          <p:cNvPr id="16" name="Arrow: Left-Right 15">
            <a:extLst>
              <a:ext uri="{FF2B5EF4-FFF2-40B4-BE49-F238E27FC236}">
                <a16:creationId xmlns:a16="http://schemas.microsoft.com/office/drawing/2014/main" id="{DE21D782-C85D-4231-BD21-428421318A0D}"/>
              </a:ext>
            </a:extLst>
          </p:cNvPr>
          <p:cNvSpPr/>
          <p:nvPr/>
        </p:nvSpPr>
        <p:spPr>
          <a:xfrm>
            <a:off x="7203622" y="4311671"/>
            <a:ext cx="2263806" cy="47051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APIs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212291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4EAE8FCA290D74E86F9F5452B399528" ma:contentTypeVersion="13" ma:contentTypeDescription="Vytvoří nový dokument" ma:contentTypeScope="" ma:versionID="47005b69430acb142ac2f6897ff0adf5">
  <xsd:schema xmlns:xsd="http://www.w3.org/2001/XMLSchema" xmlns:xs="http://www.w3.org/2001/XMLSchema" xmlns:p="http://schemas.microsoft.com/office/2006/metadata/properties" xmlns:ns3="d38f8e4b-0470-4ba5-96b0-336b9c67a88d" xmlns:ns4="bd408ce3-a8c9-47b0-a41a-07fb4fe79055" targetNamespace="http://schemas.microsoft.com/office/2006/metadata/properties" ma:root="true" ma:fieldsID="45bfaf8e2c992f7fd799edb9abc874f1" ns3:_="" ns4:_="">
    <xsd:import namespace="d38f8e4b-0470-4ba5-96b0-336b9c67a88d"/>
    <xsd:import namespace="bd408ce3-a8c9-47b0-a41a-07fb4fe79055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8f8e4b-0470-4ba5-96b0-336b9c67a88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408ce3-a8c9-47b0-a41a-07fb4fe7905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bd408ce3-a8c9-47b0-a41a-07fb4fe7905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A4AB582-6953-41A3-976E-F90F4C610B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38f8e4b-0470-4ba5-96b0-336b9c67a88d"/>
    <ds:schemaRef ds:uri="bd408ce3-a8c9-47b0-a41a-07fb4fe790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F4D5ADA-BB6C-46F4-9A97-3A3D44A9A8A6}">
  <ds:schemaRefs>
    <ds:schemaRef ds:uri="http://purl.org/dc/elements/1.1/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bd408ce3-a8c9-47b0-a41a-07fb4fe79055"/>
    <ds:schemaRef ds:uri="http://purl.org/dc/dcmitype/"/>
    <ds:schemaRef ds:uri="http://schemas.microsoft.com/office/infopath/2007/PartnerControls"/>
    <ds:schemaRef ds:uri="d38f8e4b-0470-4ba5-96b0-336b9c67a88d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C28223DC-4748-4F7F-8D8D-E4EA5A6C188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Financial design</Template>
  <TotalTime>21663</TotalTime>
  <Words>710</Words>
  <Application>Microsoft Office PowerPoint</Application>
  <PresentationFormat>Širokoúhlá obrazovka</PresentationFormat>
  <Paragraphs>241</Paragraphs>
  <Slides>40</Slides>
  <Notes>40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4" baseType="lpstr">
      <vt:lpstr>Arial</vt:lpstr>
      <vt:lpstr>Calibri</vt:lpstr>
      <vt:lpstr>Gill Sans MT</vt:lpstr>
      <vt:lpstr>Parcel</vt:lpstr>
      <vt:lpstr>VEFramework</vt:lpstr>
      <vt:lpstr>Hype Cycle</vt:lpstr>
      <vt:lpstr>Hype Cycle</vt:lpstr>
      <vt:lpstr>Unified Namespace</vt:lpstr>
      <vt:lpstr>Unified Namespace</vt:lpstr>
      <vt:lpstr>Proč Framework?</vt:lpstr>
      <vt:lpstr>History</vt:lpstr>
      <vt:lpstr>HledámE pomoc</vt:lpstr>
      <vt:lpstr>frameworks</vt:lpstr>
      <vt:lpstr>PL framework</vt:lpstr>
      <vt:lpstr>PLFramework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VE framework</vt:lpstr>
      <vt:lpstr>VEFramework</vt:lpstr>
      <vt:lpstr>VE framework</vt:lpstr>
      <vt:lpstr>Prezentace aplikace PowerPoint</vt:lpstr>
      <vt:lpstr>VE framework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Financial Design</dc:title>
  <dc:creator>Brian Thomas</dc:creator>
  <cp:lastModifiedBy>Tomáš Svoboda</cp:lastModifiedBy>
  <cp:revision>51</cp:revision>
  <dcterms:created xsi:type="dcterms:W3CDTF">2021-11-30T13:29:08Z</dcterms:created>
  <dcterms:modified xsi:type="dcterms:W3CDTF">2022-10-27T07:30:46Z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0x010100C4EAE8FCA290D74E86F9F5452B399528</vt:lpwstr>
  </property>
</Properties>
</file>