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97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3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5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77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1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8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9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39C92-D69D-C903-1728-17F2A115E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760" r="-1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7EB9F7-C78B-2C83-1A11-B557CE8BC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28811"/>
            <a:ext cx="3447288" cy="3342290"/>
          </a:xfrm>
        </p:spPr>
        <p:txBody>
          <a:bodyPr anchor="b">
            <a:normAutofit fontScale="90000"/>
          </a:bodyPr>
          <a:lstStyle/>
          <a:p>
            <a:r>
              <a:rPr lang="cs-CZ" sz="5400" dirty="0" err="1"/>
              <a:t>Final</a:t>
            </a:r>
            <a:r>
              <a:rPr lang="cs-CZ" sz="5400" dirty="0"/>
              <a:t> </a:t>
            </a:r>
            <a:r>
              <a:rPr lang="cs-CZ" sz="5400" dirty="0" err="1"/>
              <a:t>state</a:t>
            </a:r>
            <a:r>
              <a:rPr lang="cs-CZ" sz="5400" dirty="0"/>
              <a:t> </a:t>
            </a:r>
            <a:r>
              <a:rPr lang="cs-CZ" sz="5400" dirty="0" err="1"/>
              <a:t>exam</a:t>
            </a:r>
            <a:r>
              <a:rPr lang="cs-CZ" sz="5400" dirty="0"/>
              <a:t> </a:t>
            </a:r>
            <a:r>
              <a:rPr lang="cs-CZ" sz="5400" dirty="0" err="1"/>
              <a:t>preparation</a:t>
            </a:r>
            <a:br>
              <a:rPr lang="cs-CZ" sz="5400" dirty="0"/>
            </a:br>
            <a:br>
              <a:rPr lang="cs-CZ" sz="5400" dirty="0"/>
            </a:br>
            <a:r>
              <a:rPr lang="cs-CZ" sz="5400" dirty="0"/>
              <a:t>10+1 </a:t>
            </a:r>
            <a:r>
              <a:rPr lang="cs-CZ" sz="5400" dirty="0" err="1"/>
              <a:t>tips</a:t>
            </a:r>
            <a:endParaRPr lang="en-GB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1C4611-F960-7948-2BCD-DDA12F85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3" y="4660288"/>
            <a:ext cx="3447287" cy="1126364"/>
          </a:xfrm>
        </p:spPr>
        <p:txBody>
          <a:bodyPr anchor="t">
            <a:normAutofit/>
          </a:bodyPr>
          <a:lstStyle/>
          <a:p>
            <a:r>
              <a:rPr lang="cs-CZ" dirty="0"/>
              <a:t>Michael Koudela</a:t>
            </a:r>
            <a:br>
              <a:rPr lang="cs-CZ" dirty="0"/>
            </a:br>
            <a:r>
              <a:rPr lang="cs-CZ" dirty="0"/>
              <a:t>2022</a:t>
            </a:r>
            <a:endParaRPr lang="en-GB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Prepare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typical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5400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4C31B1F-D120-2980-B0FB-2D0D4217FE65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STUDY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Obrázek 16" descr="Obsah obrázku text, osoba, mladý, tabule&#10;&#10;Popis byl vytvořen automaticky">
            <a:extLst>
              <a:ext uri="{FF2B5EF4-FFF2-40B4-BE49-F238E27FC236}">
                <a16:creationId xmlns:a16="http://schemas.microsoft.com/office/drawing/2014/main" id="{50F33BCE-A8EB-565E-6636-78224FAEA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 r="16883" b="2254"/>
          <a:stretch/>
        </p:blipFill>
        <p:spPr>
          <a:xfrm>
            <a:off x="335621" y="713537"/>
            <a:ext cx="5303520" cy="507002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E9B4B9F-E4A0-03D8-050F-FD79C9BE6285}"/>
              </a:ext>
            </a:extLst>
          </p:cNvPr>
          <p:cNvSpPr txBox="1"/>
          <p:nvPr/>
        </p:nvSpPr>
        <p:spPr>
          <a:xfrm>
            <a:off x="1026231" y="1280160"/>
            <a:ext cx="2102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He just </a:t>
            </a:r>
            <a:r>
              <a:rPr lang="cs-CZ" dirty="0" err="1"/>
              <a:t>asked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242 ,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answer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"primitive </a:t>
            </a:r>
            <a:r>
              <a:rPr lang="cs-CZ" dirty="0" err="1"/>
              <a:t>function</a:t>
            </a:r>
            <a:r>
              <a:rPr lang="cs-CZ" dirty="0"/>
              <a:t>“…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224?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9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10.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know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400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cs-CZ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400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committee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3282227-55CA-9F22-5D9D-C3774193CD78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STUDY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1828C2-4007-F9B8-4DEA-3450B143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" y="1358611"/>
            <a:ext cx="4393342" cy="36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4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hand holding a pen and shading circles on a sheet">
            <a:extLst>
              <a:ext uri="{FF2B5EF4-FFF2-40B4-BE49-F238E27FC236}">
                <a16:creationId xmlns:a16="http://schemas.microsoft.com/office/drawing/2014/main" id="{3A7CC8BF-3AD2-AE19-0F37-05C46608D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4" b="256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4398140-F067-40E9-892C-4DB04C70B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43000"/>
            <a:ext cx="4572000" cy="29847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BONUS TIP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Talk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62CEA93-05D1-745D-4405-BF2B3F90796E}"/>
              </a:ext>
            </a:extLst>
          </p:cNvPr>
          <p:cNvSpPr txBox="1">
            <a:spLocks/>
          </p:cNvSpPr>
          <p:nvPr/>
        </p:nvSpPr>
        <p:spPr>
          <a:xfrm>
            <a:off x="758952" y="4452109"/>
            <a:ext cx="4571999" cy="131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EXAM PHASE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726E8A-324C-4684-96F2-AFDDFB2F1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Do research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1F31E2F-A522-5C9C-CE2B-B555BC85E7E7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PREPARATION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61B2C02-6AF8-85A7-7D3E-8C39AA8BA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1" y="893935"/>
            <a:ext cx="4608514" cy="44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6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schedule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2B9D5A-77F7-E6B8-F5E0-40F5CE766EFF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PREPARATION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48C72CC5-F978-6A2C-DD0F-33FBCC9C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4961" r="15890" b="5343"/>
          <a:stretch/>
        </p:blipFill>
        <p:spPr>
          <a:xfrm>
            <a:off x="515570" y="1149303"/>
            <a:ext cx="4676612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0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Prepare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materials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79E1F9B-BFCA-A379-DCB5-02C921510B06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PREPARATION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text, barevné&#10;&#10;Popis byl vytvořen automaticky">
            <a:extLst>
              <a:ext uri="{FF2B5EF4-FFF2-40B4-BE49-F238E27FC236}">
                <a16:creationId xmlns:a16="http://schemas.microsoft.com/office/drawing/2014/main" id="{A24C2727-FE3D-5D9F-5CD7-49345668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/>
          <a:stretch/>
        </p:blipFill>
        <p:spPr>
          <a:xfrm>
            <a:off x="848149" y="1205345"/>
            <a:ext cx="4007014" cy="39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Go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into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depth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width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209CBFC-12EC-B6A6-84EA-E2A275FD0FB3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PREPARATION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C61836-2CB1-58A5-784D-19346E39C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r="7649"/>
          <a:stretch/>
        </p:blipFill>
        <p:spPr>
          <a:xfrm>
            <a:off x="557038" y="1378744"/>
            <a:ext cx="4658028" cy="34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friends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1A2F0A3-B384-29CC-3320-968FB8E38528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PREPARATION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1D71EA-7ED3-2F82-3860-4FB35B0C6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5" y="1902358"/>
            <a:ext cx="5305425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7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6. Mark </a:t>
            </a:r>
            <a:r>
              <a:rPr lang="cs-CZ" dirty="0" err="1">
                <a:solidFill>
                  <a:schemeClr val="tx1"/>
                </a:solidFill>
              </a:rPr>
              <a:t>easy</a:t>
            </a:r>
            <a:r>
              <a:rPr lang="cs-CZ" dirty="0">
                <a:solidFill>
                  <a:schemeClr val="tx1"/>
                </a:solidFill>
              </a:rPr>
              <a:t>/hard 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5AFE233-55F8-A4B3-BE74-31B25FD82848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STUDY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B82A51F-F5D4-1DB4-671B-2ADB9D18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790" b="-18790"/>
          <a:stretch/>
        </p:blipFill>
        <p:spPr>
          <a:xfrm>
            <a:off x="695749" y="1703923"/>
            <a:ext cx="5524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83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Revise </a:t>
            </a:r>
            <a:r>
              <a:rPr lang="cs-CZ" i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frequently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Kontrolní seznam">
            <a:extLst>
              <a:ext uri="{FF2B5EF4-FFF2-40B4-BE49-F238E27FC236}">
                <a16:creationId xmlns:a16="http://schemas.microsoft.com/office/drawing/2014/main" id="{6D28D89B-1AD6-A9B2-D481-5CA286F92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01" y="1793908"/>
            <a:ext cx="3491811" cy="349181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87FFF70-7262-19C8-81E5-9A9D66045C4E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tx1"/>
                </a:solidFill>
              </a:rPr>
              <a:t>STUDY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2FCC64-95A6-EA6E-23AA-A7487E161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9" y="1498096"/>
            <a:ext cx="4841486" cy="36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1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035B49-C69B-4F1B-9634-B4EF6238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914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i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Explain to someone </a:t>
            </a:r>
            <a:endParaRPr lang="en-US" i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D3D935-ECFC-4862-B395-207C13BAC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2FCE032-10C5-DE04-DB0E-15BDBDCF3B74}"/>
              </a:ext>
            </a:extLst>
          </p:cNvPr>
          <p:cNvSpPr txBox="1">
            <a:spLocks/>
          </p:cNvSpPr>
          <p:nvPr/>
        </p:nvSpPr>
        <p:spPr>
          <a:xfrm>
            <a:off x="6131314" y="3699163"/>
            <a:ext cx="5364937" cy="68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>
                <a:solidFill>
                  <a:schemeClr val="tx1"/>
                </a:solidFill>
              </a:rPr>
              <a:t>STUDY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0D27C7-BF51-08E9-C987-9A7B3842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8" y="1390858"/>
            <a:ext cx="4792183" cy="35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0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eadlinesVTI">
  <a:themeElements>
    <a:clrScheme name="AnalogousFromDarkSeedLeftStep">
      <a:dk1>
        <a:srgbClr val="000000"/>
      </a:dk1>
      <a:lt1>
        <a:srgbClr val="FFFFFF"/>
      </a:lt1>
      <a:dk2>
        <a:srgbClr val="203A22"/>
      </a:dk2>
      <a:lt2>
        <a:srgbClr val="E8E2E2"/>
      </a:lt2>
      <a:accent1>
        <a:srgbClr val="30B1B1"/>
      </a:accent1>
      <a:accent2>
        <a:srgbClr val="25B77A"/>
      </a:accent2>
      <a:accent3>
        <a:srgbClr val="32B848"/>
      </a:accent3>
      <a:accent4>
        <a:srgbClr val="4AB826"/>
      </a:accent4>
      <a:accent5>
        <a:srgbClr val="83AD2F"/>
      </a:accent5>
      <a:accent6>
        <a:srgbClr val="ADA224"/>
      </a:accent6>
      <a:hlink>
        <a:srgbClr val="5E8D2F"/>
      </a:hlink>
      <a:folHlink>
        <a:srgbClr val="7F7F7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111</Words>
  <Application>Microsoft Office PowerPoint</Application>
  <PresentationFormat>Širokoúhlá obrazovka</PresentationFormat>
  <Paragraphs>25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Franklin Gothic Medium</vt:lpstr>
      <vt:lpstr>HeadlinesVTI</vt:lpstr>
      <vt:lpstr>Final state exam preparation  10+1 tips</vt:lpstr>
      <vt:lpstr>1. Do research </vt:lpstr>
      <vt:lpstr>2. Create a schedule</vt:lpstr>
      <vt:lpstr>3. Prepare materials</vt:lpstr>
      <vt:lpstr>4. Go into depth &amp; width</vt:lpstr>
      <vt:lpstr>5. Discuss with friends</vt:lpstr>
      <vt:lpstr>6. Mark easy/hard </vt:lpstr>
      <vt:lpstr>7. Revise frequently</vt:lpstr>
      <vt:lpstr>8. Explain to someone </vt:lpstr>
      <vt:lpstr>9. Prepare for typical questions</vt:lpstr>
      <vt:lpstr>10. Get to know your committee</vt:lpstr>
      <vt:lpstr>BONUS TIP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state exam preparation  10+1 tips</dc:title>
  <dc:creator>Michael Koudela</dc:creator>
  <cp:lastModifiedBy>Michael Koudela</cp:lastModifiedBy>
  <cp:revision>2</cp:revision>
  <dcterms:created xsi:type="dcterms:W3CDTF">2022-12-03T09:18:53Z</dcterms:created>
  <dcterms:modified xsi:type="dcterms:W3CDTF">2022-12-03T12:57:56Z</dcterms:modified>
</cp:coreProperties>
</file>