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embeddedFontLst>
    <p:embeddedFont>
      <p:font typeface="Merriweather" panose="00000500000000000000" pitchFamily="2" charset="-18"/>
      <p:regular r:id="rId18"/>
      <p:bold r:id="rId19"/>
      <p:italic r:id="rId20"/>
      <p:boldItalic r:id="rId21"/>
    </p:embeddedFont>
    <p:embeddedFont>
      <p:font typeface="Raleway" pitchFamily="2" charset="-18"/>
      <p:regular r:id="rId22"/>
      <p:bold r:id="rId23"/>
      <p:italic r:id="rId24"/>
      <p:boldItalic r:id="rId25"/>
    </p:embeddedFont>
    <p:embeddedFont>
      <p:font typeface="Source Sans Pro" panose="020B0503030403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954c4dd8c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5954c4dd8c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5954c4dd8c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5954c4dd8c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5954c4dd8c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5954c4dd8c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5954c4dd8c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5954c4dd8c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5954c4dd8c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5954c4dd8c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ff3d3a4d0b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ff3d3a4d0b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5954c4dd8c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5954c4dd8c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5954c4dd8c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5954c4dd8c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5954c4dd8c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5954c4dd8c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f3d3a4d0b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ff3d3a4d0b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5954c4dd8c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5954c4dd8c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5954c4dd8c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5954c4dd8c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5954c4dd8c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5954c4dd8c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5954c4dd8c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5954c4dd8c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4" name="Google Shape;84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45C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4014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Self-Regulation through a smartphone apps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4" name="Google Shape;104;p25"/>
          <p:cNvSpPr txBox="1"/>
          <p:nvPr/>
        </p:nvSpPr>
        <p:spPr>
          <a:xfrm>
            <a:off x="6237650" y="3403925"/>
            <a:ext cx="25107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Source Sans Pro"/>
                <a:ea typeface="Source Sans Pro"/>
                <a:cs typeface="Source Sans Pro"/>
                <a:sym typeface="Source Sans Pro"/>
              </a:rPr>
              <a:t>Koshchienko Stanislav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5" name="Google Shape;10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8550" y="3811325"/>
            <a:ext cx="1230450" cy="94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725" y="611836"/>
            <a:ext cx="1809850" cy="391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7075" y="611849"/>
            <a:ext cx="1809850" cy="391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1425" y="611825"/>
            <a:ext cx="1809850" cy="3919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200" y="357449"/>
            <a:ext cx="2044774" cy="4428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9613" y="357450"/>
            <a:ext cx="2044774" cy="4428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7225" y="1502036"/>
            <a:ext cx="3118675" cy="213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7700"/>
            <a:ext cx="9143999" cy="506173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6"/>
          <p:cNvSpPr/>
          <p:nvPr/>
        </p:nvSpPr>
        <p:spPr>
          <a:xfrm>
            <a:off x="0" y="4421700"/>
            <a:ext cx="9144000" cy="721800"/>
          </a:xfrm>
          <a:prstGeom prst="rect">
            <a:avLst/>
          </a:prstGeom>
          <a:solidFill>
            <a:srgbClr val="F2D4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6" name="Google Shape;19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2225" y="4385527"/>
            <a:ext cx="1031775" cy="79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150" y="152400"/>
            <a:ext cx="2234119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6644" y="152400"/>
            <a:ext cx="2234119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45C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The end</a:t>
            </a:r>
            <a:endParaRPr/>
          </a:p>
        </p:txBody>
      </p:sp>
      <p:sp>
        <p:nvSpPr>
          <p:cNvPr id="208" name="Google Shape;208;p38"/>
          <p:cNvSpPr txBox="1">
            <a:spLocks noGrp="1"/>
          </p:cNvSpPr>
          <p:nvPr>
            <p:ph type="body" idx="1"/>
          </p:nvPr>
        </p:nvSpPr>
        <p:spPr>
          <a:xfrm>
            <a:off x="2360700" y="2131425"/>
            <a:ext cx="4422600" cy="13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600" b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Thank you for attention!</a:t>
            </a:r>
            <a:endParaRPr sz="2600" b="1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09" name="Google Shape;20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2225" y="4385527"/>
            <a:ext cx="1031775" cy="79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2" name="Google Shape;1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8225" y="-12610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6"/>
          <p:cNvSpPr/>
          <p:nvPr/>
        </p:nvSpPr>
        <p:spPr>
          <a:xfrm>
            <a:off x="0" y="4421700"/>
            <a:ext cx="9144000" cy="721800"/>
          </a:xfrm>
          <a:prstGeom prst="rect">
            <a:avLst/>
          </a:prstGeom>
          <a:solidFill>
            <a:srgbClr val="F2D4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" name="Google Shape;11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2225" y="4385527"/>
            <a:ext cx="1031775" cy="79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1" name="Google Shape;1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77325"/>
            <a:ext cx="9144000" cy="49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7"/>
          <p:cNvSpPr/>
          <p:nvPr/>
        </p:nvSpPr>
        <p:spPr>
          <a:xfrm>
            <a:off x="0" y="4421700"/>
            <a:ext cx="9144000" cy="721800"/>
          </a:xfrm>
          <a:prstGeom prst="rect">
            <a:avLst/>
          </a:prstGeom>
          <a:solidFill>
            <a:srgbClr val="F2D4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3" name="Google Shape;12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2225" y="4385527"/>
            <a:ext cx="1031775" cy="79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0" name="Google Shape;130;p28"/>
          <p:cNvSpPr/>
          <p:nvPr/>
        </p:nvSpPr>
        <p:spPr>
          <a:xfrm>
            <a:off x="0" y="4421700"/>
            <a:ext cx="9144000" cy="721800"/>
          </a:xfrm>
          <a:prstGeom prst="rect">
            <a:avLst/>
          </a:prstGeom>
          <a:solidFill>
            <a:srgbClr val="F2D4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" name="Google Shape;13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2225" y="4385527"/>
            <a:ext cx="1031775" cy="79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28341"/>
            <a:ext cx="9144000" cy="4093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9" name="Google Shape;13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028"/>
            <a:ext cx="9144001" cy="347689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9"/>
          <p:cNvSpPr/>
          <p:nvPr/>
        </p:nvSpPr>
        <p:spPr>
          <a:xfrm>
            <a:off x="0" y="4421700"/>
            <a:ext cx="9144000" cy="721800"/>
          </a:xfrm>
          <a:prstGeom prst="rect">
            <a:avLst/>
          </a:prstGeom>
          <a:solidFill>
            <a:srgbClr val="F2D4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1" name="Google Shape;14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2225" y="4385527"/>
            <a:ext cx="1031775" cy="79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7" name="Google Shape;147;p30"/>
          <p:cNvSpPr/>
          <p:nvPr/>
        </p:nvSpPr>
        <p:spPr>
          <a:xfrm>
            <a:off x="0" y="4421700"/>
            <a:ext cx="9144000" cy="721800"/>
          </a:xfrm>
          <a:prstGeom prst="rect">
            <a:avLst/>
          </a:prstGeom>
          <a:solidFill>
            <a:srgbClr val="F2D4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2225" y="4385527"/>
            <a:ext cx="1031775" cy="79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84531"/>
            <a:ext cx="9144000" cy="3271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6" name="Google Shape;15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9368"/>
            <a:ext cx="9144001" cy="481223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1"/>
          <p:cNvSpPr/>
          <p:nvPr/>
        </p:nvSpPr>
        <p:spPr>
          <a:xfrm>
            <a:off x="0" y="4421700"/>
            <a:ext cx="9144000" cy="721800"/>
          </a:xfrm>
          <a:prstGeom prst="rect">
            <a:avLst/>
          </a:prstGeom>
          <a:solidFill>
            <a:srgbClr val="F2D4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" name="Google Shape;15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2225" y="4385527"/>
            <a:ext cx="1031775" cy="79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/>
          <p:nvPr/>
        </p:nvSpPr>
        <p:spPr>
          <a:xfrm>
            <a:off x="0" y="4421700"/>
            <a:ext cx="9144000" cy="721800"/>
          </a:xfrm>
          <a:prstGeom prst="rect">
            <a:avLst/>
          </a:prstGeom>
          <a:solidFill>
            <a:srgbClr val="F2D4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2225" y="4385527"/>
            <a:ext cx="1031775" cy="79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275" y="453450"/>
            <a:ext cx="1738700" cy="376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4375" y="503588"/>
            <a:ext cx="1738700" cy="3765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3" name="Google Shape;17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478536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3"/>
          <p:cNvSpPr/>
          <p:nvPr/>
        </p:nvSpPr>
        <p:spPr>
          <a:xfrm>
            <a:off x="0" y="4421700"/>
            <a:ext cx="9144000" cy="721800"/>
          </a:xfrm>
          <a:prstGeom prst="rect">
            <a:avLst/>
          </a:prstGeom>
          <a:solidFill>
            <a:srgbClr val="F2D4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5" name="Google Shape;17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2225" y="4385527"/>
            <a:ext cx="1031775" cy="79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Předvádění na obrazovce (16:9)</PresentationFormat>
  <Paragraphs>4</Paragraphs>
  <Slides>14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Raleway</vt:lpstr>
      <vt:lpstr>Merriweather</vt:lpstr>
      <vt:lpstr>Source Sans Pro</vt:lpstr>
      <vt:lpstr>Simple Light</vt:lpstr>
      <vt:lpstr>Plum</vt:lpstr>
      <vt:lpstr>Self-Regulation through a smartphone apps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Self-Regulation through a smartphone apps</dc:title>
  <dc:creator>Josef Spurný</dc:creator>
  <cp:lastModifiedBy>Josef Spurný</cp:lastModifiedBy>
  <cp:revision>1</cp:revision>
  <dcterms:modified xsi:type="dcterms:W3CDTF">2022-09-26T17:51:05Z</dcterms:modified>
</cp:coreProperties>
</file>