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59" r:id="rId6"/>
    <p:sldId id="263" r:id="rId7"/>
    <p:sldId id="261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1DBA1-7E81-49C3-AF65-4138B2696922}" v="27" dt="2022-09-26T15:46:46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F9D1DBA1-7E81-49C3-AF65-4138B2696922}"/>
    <pc:docChg chg="undo redo custSel addSld delSld modSld">
      <pc:chgData name="Josef Spurný" userId="f2487294-cad8-448f-9662-d446bfe34fa3" providerId="ADAL" clId="{F9D1DBA1-7E81-49C3-AF65-4138B2696922}" dt="2022-09-26T15:51:03.022" v="3239" actId="5793"/>
      <pc:docMkLst>
        <pc:docMk/>
      </pc:docMkLst>
      <pc:sldChg chg="modSp new mod">
        <pc:chgData name="Josef Spurný" userId="f2487294-cad8-448f-9662-d446bfe34fa3" providerId="ADAL" clId="{F9D1DBA1-7E81-49C3-AF65-4138B2696922}" dt="2022-09-26T12:59:33.079" v="118"/>
        <pc:sldMkLst>
          <pc:docMk/>
          <pc:sldMk cId="1063102343" sldId="256"/>
        </pc:sldMkLst>
        <pc:spChg chg="mod">
          <ac:chgData name="Josef Spurný" userId="f2487294-cad8-448f-9662-d446bfe34fa3" providerId="ADAL" clId="{F9D1DBA1-7E81-49C3-AF65-4138B2696922}" dt="2022-09-26T12:59:33.079" v="118"/>
          <ac:spMkLst>
            <pc:docMk/>
            <pc:sldMk cId="1063102343" sldId="256"/>
            <ac:spMk id="2" creationId="{FB240403-2CE6-7844-EA6D-BFE9BEEF508E}"/>
          </ac:spMkLst>
        </pc:spChg>
        <pc:spChg chg="mod">
          <ac:chgData name="Josef Spurný" userId="f2487294-cad8-448f-9662-d446bfe34fa3" providerId="ADAL" clId="{F9D1DBA1-7E81-49C3-AF65-4138B2696922}" dt="2022-09-26T12:59:33.079" v="118"/>
          <ac:spMkLst>
            <pc:docMk/>
            <pc:sldMk cId="1063102343" sldId="256"/>
            <ac:spMk id="3" creationId="{72194CE5-DFB5-D00A-7E55-F9A48236A240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5:47:00.610" v="3021" actId="1076"/>
        <pc:sldMkLst>
          <pc:docMk/>
          <pc:sldMk cId="946765939" sldId="257"/>
        </pc:sldMkLst>
        <pc:spChg chg="mod">
          <ac:chgData name="Josef Spurný" userId="f2487294-cad8-448f-9662-d446bfe34fa3" providerId="ADAL" clId="{F9D1DBA1-7E81-49C3-AF65-4138B2696922}" dt="2022-09-26T15:27:03.572" v="2504" actId="1076"/>
          <ac:spMkLst>
            <pc:docMk/>
            <pc:sldMk cId="946765939" sldId="257"/>
            <ac:spMk id="2" creationId="{AA3D6756-1882-6879-7B5E-C312D4614EB7}"/>
          </ac:spMkLst>
        </pc:spChg>
        <pc:spChg chg="del">
          <ac:chgData name="Josef Spurný" userId="f2487294-cad8-448f-9662-d446bfe34fa3" providerId="ADAL" clId="{F9D1DBA1-7E81-49C3-AF65-4138B2696922}" dt="2022-09-26T13:00:27.457" v="156" actId="478"/>
          <ac:spMkLst>
            <pc:docMk/>
            <pc:sldMk cId="946765939" sldId="257"/>
            <ac:spMk id="3" creationId="{04128682-51C0-7108-2C12-2B0807A8C443}"/>
          </ac:spMkLst>
        </pc:spChg>
        <pc:spChg chg="add del mod">
          <ac:chgData name="Josef Spurný" userId="f2487294-cad8-448f-9662-d446bfe34fa3" providerId="ADAL" clId="{F9D1DBA1-7E81-49C3-AF65-4138B2696922}" dt="2022-09-26T15:45:03.383" v="3013" actId="478"/>
          <ac:spMkLst>
            <pc:docMk/>
            <pc:sldMk cId="946765939" sldId="257"/>
            <ac:spMk id="8" creationId="{B70FEE24-BA08-B3F7-C50E-D808971BA430}"/>
          </ac:spMkLst>
        </pc:spChg>
        <pc:spChg chg="add del mod">
          <ac:chgData name="Josef Spurný" userId="f2487294-cad8-448f-9662-d446bfe34fa3" providerId="ADAL" clId="{F9D1DBA1-7E81-49C3-AF65-4138B2696922}" dt="2022-09-26T15:46:46.891" v="3014" actId="931"/>
          <ac:spMkLst>
            <pc:docMk/>
            <pc:sldMk cId="946765939" sldId="257"/>
            <ac:spMk id="10" creationId="{C183E6CC-5074-6492-AE4C-0C7E468884FC}"/>
          </ac:spMkLst>
        </pc:spChg>
        <pc:picChg chg="add del mod">
          <ac:chgData name="Josef Spurný" userId="f2487294-cad8-448f-9662-d446bfe34fa3" providerId="ADAL" clId="{F9D1DBA1-7E81-49C3-AF65-4138B2696922}" dt="2022-09-26T15:33:11.135" v="2541" actId="478"/>
          <ac:picMkLst>
            <pc:docMk/>
            <pc:sldMk cId="946765939" sldId="257"/>
            <ac:picMk id="5" creationId="{411C9A9C-50E0-24E1-6386-AE96EA2F0302}"/>
          </ac:picMkLst>
        </pc:picChg>
        <pc:picChg chg="add del mod">
          <ac:chgData name="Josef Spurný" userId="f2487294-cad8-448f-9662-d446bfe34fa3" providerId="ADAL" clId="{F9D1DBA1-7E81-49C3-AF65-4138B2696922}" dt="2022-09-26T15:33:11.610" v="2542" actId="478"/>
          <ac:picMkLst>
            <pc:docMk/>
            <pc:sldMk cId="946765939" sldId="257"/>
            <ac:picMk id="7" creationId="{45FECD7F-1465-BFDB-96E4-89F0253918C2}"/>
          </ac:picMkLst>
        </pc:picChg>
        <pc:picChg chg="add mod">
          <ac:chgData name="Josef Spurný" userId="f2487294-cad8-448f-9662-d446bfe34fa3" providerId="ADAL" clId="{F9D1DBA1-7E81-49C3-AF65-4138B2696922}" dt="2022-09-26T15:46:52.851" v="3017" actId="1076"/>
          <ac:picMkLst>
            <pc:docMk/>
            <pc:sldMk cId="946765939" sldId="257"/>
            <ac:picMk id="12" creationId="{8137BB0B-192E-AC0B-0632-C3A49B168DCC}"/>
          </ac:picMkLst>
        </pc:picChg>
        <pc:picChg chg="add mod">
          <ac:chgData name="Josef Spurný" userId="f2487294-cad8-448f-9662-d446bfe34fa3" providerId="ADAL" clId="{F9D1DBA1-7E81-49C3-AF65-4138B2696922}" dt="2022-09-26T15:47:00.610" v="3021" actId="1076"/>
          <ac:picMkLst>
            <pc:docMk/>
            <pc:sldMk cId="946765939" sldId="257"/>
            <ac:picMk id="14" creationId="{B1FC7C0C-BD8B-3A21-CF84-F9E8AF2CE087}"/>
          </ac:picMkLst>
        </pc:picChg>
      </pc:sldChg>
      <pc:sldChg chg="modSp new mod">
        <pc:chgData name="Josef Spurný" userId="f2487294-cad8-448f-9662-d446bfe34fa3" providerId="ADAL" clId="{F9D1DBA1-7E81-49C3-AF65-4138B2696922}" dt="2022-09-26T13:16:07.619" v="517" actId="20577"/>
        <pc:sldMkLst>
          <pc:docMk/>
          <pc:sldMk cId="1504187038" sldId="258"/>
        </pc:sldMkLst>
        <pc:spChg chg="mod">
          <ac:chgData name="Josef Spurný" userId="f2487294-cad8-448f-9662-d446bfe34fa3" providerId="ADAL" clId="{F9D1DBA1-7E81-49C3-AF65-4138B2696922}" dt="2022-09-26T13:06:57.175" v="165" actId="20577"/>
          <ac:spMkLst>
            <pc:docMk/>
            <pc:sldMk cId="1504187038" sldId="258"/>
            <ac:spMk id="2" creationId="{92F8CE23-8C8C-12D6-123E-8BBC8F544A00}"/>
          </ac:spMkLst>
        </pc:spChg>
        <pc:spChg chg="mod">
          <ac:chgData name="Josef Spurný" userId="f2487294-cad8-448f-9662-d446bfe34fa3" providerId="ADAL" clId="{F9D1DBA1-7E81-49C3-AF65-4138B2696922}" dt="2022-09-26T13:16:07.619" v="517" actId="20577"/>
          <ac:spMkLst>
            <pc:docMk/>
            <pc:sldMk cId="1504187038" sldId="258"/>
            <ac:spMk id="3" creationId="{913A0866-B957-7E14-7A22-A4EB6242AE7C}"/>
          </ac:spMkLst>
        </pc:spChg>
      </pc:sldChg>
      <pc:sldChg chg="modSp new mod">
        <pc:chgData name="Josef Spurný" userId="f2487294-cad8-448f-9662-d446bfe34fa3" providerId="ADAL" clId="{F9D1DBA1-7E81-49C3-AF65-4138B2696922}" dt="2022-09-26T14:07:16.858" v="1204" actId="20577"/>
        <pc:sldMkLst>
          <pc:docMk/>
          <pc:sldMk cId="2071845972" sldId="259"/>
        </pc:sldMkLst>
        <pc:spChg chg="mod">
          <ac:chgData name="Josef Spurný" userId="f2487294-cad8-448f-9662-d446bfe34fa3" providerId="ADAL" clId="{F9D1DBA1-7E81-49C3-AF65-4138B2696922}" dt="2022-09-26T13:17:19.947" v="537" actId="20577"/>
          <ac:spMkLst>
            <pc:docMk/>
            <pc:sldMk cId="2071845972" sldId="259"/>
            <ac:spMk id="2" creationId="{60730393-C70B-3F35-C4C3-5A9BD802501C}"/>
          </ac:spMkLst>
        </pc:spChg>
        <pc:spChg chg="mod">
          <ac:chgData name="Josef Spurný" userId="f2487294-cad8-448f-9662-d446bfe34fa3" providerId="ADAL" clId="{F9D1DBA1-7E81-49C3-AF65-4138B2696922}" dt="2022-09-26T14:07:16.858" v="1204" actId="20577"/>
          <ac:spMkLst>
            <pc:docMk/>
            <pc:sldMk cId="2071845972" sldId="259"/>
            <ac:spMk id="3" creationId="{3EC7A4D6-CB67-3067-E71B-B192E95A5789}"/>
          </ac:spMkLst>
        </pc:spChg>
      </pc:sldChg>
      <pc:sldChg chg="modSp new mod">
        <pc:chgData name="Josef Spurný" userId="f2487294-cad8-448f-9662-d446bfe34fa3" providerId="ADAL" clId="{F9D1DBA1-7E81-49C3-AF65-4138B2696922}" dt="2022-09-26T14:26:29.826" v="1809" actId="20577"/>
        <pc:sldMkLst>
          <pc:docMk/>
          <pc:sldMk cId="3769390230" sldId="260"/>
        </pc:sldMkLst>
        <pc:spChg chg="mod">
          <ac:chgData name="Josef Spurný" userId="f2487294-cad8-448f-9662-d446bfe34fa3" providerId="ADAL" clId="{F9D1DBA1-7E81-49C3-AF65-4138B2696922}" dt="2022-09-26T13:26:29.507" v="816" actId="20577"/>
          <ac:spMkLst>
            <pc:docMk/>
            <pc:sldMk cId="3769390230" sldId="260"/>
            <ac:spMk id="2" creationId="{4AB0452B-0249-22CF-E821-EA6611A41301}"/>
          </ac:spMkLst>
        </pc:spChg>
        <pc:spChg chg="mod">
          <ac:chgData name="Josef Spurný" userId="f2487294-cad8-448f-9662-d446bfe34fa3" providerId="ADAL" clId="{F9D1DBA1-7E81-49C3-AF65-4138B2696922}" dt="2022-09-26T14:26:29.826" v="1809" actId="20577"/>
          <ac:spMkLst>
            <pc:docMk/>
            <pc:sldMk cId="3769390230" sldId="260"/>
            <ac:spMk id="3" creationId="{116DFDF2-98E2-2D7F-7275-50AAE816CF00}"/>
          </ac:spMkLst>
        </pc:spChg>
      </pc:sldChg>
      <pc:sldChg chg="delSp modSp new mod">
        <pc:chgData name="Josef Spurný" userId="f2487294-cad8-448f-9662-d446bfe34fa3" providerId="ADAL" clId="{F9D1DBA1-7E81-49C3-AF65-4138B2696922}" dt="2022-09-26T13:29:28.438" v="1038" actId="478"/>
        <pc:sldMkLst>
          <pc:docMk/>
          <pc:sldMk cId="371038656" sldId="261"/>
        </pc:sldMkLst>
        <pc:spChg chg="mod">
          <ac:chgData name="Josef Spurný" userId="f2487294-cad8-448f-9662-d446bfe34fa3" providerId="ADAL" clId="{F9D1DBA1-7E81-49C3-AF65-4138B2696922}" dt="2022-09-26T13:29:23.557" v="1037" actId="5793"/>
          <ac:spMkLst>
            <pc:docMk/>
            <pc:sldMk cId="371038656" sldId="261"/>
            <ac:spMk id="2" creationId="{99ED63E9-7760-7DCB-D5EB-45ED42FD96E9}"/>
          </ac:spMkLst>
        </pc:spChg>
        <pc:spChg chg="del">
          <ac:chgData name="Josef Spurný" userId="f2487294-cad8-448f-9662-d446bfe34fa3" providerId="ADAL" clId="{F9D1DBA1-7E81-49C3-AF65-4138B2696922}" dt="2022-09-26T13:29:28.438" v="1038" actId="478"/>
          <ac:spMkLst>
            <pc:docMk/>
            <pc:sldMk cId="371038656" sldId="261"/>
            <ac:spMk id="3" creationId="{C94BA570-E587-C0F0-1A0A-B69EE23C19AA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3:34:31.067" v="1185" actId="20577"/>
        <pc:sldMkLst>
          <pc:docMk/>
          <pc:sldMk cId="317875593" sldId="262"/>
        </pc:sldMkLst>
        <pc:spChg chg="mod">
          <ac:chgData name="Josef Spurný" userId="f2487294-cad8-448f-9662-d446bfe34fa3" providerId="ADAL" clId="{F9D1DBA1-7E81-49C3-AF65-4138B2696922}" dt="2022-09-26T13:34:31.067" v="1185" actId="20577"/>
          <ac:spMkLst>
            <pc:docMk/>
            <pc:sldMk cId="317875593" sldId="262"/>
            <ac:spMk id="2" creationId="{CBBC7A04-19D9-DC0D-F2BC-963D73F700BB}"/>
          </ac:spMkLst>
        </pc:spChg>
        <pc:spChg chg="del">
          <ac:chgData name="Josef Spurný" userId="f2487294-cad8-448f-9662-d446bfe34fa3" providerId="ADAL" clId="{F9D1DBA1-7E81-49C3-AF65-4138B2696922}" dt="2022-09-26T13:32:26.547" v="1154"/>
          <ac:spMkLst>
            <pc:docMk/>
            <pc:sldMk cId="317875593" sldId="262"/>
            <ac:spMk id="3" creationId="{D00CCC78-483F-954A-428E-CD01E10308D6}"/>
          </ac:spMkLst>
        </pc:spChg>
        <pc:picChg chg="add mod">
          <ac:chgData name="Josef Spurný" userId="f2487294-cad8-448f-9662-d446bfe34fa3" providerId="ADAL" clId="{F9D1DBA1-7E81-49C3-AF65-4138B2696922}" dt="2022-09-26T13:32:51.617" v="1159" actId="1035"/>
          <ac:picMkLst>
            <pc:docMk/>
            <pc:sldMk cId="317875593" sldId="262"/>
            <ac:picMk id="4" creationId="{90C7C98C-FCBA-4267-B109-004D88CD8C48}"/>
          </ac:picMkLst>
        </pc:picChg>
      </pc:sldChg>
      <pc:sldChg chg="addSp delSp modSp new mod">
        <pc:chgData name="Josef Spurný" userId="f2487294-cad8-448f-9662-d446bfe34fa3" providerId="ADAL" clId="{F9D1DBA1-7E81-49C3-AF65-4138B2696922}" dt="2022-09-26T14:32:59.365" v="1941" actId="20577"/>
        <pc:sldMkLst>
          <pc:docMk/>
          <pc:sldMk cId="2649243195" sldId="263"/>
        </pc:sldMkLst>
        <pc:spChg chg="mod">
          <ac:chgData name="Josef Spurný" userId="f2487294-cad8-448f-9662-d446bfe34fa3" providerId="ADAL" clId="{F9D1DBA1-7E81-49C3-AF65-4138B2696922}" dt="2022-09-26T14:07:23.851" v="1217" actId="20577"/>
          <ac:spMkLst>
            <pc:docMk/>
            <pc:sldMk cId="2649243195" sldId="263"/>
            <ac:spMk id="2" creationId="{DFE76B3D-E1C5-824E-6B2C-1919BF07E41B}"/>
          </ac:spMkLst>
        </pc:spChg>
        <pc:spChg chg="del">
          <ac:chgData name="Josef Spurný" userId="f2487294-cad8-448f-9662-d446bfe34fa3" providerId="ADAL" clId="{F9D1DBA1-7E81-49C3-AF65-4138B2696922}" dt="2022-09-26T14:07:29.415" v="1218" actId="478"/>
          <ac:spMkLst>
            <pc:docMk/>
            <pc:sldMk cId="2649243195" sldId="263"/>
            <ac:spMk id="3" creationId="{19603B23-FD96-6DDF-E638-80842C7BA7C0}"/>
          </ac:spMkLst>
        </pc:spChg>
        <pc:spChg chg="add mod">
          <ac:chgData name="Josef Spurný" userId="f2487294-cad8-448f-9662-d446bfe34fa3" providerId="ADAL" clId="{F9D1DBA1-7E81-49C3-AF65-4138B2696922}" dt="2022-09-26T14:09:01.995" v="1236" actId="1076"/>
          <ac:spMkLst>
            <pc:docMk/>
            <pc:sldMk cId="2649243195" sldId="263"/>
            <ac:spMk id="10" creationId="{16F3C718-B15D-3555-C4D9-2C69B12E3E99}"/>
          </ac:spMkLst>
        </pc:spChg>
        <pc:spChg chg="add mod">
          <ac:chgData name="Josef Spurný" userId="f2487294-cad8-448f-9662-d446bfe34fa3" providerId="ADAL" clId="{F9D1DBA1-7E81-49C3-AF65-4138B2696922}" dt="2022-09-26T14:09:52.914" v="1252" actId="1076"/>
          <ac:spMkLst>
            <pc:docMk/>
            <pc:sldMk cId="2649243195" sldId="263"/>
            <ac:spMk id="11" creationId="{F99E6262-F2B1-4E4A-F66D-637382ABDEF1}"/>
          </ac:spMkLst>
        </pc:spChg>
        <pc:spChg chg="add mod">
          <ac:chgData name="Josef Spurný" userId="f2487294-cad8-448f-9662-d446bfe34fa3" providerId="ADAL" clId="{F9D1DBA1-7E81-49C3-AF65-4138B2696922}" dt="2022-09-26T14:10:41.426" v="1260" actId="1076"/>
          <ac:spMkLst>
            <pc:docMk/>
            <pc:sldMk cId="2649243195" sldId="263"/>
            <ac:spMk id="17" creationId="{326F08E2-A8F8-18B0-1C48-A5DA364255F7}"/>
          </ac:spMkLst>
        </pc:spChg>
        <pc:spChg chg="add mod">
          <ac:chgData name="Josef Spurný" userId="f2487294-cad8-448f-9662-d446bfe34fa3" providerId="ADAL" clId="{F9D1DBA1-7E81-49C3-AF65-4138B2696922}" dt="2022-09-26T14:10:48.049" v="1263" actId="20577"/>
          <ac:spMkLst>
            <pc:docMk/>
            <pc:sldMk cId="2649243195" sldId="263"/>
            <ac:spMk id="18" creationId="{F78333A8-7AD7-B1CC-ABAA-A12F23FF26B6}"/>
          </ac:spMkLst>
        </pc:spChg>
        <pc:spChg chg="add">
          <ac:chgData name="Josef Spurný" userId="f2487294-cad8-448f-9662-d446bfe34fa3" providerId="ADAL" clId="{F9D1DBA1-7E81-49C3-AF65-4138B2696922}" dt="2022-09-26T14:11:09.891" v="1264" actId="11529"/>
          <ac:spMkLst>
            <pc:docMk/>
            <pc:sldMk cId="2649243195" sldId="263"/>
            <ac:spMk id="19" creationId="{C124C81E-2F40-4EC9-7880-B42CC277273D}"/>
          </ac:spMkLst>
        </pc:spChg>
        <pc:spChg chg="add mod">
          <ac:chgData name="Josef Spurný" userId="f2487294-cad8-448f-9662-d446bfe34fa3" providerId="ADAL" clId="{F9D1DBA1-7E81-49C3-AF65-4138B2696922}" dt="2022-09-26T14:11:19.892" v="1266" actId="1076"/>
          <ac:spMkLst>
            <pc:docMk/>
            <pc:sldMk cId="2649243195" sldId="263"/>
            <ac:spMk id="20" creationId="{841B1E84-DD7D-79DC-97AB-3D34D1E4F325}"/>
          </ac:spMkLst>
        </pc:spChg>
        <pc:spChg chg="add mod">
          <ac:chgData name="Josef Spurný" userId="f2487294-cad8-448f-9662-d446bfe34fa3" providerId="ADAL" clId="{F9D1DBA1-7E81-49C3-AF65-4138B2696922}" dt="2022-09-26T14:11:22.859" v="1268" actId="1076"/>
          <ac:spMkLst>
            <pc:docMk/>
            <pc:sldMk cId="2649243195" sldId="263"/>
            <ac:spMk id="21" creationId="{2CA19D75-738E-CEA4-B799-D411A57F8445}"/>
          </ac:spMkLst>
        </pc:spChg>
        <pc:spChg chg="add mod">
          <ac:chgData name="Josef Spurný" userId="f2487294-cad8-448f-9662-d446bfe34fa3" providerId="ADAL" clId="{F9D1DBA1-7E81-49C3-AF65-4138B2696922}" dt="2022-09-26T14:11:30.315" v="1270" actId="1076"/>
          <ac:spMkLst>
            <pc:docMk/>
            <pc:sldMk cId="2649243195" sldId="263"/>
            <ac:spMk id="22" creationId="{DA093D26-A013-AB00-D964-DC022DEBC200}"/>
          </ac:spMkLst>
        </pc:spChg>
        <pc:spChg chg="add mod">
          <ac:chgData name="Josef Spurný" userId="f2487294-cad8-448f-9662-d446bfe34fa3" providerId="ADAL" clId="{F9D1DBA1-7E81-49C3-AF65-4138B2696922}" dt="2022-09-26T14:11:32.476" v="1272" actId="1076"/>
          <ac:spMkLst>
            <pc:docMk/>
            <pc:sldMk cId="2649243195" sldId="263"/>
            <ac:spMk id="23" creationId="{4127CC33-C26C-C254-C043-7AF1760C4293}"/>
          </ac:spMkLst>
        </pc:spChg>
        <pc:spChg chg="add mod">
          <ac:chgData name="Josef Spurný" userId="f2487294-cad8-448f-9662-d446bfe34fa3" providerId="ADAL" clId="{F9D1DBA1-7E81-49C3-AF65-4138B2696922}" dt="2022-09-26T14:11:34.411" v="1274" actId="1076"/>
          <ac:spMkLst>
            <pc:docMk/>
            <pc:sldMk cId="2649243195" sldId="263"/>
            <ac:spMk id="24" creationId="{7EEB738C-BDB3-EE1A-B2F8-4A03B61D4E01}"/>
          </ac:spMkLst>
        </pc:spChg>
        <pc:spChg chg="add mod">
          <ac:chgData name="Josef Spurný" userId="f2487294-cad8-448f-9662-d446bfe34fa3" providerId="ADAL" clId="{F9D1DBA1-7E81-49C3-AF65-4138B2696922}" dt="2022-09-26T14:11:37.908" v="1276" actId="1076"/>
          <ac:spMkLst>
            <pc:docMk/>
            <pc:sldMk cId="2649243195" sldId="263"/>
            <ac:spMk id="25" creationId="{4A3ADA25-FE4B-9607-8F00-9784BFE0C282}"/>
          </ac:spMkLst>
        </pc:spChg>
        <pc:spChg chg="add mod">
          <ac:chgData name="Josef Spurný" userId="f2487294-cad8-448f-9662-d446bfe34fa3" providerId="ADAL" clId="{F9D1DBA1-7E81-49C3-AF65-4138B2696922}" dt="2022-09-26T14:11:42.180" v="1278" actId="1076"/>
          <ac:spMkLst>
            <pc:docMk/>
            <pc:sldMk cId="2649243195" sldId="263"/>
            <ac:spMk id="26" creationId="{2B4B4CE4-34D2-0000-9E43-9520A1700339}"/>
          </ac:spMkLst>
        </pc:spChg>
        <pc:spChg chg="add mod">
          <ac:chgData name="Josef Spurný" userId="f2487294-cad8-448f-9662-d446bfe34fa3" providerId="ADAL" clId="{F9D1DBA1-7E81-49C3-AF65-4138B2696922}" dt="2022-09-26T14:11:44.196" v="1280" actId="1076"/>
          <ac:spMkLst>
            <pc:docMk/>
            <pc:sldMk cId="2649243195" sldId="263"/>
            <ac:spMk id="27" creationId="{BF27F830-7005-4E99-CF7D-B5213B1D7A84}"/>
          </ac:spMkLst>
        </pc:spChg>
        <pc:spChg chg="add mod">
          <ac:chgData name="Josef Spurný" userId="f2487294-cad8-448f-9662-d446bfe34fa3" providerId="ADAL" clId="{F9D1DBA1-7E81-49C3-AF65-4138B2696922}" dt="2022-09-26T14:11:49.948" v="1282" actId="1076"/>
          <ac:spMkLst>
            <pc:docMk/>
            <pc:sldMk cId="2649243195" sldId="263"/>
            <ac:spMk id="28" creationId="{40CA3CC8-0DBF-BC7F-0CC9-2FB23DA6EDEA}"/>
          </ac:spMkLst>
        </pc:spChg>
        <pc:spChg chg="add mod">
          <ac:chgData name="Josef Spurný" userId="f2487294-cad8-448f-9662-d446bfe34fa3" providerId="ADAL" clId="{F9D1DBA1-7E81-49C3-AF65-4138B2696922}" dt="2022-09-26T14:12:10.131" v="1289" actId="1076"/>
          <ac:spMkLst>
            <pc:docMk/>
            <pc:sldMk cId="2649243195" sldId="263"/>
            <ac:spMk id="29" creationId="{9B38AA02-ADC8-D73C-E780-D084C1F87EBE}"/>
          </ac:spMkLst>
        </pc:spChg>
        <pc:spChg chg="add mod">
          <ac:chgData name="Josef Spurný" userId="f2487294-cad8-448f-9662-d446bfe34fa3" providerId="ADAL" clId="{F9D1DBA1-7E81-49C3-AF65-4138B2696922}" dt="2022-09-26T14:11:58.180" v="1286" actId="1076"/>
          <ac:spMkLst>
            <pc:docMk/>
            <pc:sldMk cId="2649243195" sldId="263"/>
            <ac:spMk id="30" creationId="{40439078-87C3-07C1-D979-F6166F3B608E}"/>
          </ac:spMkLst>
        </pc:spChg>
        <pc:spChg chg="add mod">
          <ac:chgData name="Josef Spurný" userId="f2487294-cad8-448f-9662-d446bfe34fa3" providerId="ADAL" clId="{F9D1DBA1-7E81-49C3-AF65-4138B2696922}" dt="2022-09-26T14:12:04.076" v="1288" actId="1076"/>
          <ac:spMkLst>
            <pc:docMk/>
            <pc:sldMk cId="2649243195" sldId="263"/>
            <ac:spMk id="31" creationId="{150993CF-9983-465A-025A-44A0BD33E494}"/>
          </ac:spMkLst>
        </pc:spChg>
        <pc:spChg chg="add mod">
          <ac:chgData name="Josef Spurný" userId="f2487294-cad8-448f-9662-d446bfe34fa3" providerId="ADAL" clId="{F9D1DBA1-7E81-49C3-AF65-4138B2696922}" dt="2022-09-26T14:13:52.899" v="1296" actId="688"/>
          <ac:spMkLst>
            <pc:docMk/>
            <pc:sldMk cId="2649243195" sldId="263"/>
            <ac:spMk id="32" creationId="{A313B0C6-1AF2-EE2E-26B3-163D4ADD32BD}"/>
          </ac:spMkLst>
        </pc:spChg>
        <pc:spChg chg="add mod">
          <ac:chgData name="Josef Spurný" userId="f2487294-cad8-448f-9662-d446bfe34fa3" providerId="ADAL" clId="{F9D1DBA1-7E81-49C3-AF65-4138B2696922}" dt="2022-09-26T14:14:36.938" v="1299" actId="207"/>
          <ac:spMkLst>
            <pc:docMk/>
            <pc:sldMk cId="2649243195" sldId="263"/>
            <ac:spMk id="33" creationId="{6F130A71-7CF7-7697-C271-6D383ECB13F5}"/>
          </ac:spMkLst>
        </pc:spChg>
        <pc:spChg chg="add mod">
          <ac:chgData name="Josef Spurný" userId="f2487294-cad8-448f-9662-d446bfe34fa3" providerId="ADAL" clId="{F9D1DBA1-7E81-49C3-AF65-4138B2696922}" dt="2022-09-26T14:15:04.810" v="1303" actId="207"/>
          <ac:spMkLst>
            <pc:docMk/>
            <pc:sldMk cId="2649243195" sldId="263"/>
            <ac:spMk id="34" creationId="{606C87CC-F978-9091-3B3D-F1E67F9EE973}"/>
          </ac:spMkLst>
        </pc:spChg>
        <pc:spChg chg="add mod">
          <ac:chgData name="Josef Spurný" userId="f2487294-cad8-448f-9662-d446bfe34fa3" providerId="ADAL" clId="{F9D1DBA1-7E81-49C3-AF65-4138B2696922}" dt="2022-09-26T14:15:40.570" v="1307" actId="14100"/>
          <ac:spMkLst>
            <pc:docMk/>
            <pc:sldMk cId="2649243195" sldId="263"/>
            <ac:spMk id="35" creationId="{567C81A6-5526-3D63-2145-4CE467503CC0}"/>
          </ac:spMkLst>
        </pc:spChg>
        <pc:spChg chg="add mod">
          <ac:chgData name="Josef Spurný" userId="f2487294-cad8-448f-9662-d446bfe34fa3" providerId="ADAL" clId="{F9D1DBA1-7E81-49C3-AF65-4138B2696922}" dt="2022-09-26T14:19:44.082" v="1512" actId="1076"/>
          <ac:spMkLst>
            <pc:docMk/>
            <pc:sldMk cId="2649243195" sldId="263"/>
            <ac:spMk id="36" creationId="{CBD8EB90-3123-335F-D6AA-DE44386F8AB8}"/>
          </ac:spMkLst>
        </pc:spChg>
        <pc:spChg chg="add mod">
          <ac:chgData name="Josef Spurný" userId="f2487294-cad8-448f-9662-d446bfe34fa3" providerId="ADAL" clId="{F9D1DBA1-7E81-49C3-AF65-4138B2696922}" dt="2022-09-26T14:32:59.365" v="1941" actId="20577"/>
          <ac:spMkLst>
            <pc:docMk/>
            <pc:sldMk cId="2649243195" sldId="263"/>
            <ac:spMk id="38" creationId="{0247F9D3-4B0F-747A-6992-B63577CBA81A}"/>
          </ac:spMkLst>
        </pc:spChg>
        <pc:cxnChg chg="add mod">
          <ac:chgData name="Josef Spurný" userId="f2487294-cad8-448f-9662-d446bfe34fa3" providerId="ADAL" clId="{F9D1DBA1-7E81-49C3-AF65-4138B2696922}" dt="2022-09-26T14:08:19.175" v="1225" actId="1582"/>
          <ac:cxnSpMkLst>
            <pc:docMk/>
            <pc:sldMk cId="2649243195" sldId="263"/>
            <ac:cxnSpMk id="5" creationId="{EAE41DAC-DB9D-D84A-F480-EE9AED626079}"/>
          </ac:cxnSpMkLst>
        </pc:cxnChg>
        <pc:cxnChg chg="add mod">
          <ac:chgData name="Josef Spurný" userId="f2487294-cad8-448f-9662-d446bfe34fa3" providerId="ADAL" clId="{F9D1DBA1-7E81-49C3-AF65-4138B2696922}" dt="2022-09-26T14:08:24.211" v="1226" actId="1582"/>
          <ac:cxnSpMkLst>
            <pc:docMk/>
            <pc:sldMk cId="2649243195" sldId="263"/>
            <ac:cxnSpMk id="6" creationId="{A78CFEC6-7E78-99A0-A779-92B9EDED1DF8}"/>
          </ac:cxnSpMkLst>
        </pc:cxnChg>
        <pc:cxnChg chg="add mod">
          <ac:chgData name="Josef Spurný" userId="f2487294-cad8-448f-9662-d446bfe34fa3" providerId="ADAL" clId="{F9D1DBA1-7E81-49C3-AF65-4138B2696922}" dt="2022-09-26T14:10:11.450" v="1255" actId="1076"/>
          <ac:cxnSpMkLst>
            <pc:docMk/>
            <pc:sldMk cId="2649243195" sldId="263"/>
            <ac:cxnSpMk id="13" creationId="{8006E511-E79B-7880-EDA1-4D07A4FF4D36}"/>
          </ac:cxnSpMkLst>
        </pc:cxnChg>
        <pc:cxnChg chg="add mod">
          <ac:chgData name="Josef Spurný" userId="f2487294-cad8-448f-9662-d446bfe34fa3" providerId="ADAL" clId="{F9D1DBA1-7E81-49C3-AF65-4138B2696922}" dt="2022-09-26T14:10:19.834" v="1257" actId="1076"/>
          <ac:cxnSpMkLst>
            <pc:docMk/>
            <pc:sldMk cId="2649243195" sldId="263"/>
            <ac:cxnSpMk id="16" creationId="{B82C2D92-449D-E5F2-84D3-464CCED621EE}"/>
          </ac:cxnSpMkLst>
        </pc:cxnChg>
      </pc:sldChg>
      <pc:sldChg chg="modSp new mod">
        <pc:chgData name="Josef Spurný" userId="f2487294-cad8-448f-9662-d446bfe34fa3" providerId="ADAL" clId="{F9D1DBA1-7E81-49C3-AF65-4138B2696922}" dt="2022-09-26T14:34:58.485" v="1993" actId="20577"/>
        <pc:sldMkLst>
          <pc:docMk/>
          <pc:sldMk cId="91778984" sldId="264"/>
        </pc:sldMkLst>
        <pc:spChg chg="mod">
          <ac:chgData name="Josef Spurný" userId="f2487294-cad8-448f-9662-d446bfe34fa3" providerId="ADAL" clId="{F9D1DBA1-7E81-49C3-AF65-4138B2696922}" dt="2022-09-26T14:22:37.449" v="1547" actId="6549"/>
          <ac:spMkLst>
            <pc:docMk/>
            <pc:sldMk cId="91778984" sldId="264"/>
            <ac:spMk id="2" creationId="{454797E5-AC10-9DC5-A26D-A1A615E4E8DC}"/>
          </ac:spMkLst>
        </pc:spChg>
        <pc:spChg chg="mod">
          <ac:chgData name="Josef Spurný" userId="f2487294-cad8-448f-9662-d446bfe34fa3" providerId="ADAL" clId="{F9D1DBA1-7E81-49C3-AF65-4138B2696922}" dt="2022-09-26T14:34:58.485" v="1993" actId="20577"/>
          <ac:spMkLst>
            <pc:docMk/>
            <pc:sldMk cId="91778984" sldId="264"/>
            <ac:spMk id="3" creationId="{18EE3FE7-1356-24B9-C8D5-E1671B0DA0C3}"/>
          </ac:spMkLst>
        </pc:spChg>
      </pc:sldChg>
      <pc:sldChg chg="modSp new mod">
        <pc:chgData name="Josef Spurný" userId="f2487294-cad8-448f-9662-d446bfe34fa3" providerId="ADAL" clId="{F9D1DBA1-7E81-49C3-AF65-4138B2696922}" dt="2022-09-26T14:27:54.941" v="1860" actId="27636"/>
        <pc:sldMkLst>
          <pc:docMk/>
          <pc:sldMk cId="957029047" sldId="265"/>
        </pc:sldMkLst>
        <pc:spChg chg="mod">
          <ac:chgData name="Josef Spurný" userId="f2487294-cad8-448f-9662-d446bfe34fa3" providerId="ADAL" clId="{F9D1DBA1-7E81-49C3-AF65-4138B2696922}" dt="2022-09-26T14:26:53.819" v="1834" actId="20577"/>
          <ac:spMkLst>
            <pc:docMk/>
            <pc:sldMk cId="957029047" sldId="265"/>
            <ac:spMk id="2" creationId="{617D92BD-270F-4F3A-5FDD-73DF469F7539}"/>
          </ac:spMkLst>
        </pc:spChg>
        <pc:spChg chg="mod">
          <ac:chgData name="Josef Spurný" userId="f2487294-cad8-448f-9662-d446bfe34fa3" providerId="ADAL" clId="{F9D1DBA1-7E81-49C3-AF65-4138B2696922}" dt="2022-09-26T14:27:54.941" v="1860" actId="27636"/>
          <ac:spMkLst>
            <pc:docMk/>
            <pc:sldMk cId="957029047" sldId="265"/>
            <ac:spMk id="3" creationId="{93DA7493-FDCA-2AE7-5061-789717567907}"/>
          </ac:spMkLst>
        </pc:spChg>
      </pc:sldChg>
      <pc:sldChg chg="modSp new mod">
        <pc:chgData name="Josef Spurný" userId="f2487294-cad8-448f-9662-d446bfe34fa3" providerId="ADAL" clId="{F9D1DBA1-7E81-49C3-AF65-4138B2696922}" dt="2022-09-26T14:29:24.307" v="1881" actId="1076"/>
        <pc:sldMkLst>
          <pc:docMk/>
          <pc:sldMk cId="3589848449" sldId="266"/>
        </pc:sldMkLst>
        <pc:spChg chg="mod">
          <ac:chgData name="Josef Spurný" userId="f2487294-cad8-448f-9662-d446bfe34fa3" providerId="ADAL" clId="{F9D1DBA1-7E81-49C3-AF65-4138B2696922}" dt="2022-09-26T14:28:34.077" v="1863" actId="404"/>
          <ac:spMkLst>
            <pc:docMk/>
            <pc:sldMk cId="3589848449" sldId="266"/>
            <ac:spMk id="2" creationId="{29B9D761-5470-FD9B-7665-B0D132E147AB}"/>
          </ac:spMkLst>
        </pc:spChg>
        <pc:spChg chg="mod">
          <ac:chgData name="Josef Spurný" userId="f2487294-cad8-448f-9662-d446bfe34fa3" providerId="ADAL" clId="{F9D1DBA1-7E81-49C3-AF65-4138B2696922}" dt="2022-09-26T14:29:24.307" v="1881" actId="1076"/>
          <ac:spMkLst>
            <pc:docMk/>
            <pc:sldMk cId="3589848449" sldId="266"/>
            <ac:spMk id="3" creationId="{9CFF2C11-C914-D56F-4B16-A5664F7CBDE9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4:37:41.083" v="2011" actId="1076"/>
        <pc:sldMkLst>
          <pc:docMk/>
          <pc:sldMk cId="511588148" sldId="267"/>
        </pc:sldMkLst>
        <pc:spChg chg="mod">
          <ac:chgData name="Josef Spurný" userId="f2487294-cad8-448f-9662-d446bfe34fa3" providerId="ADAL" clId="{F9D1DBA1-7E81-49C3-AF65-4138B2696922}" dt="2022-09-26T14:35:33.680" v="2009" actId="20577"/>
          <ac:spMkLst>
            <pc:docMk/>
            <pc:sldMk cId="511588148" sldId="267"/>
            <ac:spMk id="2" creationId="{EBE904AB-A13B-2130-6C14-8B51118BF8E6}"/>
          </ac:spMkLst>
        </pc:spChg>
        <pc:spChg chg="del">
          <ac:chgData name="Josef Spurný" userId="f2487294-cad8-448f-9662-d446bfe34fa3" providerId="ADAL" clId="{F9D1DBA1-7E81-49C3-AF65-4138B2696922}" dt="2022-09-26T14:37:37.620" v="2010" actId="22"/>
          <ac:spMkLst>
            <pc:docMk/>
            <pc:sldMk cId="511588148" sldId="267"/>
            <ac:spMk id="3" creationId="{1A1738CD-A7CB-E288-84A9-1614B680BE65}"/>
          </ac:spMkLst>
        </pc:spChg>
        <pc:picChg chg="add mod ord">
          <ac:chgData name="Josef Spurný" userId="f2487294-cad8-448f-9662-d446bfe34fa3" providerId="ADAL" clId="{F9D1DBA1-7E81-49C3-AF65-4138B2696922}" dt="2022-09-26T14:37:41.083" v="2011" actId="1076"/>
          <ac:picMkLst>
            <pc:docMk/>
            <pc:sldMk cId="511588148" sldId="267"/>
            <ac:picMk id="5" creationId="{BB2D55EC-AA85-5363-3081-DB0FCC35FCAB}"/>
          </ac:picMkLst>
        </pc:picChg>
      </pc:sldChg>
      <pc:sldChg chg="modSp new mod">
        <pc:chgData name="Josef Spurný" userId="f2487294-cad8-448f-9662-d446bfe34fa3" providerId="ADAL" clId="{F9D1DBA1-7E81-49C3-AF65-4138B2696922}" dt="2022-09-26T14:38:46.199" v="2023" actId="403"/>
        <pc:sldMkLst>
          <pc:docMk/>
          <pc:sldMk cId="831256598" sldId="268"/>
        </pc:sldMkLst>
        <pc:spChg chg="mod">
          <ac:chgData name="Josef Spurný" userId="f2487294-cad8-448f-9662-d446bfe34fa3" providerId="ADAL" clId="{F9D1DBA1-7E81-49C3-AF65-4138B2696922}" dt="2022-09-26T14:38:23.489" v="2013"/>
          <ac:spMkLst>
            <pc:docMk/>
            <pc:sldMk cId="831256598" sldId="268"/>
            <ac:spMk id="2" creationId="{4009C9E3-95FC-EFC1-3E2A-DC4A01D56A4C}"/>
          </ac:spMkLst>
        </pc:spChg>
        <pc:spChg chg="mod">
          <ac:chgData name="Josef Spurný" userId="f2487294-cad8-448f-9662-d446bfe34fa3" providerId="ADAL" clId="{F9D1DBA1-7E81-49C3-AF65-4138B2696922}" dt="2022-09-26T14:38:46.199" v="2023" actId="403"/>
          <ac:spMkLst>
            <pc:docMk/>
            <pc:sldMk cId="831256598" sldId="268"/>
            <ac:spMk id="3" creationId="{2E394452-29A1-1086-9052-84316B712915}"/>
          </ac:spMkLst>
        </pc:spChg>
      </pc:sldChg>
      <pc:sldChg chg="addSp delSp modSp new mod">
        <pc:chgData name="Josef Spurný" userId="f2487294-cad8-448f-9662-d446bfe34fa3" providerId="ADAL" clId="{F9D1DBA1-7E81-49C3-AF65-4138B2696922}" dt="2022-09-26T14:40:49.803" v="2061" actId="6549"/>
        <pc:sldMkLst>
          <pc:docMk/>
          <pc:sldMk cId="2266622115" sldId="269"/>
        </pc:sldMkLst>
        <pc:spChg chg="mod">
          <ac:chgData name="Josef Spurný" userId="f2487294-cad8-448f-9662-d446bfe34fa3" providerId="ADAL" clId="{F9D1DBA1-7E81-49C3-AF65-4138B2696922}" dt="2022-09-26T14:39:58.195" v="2028"/>
          <ac:spMkLst>
            <pc:docMk/>
            <pc:sldMk cId="2266622115" sldId="269"/>
            <ac:spMk id="2" creationId="{832816B9-0E6F-6FA8-C5E1-5F73B0A38B50}"/>
          </ac:spMkLst>
        </pc:spChg>
        <pc:spChg chg="mod">
          <ac:chgData name="Josef Spurný" userId="f2487294-cad8-448f-9662-d446bfe34fa3" providerId="ADAL" clId="{F9D1DBA1-7E81-49C3-AF65-4138B2696922}" dt="2022-09-26T14:40:49.803" v="2061" actId="6549"/>
          <ac:spMkLst>
            <pc:docMk/>
            <pc:sldMk cId="2266622115" sldId="269"/>
            <ac:spMk id="3" creationId="{2F5AFB2F-592A-4ABB-C7F5-F1C7879EDB45}"/>
          </ac:spMkLst>
        </pc:spChg>
        <pc:spChg chg="add del mod">
          <ac:chgData name="Josef Spurný" userId="f2487294-cad8-448f-9662-d446bfe34fa3" providerId="ADAL" clId="{F9D1DBA1-7E81-49C3-AF65-4138B2696922}" dt="2022-09-26T14:39:56.327" v="2027" actId="478"/>
          <ac:spMkLst>
            <pc:docMk/>
            <pc:sldMk cId="2266622115" sldId="269"/>
            <ac:spMk id="5" creationId="{618DA77A-52C9-291E-7C07-E52295D66D4A}"/>
          </ac:spMkLst>
        </pc:spChg>
      </pc:sldChg>
      <pc:sldChg chg="modSp new mod">
        <pc:chgData name="Josef Spurný" userId="f2487294-cad8-448f-9662-d446bfe34fa3" providerId="ADAL" clId="{F9D1DBA1-7E81-49C3-AF65-4138B2696922}" dt="2022-09-26T14:44:31.275" v="2109" actId="403"/>
        <pc:sldMkLst>
          <pc:docMk/>
          <pc:sldMk cId="3900497101" sldId="270"/>
        </pc:sldMkLst>
        <pc:spChg chg="mod">
          <ac:chgData name="Josef Spurný" userId="f2487294-cad8-448f-9662-d446bfe34fa3" providerId="ADAL" clId="{F9D1DBA1-7E81-49C3-AF65-4138B2696922}" dt="2022-09-26T14:43:05.058" v="2065" actId="404"/>
          <ac:spMkLst>
            <pc:docMk/>
            <pc:sldMk cId="3900497101" sldId="270"/>
            <ac:spMk id="2" creationId="{DE3D69C5-B6B5-A610-338C-28CECFD28DF9}"/>
          </ac:spMkLst>
        </pc:spChg>
        <pc:spChg chg="mod">
          <ac:chgData name="Josef Spurný" userId="f2487294-cad8-448f-9662-d446bfe34fa3" providerId="ADAL" clId="{F9D1DBA1-7E81-49C3-AF65-4138B2696922}" dt="2022-09-26T14:44:31.275" v="2109" actId="403"/>
          <ac:spMkLst>
            <pc:docMk/>
            <pc:sldMk cId="3900497101" sldId="270"/>
            <ac:spMk id="3" creationId="{7BAA914F-3A7D-DF00-F1FF-0DCDD7895C6F}"/>
          </ac:spMkLst>
        </pc:spChg>
      </pc:sldChg>
      <pc:sldChg chg="modSp new mod">
        <pc:chgData name="Josef Spurný" userId="f2487294-cad8-448f-9662-d446bfe34fa3" providerId="ADAL" clId="{F9D1DBA1-7E81-49C3-AF65-4138B2696922}" dt="2022-09-26T14:53:10.710" v="2409" actId="6549"/>
        <pc:sldMkLst>
          <pc:docMk/>
          <pc:sldMk cId="1271703713" sldId="271"/>
        </pc:sldMkLst>
        <pc:spChg chg="mod">
          <ac:chgData name="Josef Spurný" userId="f2487294-cad8-448f-9662-d446bfe34fa3" providerId="ADAL" clId="{F9D1DBA1-7E81-49C3-AF65-4138B2696922}" dt="2022-09-26T14:50:39.323" v="2344" actId="20577"/>
          <ac:spMkLst>
            <pc:docMk/>
            <pc:sldMk cId="1271703713" sldId="271"/>
            <ac:spMk id="2" creationId="{DD0C93B8-F6FD-1B39-1E61-02A2639A7BB5}"/>
          </ac:spMkLst>
        </pc:spChg>
        <pc:spChg chg="mod">
          <ac:chgData name="Josef Spurný" userId="f2487294-cad8-448f-9662-d446bfe34fa3" providerId="ADAL" clId="{F9D1DBA1-7E81-49C3-AF65-4138B2696922}" dt="2022-09-26T14:53:10.710" v="2409" actId="6549"/>
          <ac:spMkLst>
            <pc:docMk/>
            <pc:sldMk cId="1271703713" sldId="271"/>
            <ac:spMk id="3" creationId="{8BE940A9-998E-1A4F-88C6-154A2CF1AE35}"/>
          </ac:spMkLst>
        </pc:spChg>
      </pc:sldChg>
      <pc:sldChg chg="new del">
        <pc:chgData name="Josef Spurný" userId="f2487294-cad8-448f-9662-d446bfe34fa3" providerId="ADAL" clId="{F9D1DBA1-7E81-49C3-AF65-4138B2696922}" dt="2022-09-26T14:57:51.028" v="2418" actId="2696"/>
        <pc:sldMkLst>
          <pc:docMk/>
          <pc:sldMk cId="424021915" sldId="272"/>
        </pc:sldMkLst>
      </pc:sldChg>
      <pc:sldChg chg="modSp add mod">
        <pc:chgData name="Josef Spurný" userId="f2487294-cad8-448f-9662-d446bfe34fa3" providerId="ADAL" clId="{F9D1DBA1-7E81-49C3-AF65-4138B2696922}" dt="2022-09-26T14:55:48.692" v="2416" actId="1076"/>
        <pc:sldMkLst>
          <pc:docMk/>
          <pc:sldMk cId="4084171633" sldId="273"/>
        </pc:sldMkLst>
        <pc:spChg chg="mod">
          <ac:chgData name="Josef Spurný" userId="f2487294-cad8-448f-9662-d446bfe34fa3" providerId="ADAL" clId="{F9D1DBA1-7E81-49C3-AF65-4138B2696922}" dt="2022-09-26T14:55:48.692" v="2416" actId="1076"/>
          <ac:spMkLst>
            <pc:docMk/>
            <pc:sldMk cId="4084171633" sldId="273"/>
            <ac:spMk id="3" creationId="{FCA2280E-9127-4CBE-BA95-655127047F1C}"/>
          </ac:spMkLst>
        </pc:spChg>
      </pc:sldChg>
      <pc:sldChg chg="modSp add mod">
        <pc:chgData name="Josef Spurný" userId="f2487294-cad8-448f-9662-d446bfe34fa3" providerId="ADAL" clId="{F9D1DBA1-7E81-49C3-AF65-4138B2696922}" dt="2022-09-26T14:59:29.139" v="2502" actId="1076"/>
        <pc:sldMkLst>
          <pc:docMk/>
          <pc:sldMk cId="2305432135" sldId="274"/>
        </pc:sldMkLst>
        <pc:spChg chg="mod">
          <ac:chgData name="Josef Spurný" userId="f2487294-cad8-448f-9662-d446bfe34fa3" providerId="ADAL" clId="{F9D1DBA1-7E81-49C3-AF65-4138B2696922}" dt="2022-09-26T14:58:25.205" v="2419" actId="208"/>
          <ac:spMkLst>
            <pc:docMk/>
            <pc:sldMk cId="2305432135" sldId="274"/>
            <ac:spMk id="4" creationId="{A139F553-4A47-4544-9901-6D54877319B7}"/>
          </ac:spMkLst>
        </pc:spChg>
        <pc:spChg chg="mod">
          <ac:chgData name="Josef Spurný" userId="f2487294-cad8-448f-9662-d446bfe34fa3" providerId="ADAL" clId="{F9D1DBA1-7E81-49C3-AF65-4138B2696922}" dt="2022-09-26T14:58:25.205" v="2419" actId="208"/>
          <ac:spMkLst>
            <pc:docMk/>
            <pc:sldMk cId="2305432135" sldId="274"/>
            <ac:spMk id="18" creationId="{681EFD2B-7DA0-484A-BE19-F9FA5587DE05}"/>
          </ac:spMkLst>
        </pc:spChg>
        <pc:spChg chg="mod">
          <ac:chgData name="Josef Spurný" userId="f2487294-cad8-448f-9662-d446bfe34fa3" providerId="ADAL" clId="{F9D1DBA1-7E81-49C3-AF65-4138B2696922}" dt="2022-09-26T14:59:29.139" v="2502" actId="1076"/>
          <ac:spMkLst>
            <pc:docMk/>
            <pc:sldMk cId="2305432135" sldId="274"/>
            <ac:spMk id="19" creationId="{7D930083-6471-4E06-8F31-3CC91435972D}"/>
          </ac:spMkLst>
        </pc:sp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3" creationId="{A2DDE2C0-EE60-4E61-AA27-A32F521BD44E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4" creationId="{A83888F4-5571-4480-A264-2D833904A317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5" creationId="{56CA9D19-B99C-4125-A402-F812AFF8B194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6" creationId="{005B380E-764B-4AEF-B03B-60585AA2B929}"/>
          </ac:cxnSpMkLst>
        </pc:cxnChg>
        <pc:cxnChg chg="mod">
          <ac:chgData name="Josef Spurný" userId="f2487294-cad8-448f-9662-d446bfe34fa3" providerId="ADAL" clId="{F9D1DBA1-7E81-49C3-AF65-4138B2696922}" dt="2022-09-26T14:58:25.205" v="2419" actId="208"/>
          <ac:cxnSpMkLst>
            <pc:docMk/>
            <pc:sldMk cId="2305432135" sldId="274"/>
            <ac:cxnSpMk id="17" creationId="{A650383B-35D8-41E4-9E1D-309F3572490F}"/>
          </ac:cxnSpMkLst>
        </pc:cxnChg>
      </pc:sldChg>
      <pc:sldChg chg="modSp add mod">
        <pc:chgData name="Josef Spurný" userId="f2487294-cad8-448f-9662-d446bfe34fa3" providerId="ADAL" clId="{F9D1DBA1-7E81-49C3-AF65-4138B2696922}" dt="2022-09-26T15:51:03.022" v="3239" actId="5793"/>
        <pc:sldMkLst>
          <pc:docMk/>
          <pc:sldMk cId="625450538" sldId="275"/>
        </pc:sldMkLst>
        <pc:spChg chg="mod">
          <ac:chgData name="Josef Spurný" userId="f2487294-cad8-448f-9662-d446bfe34fa3" providerId="ADAL" clId="{F9D1DBA1-7E81-49C3-AF65-4138B2696922}" dt="2022-09-26T15:51:03.022" v="3239" actId="5793"/>
          <ac:spMkLst>
            <pc:docMk/>
            <pc:sldMk cId="625450538" sldId="275"/>
            <ac:spMk id="8" creationId="{B70FEE24-BA08-B3F7-C50E-D808971BA4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B67F-9C50-400F-9B1A-57FD9BF46528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C81F-8134-4581-AFF9-B10D7E3286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41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B1F03-27C9-4DD6-829C-3D6955EF6A3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30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0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1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6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6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84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8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9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0F4575-961E-4643-B46D-C8E13F98B314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40403-2CE6-7844-EA6D-BFE9BEEF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Emotions, Values, Motivation &amp; Procrastination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194CE5-DFB5-D00A-7E55-F9A48236A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0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4797E5-AC10-9DC5-A26D-A1A615E4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Motivation, Will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EE3FE7-1356-24B9-C8D5-E1671B0D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Actions require energy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Emotions bear energy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“</a:t>
            </a:r>
            <a:r>
              <a:rPr lang="en-US" sz="3200" i="1" dirty="0"/>
              <a:t>Only dead fish swim with the stream</a:t>
            </a:r>
            <a:r>
              <a:rPr lang="en-US" sz="3200" dirty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Maintaining “emotional metabolism” allows one to swim against the stream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Will is a higher-order emotion, token of emotional metabolism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Metabolism has to be provided with resources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77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D92BD-270F-4F3A-5FDD-73DF469F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Narcissistic Equilibrium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A7493-FDCA-2AE7-5061-78971756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84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 balance between “wants” and “musts”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 psychoanalytic terms: ego and superego</a:t>
            </a:r>
            <a:endParaRPr lang="en-US" sz="4000" dirty="0"/>
          </a:p>
          <a:p>
            <a:pPr lvl="1"/>
            <a:r>
              <a:rPr lang="en-US" sz="2400" dirty="0"/>
              <a:t>Ego = your values, attitudes, desires</a:t>
            </a:r>
          </a:p>
          <a:p>
            <a:pPr lvl="1"/>
            <a:r>
              <a:rPr lang="en-US" sz="2400" dirty="0"/>
              <a:t>Superego = internalized authority (parent, boss, teacher…)</a:t>
            </a:r>
          </a:p>
          <a:p>
            <a:pPr lvl="2"/>
            <a:r>
              <a:rPr lang="en-US" sz="1800" dirty="0"/>
              <a:t>“guilty consciousness”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marL="914400" lvl="2" indent="0">
              <a:buNone/>
            </a:pPr>
            <a:r>
              <a:rPr lang="en-US" sz="1800" dirty="0"/>
              <a:t>In order to deliver duties, your ego has to be saturated</a:t>
            </a:r>
          </a:p>
          <a:p>
            <a:pPr marL="914400" lvl="2" indent="0">
              <a:buNone/>
            </a:pPr>
            <a:endParaRPr lang="en-US" sz="1800" dirty="0"/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2000" i="1" dirty="0"/>
              <a:t>Long-term disequilibrium leads to burnout syndrome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2000" i="1" dirty="0"/>
              <a:t>Manage your narcissistic equilibrium (resources vs expenses)</a:t>
            </a:r>
            <a:endParaRPr lang="cs-CZ" sz="18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02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9D761-5470-FD9B-7665-B0D132E1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Emotional saturation – focus on resources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FF2C11-C914-D56F-4B16-A5664F7C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1708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There is no universal guide – you have to know yourself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Do hobbies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Relax in a way you enjoy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Do anything what would bring you positive emotions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Reward in form of acknowledgement / appreciation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i="1" dirty="0"/>
              <a:t>		Free time is not a wasted time!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84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04AB-A13B-2130-6C14-8B51118B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B2D55EC-AA85-5363-3081-DB0FCC35F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9235" y="2033075"/>
            <a:ext cx="3914490" cy="4022725"/>
          </a:xfrm>
        </p:spPr>
      </p:pic>
    </p:spTree>
    <p:extLst>
      <p:ext uri="{BB962C8B-B14F-4D97-AF65-F5344CB8AC3E}">
        <p14:creationId xmlns:p14="http://schemas.microsoft.com/office/powerpoint/2010/main" val="51158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9C9E3-95FC-EFC1-3E2A-DC4A01D5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procrastinate globally or locally?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394452-29A1-1086-9052-84316B71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Everyone procrastinates, from time to time</a:t>
            </a:r>
          </a:p>
          <a:p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Do I have a problem?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Ongoing, recurrent procrastination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Procrastinating enjoyable activities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Struggling to deliver school/work tasks in time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Subjective feeling that something is wrong, but I can’t help myself</a:t>
            </a:r>
            <a:endParaRPr lang="cs-CZ" sz="24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3125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816B9-0E6F-6FA8-C5E1-5F73B0A3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aspects of procrastination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AFB2F-592A-4ABB-C7F5-F1C7879E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84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Emotional	</a:t>
            </a:r>
          </a:p>
          <a:p>
            <a:pPr lvl="1"/>
            <a:r>
              <a:rPr lang="en-US" sz="2400" dirty="0"/>
              <a:t>I must do things that I do not like</a:t>
            </a:r>
          </a:p>
          <a:p>
            <a:pPr marL="914400" lvl="2" indent="0">
              <a:buNone/>
            </a:pPr>
            <a:r>
              <a:rPr lang="en-US" sz="2000" i="1" dirty="0">
                <a:sym typeface="Wingdings" panose="05000000000000000000" pitchFamily="2" charset="2"/>
              </a:rPr>
              <a:t> Do I even know what I enjoy?</a:t>
            </a:r>
            <a:endParaRPr lang="en-US" sz="1800" i="1" dirty="0"/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Cognitive</a:t>
            </a:r>
          </a:p>
          <a:p>
            <a:pPr lvl="1"/>
            <a:r>
              <a:rPr lang="en-US" sz="2400" dirty="0"/>
              <a:t>I must do vaguely defined tasks</a:t>
            </a:r>
          </a:p>
          <a:p>
            <a:pPr lvl="1"/>
            <a:r>
              <a:rPr lang="en-US" sz="2400" dirty="0"/>
              <a:t>I am not sure how to solve it </a:t>
            </a:r>
          </a:p>
          <a:p>
            <a:pPr lvl="1"/>
            <a:r>
              <a:rPr lang="en-US" sz="2400" dirty="0"/>
              <a:t>Choice paralysis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 at the end of the day, it is still an emotional problem 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		– uncertainty, lack of self-confidence 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			= impaired ability to make decisions</a:t>
            </a:r>
            <a:endParaRPr lang="cs-CZ" sz="24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662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D69C5-B6B5-A610-338C-28CECFD2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Know yourself to ride the procrastination horse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A914F-3A7D-DF00-F1FF-0DCDD789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717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It’s in your personality</a:t>
            </a:r>
          </a:p>
          <a:p>
            <a:pPr lvl="1"/>
            <a:r>
              <a:rPr lang="en-US" sz="2800" dirty="0"/>
              <a:t>Self-awareness</a:t>
            </a:r>
            <a:endParaRPr lang="cs-CZ" sz="2800" dirty="0"/>
          </a:p>
          <a:p>
            <a:pPr lvl="1"/>
            <a:r>
              <a:rPr lang="en-US" sz="2800" dirty="0"/>
              <a:t>Self-development (vs personal development)</a:t>
            </a:r>
          </a:p>
          <a:p>
            <a:pPr lvl="1"/>
            <a:r>
              <a:rPr lang="en-US" sz="2800" dirty="0"/>
              <a:t>Therapy / Coaching (aka “guided introspection”) </a:t>
            </a:r>
          </a:p>
          <a:p>
            <a:pPr lvl="1"/>
            <a:r>
              <a:rPr lang="en-US" sz="2800" dirty="0"/>
              <a:t>Seek meaning</a:t>
            </a:r>
          </a:p>
          <a:p>
            <a:pPr marL="384048" lvl="2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Do you need stress to get to “your” performance level?</a:t>
            </a:r>
          </a:p>
          <a:p>
            <a:pPr lvl="1"/>
            <a:r>
              <a:rPr lang="en-US" sz="2800" dirty="0"/>
              <a:t>Concept of “psychological hardiness” </a:t>
            </a:r>
          </a:p>
          <a:p>
            <a:pPr marL="384048" lvl="2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0049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C93B8-F6FD-1B39-1E61-02A2639A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paradoxes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940A9-998E-1A4F-88C6-154A2CF1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Using TM tools and techniques to advocate procrastination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Applied TM leads to increased pressure instead or reducing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Investing more willpower to self-motivate instead of changing “the system”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Forming habits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Removing distractions</a:t>
            </a: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70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1FDC7-9E10-4201-8186-83CF021C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teacher’s subjective opinion!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2280E-9127-4CBE-BA95-65512704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1204"/>
            <a:ext cx="10058400" cy="428959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the long term, you cannot “solve” procrastination just by pushing yourself to do things you do not want to do (by using tools/techniques)</a:t>
            </a:r>
          </a:p>
          <a:p>
            <a:endParaRPr lang="en-US" sz="2800" dirty="0"/>
          </a:p>
          <a:p>
            <a:pPr lvl="1"/>
            <a:r>
              <a:rPr lang="en-US" sz="2400" dirty="0"/>
              <a:t>This way you are only getting more efficient at discharging your battery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800" i="1" dirty="0">
                <a:sym typeface="Wingdings" panose="05000000000000000000" pitchFamily="2" charset="2"/>
              </a:rPr>
              <a:t> Burnout syndrome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800" i="1" dirty="0">
                <a:sym typeface="Wingdings" panose="05000000000000000000" pitchFamily="2" charset="2"/>
              </a:rPr>
              <a:t> Psychosomatic symptoms / diseases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800" i="1" dirty="0">
                <a:sym typeface="Wingdings" panose="05000000000000000000" pitchFamily="2" charset="2"/>
              </a:rPr>
              <a:t> Stress, aggression, easy irritation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These techniques should be combined with maintenance of narcissistic equilibrium, and self-awareness</a:t>
            </a:r>
          </a:p>
          <a:p>
            <a:pPr marL="914400" lvl="2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417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AFF5E-91E2-479C-9683-0561B4F5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</a:t>
            </a:r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139F553-4A47-4544-9901-6D54877319B7}"/>
              </a:ext>
            </a:extLst>
          </p:cNvPr>
          <p:cNvSpPr/>
          <p:nvPr/>
        </p:nvSpPr>
        <p:spPr>
          <a:xfrm>
            <a:off x="6020416" y="2445704"/>
            <a:ext cx="3078332" cy="2898525"/>
          </a:xfrm>
          <a:prstGeom prst="ellipse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accent6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2C43E0-1EB4-4508-AD41-501155BDF432}"/>
              </a:ext>
            </a:extLst>
          </p:cNvPr>
          <p:cNvSpPr txBox="1"/>
          <p:nvPr/>
        </p:nvSpPr>
        <p:spPr>
          <a:xfrm>
            <a:off x="2578210" y="1663262"/>
            <a:ext cx="17958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Resources</a:t>
            </a:r>
            <a:endParaRPr lang="cs-CZ" sz="30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CB1C86-A201-4435-A47D-BCE4A15CE6D4}"/>
              </a:ext>
            </a:extLst>
          </p:cNvPr>
          <p:cNvSpPr txBox="1"/>
          <p:nvPr/>
        </p:nvSpPr>
        <p:spPr>
          <a:xfrm>
            <a:off x="6744496" y="1659452"/>
            <a:ext cx="1657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Expenses</a:t>
            </a:r>
            <a:endParaRPr lang="cs-CZ" sz="3000" b="1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BEC11C9-A14A-417B-9D33-251E57DCC72F}"/>
              </a:ext>
            </a:extLst>
          </p:cNvPr>
          <p:cNvSpPr/>
          <p:nvPr/>
        </p:nvSpPr>
        <p:spPr>
          <a:xfrm>
            <a:off x="1986130" y="2355000"/>
            <a:ext cx="3078332" cy="289852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chemeClr val="accent6"/>
              </a:solidFill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DF37900-39B7-4348-88A3-AED25123D83B}"/>
              </a:ext>
            </a:extLst>
          </p:cNvPr>
          <p:cNvCxnSpPr>
            <a:stCxn id="7" idx="0"/>
          </p:cNvCxnSpPr>
          <p:nvPr/>
        </p:nvCxnSpPr>
        <p:spPr>
          <a:xfrm>
            <a:off x="3525296" y="2355000"/>
            <a:ext cx="0" cy="15926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5D373EF-1DE6-46F1-B266-67071F064E9A}"/>
              </a:ext>
            </a:extLst>
          </p:cNvPr>
          <p:cNvCxnSpPr>
            <a:stCxn id="7" idx="7"/>
          </p:cNvCxnSpPr>
          <p:nvPr/>
        </p:nvCxnSpPr>
        <p:spPr>
          <a:xfrm flipH="1">
            <a:off x="3525296" y="2779479"/>
            <a:ext cx="1088354" cy="11681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00A2666-9839-4B3C-BDB6-7A70E0EF9E20}"/>
              </a:ext>
            </a:extLst>
          </p:cNvPr>
          <p:cNvCxnSpPr/>
          <p:nvPr/>
        </p:nvCxnSpPr>
        <p:spPr>
          <a:xfrm flipH="1" flipV="1">
            <a:off x="3525296" y="3947632"/>
            <a:ext cx="442710" cy="12384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E48EBD5-2B41-4621-9A50-B67C29128B75}"/>
              </a:ext>
            </a:extLst>
          </p:cNvPr>
          <p:cNvCxnSpPr/>
          <p:nvPr/>
        </p:nvCxnSpPr>
        <p:spPr>
          <a:xfrm flipV="1">
            <a:off x="2946459" y="3955284"/>
            <a:ext cx="578836" cy="11605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BBBCC7-9BE1-43D8-9E48-A85E3FD7663D}"/>
              </a:ext>
            </a:extLst>
          </p:cNvPr>
          <p:cNvSpPr txBox="1"/>
          <p:nvPr/>
        </p:nvSpPr>
        <p:spPr>
          <a:xfrm>
            <a:off x="2578210" y="3363555"/>
            <a:ext cx="34015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300"/>
              <a:t>?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2DDE2C0-EE60-4E61-AA27-A32F521BD44E}"/>
              </a:ext>
            </a:extLst>
          </p:cNvPr>
          <p:cNvCxnSpPr/>
          <p:nvPr/>
        </p:nvCxnSpPr>
        <p:spPr>
          <a:xfrm>
            <a:off x="7057435" y="2522766"/>
            <a:ext cx="502148" cy="141787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83888F4-5571-4480-A264-2D833904A317}"/>
              </a:ext>
            </a:extLst>
          </p:cNvPr>
          <p:cNvCxnSpPr/>
          <p:nvPr/>
        </p:nvCxnSpPr>
        <p:spPr>
          <a:xfrm flipH="1">
            <a:off x="7559582" y="2576032"/>
            <a:ext cx="547217" cy="1371600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6CA9D19-B99C-4125-A402-F812AFF8B194}"/>
              </a:ext>
            </a:extLst>
          </p:cNvPr>
          <p:cNvCxnSpPr/>
          <p:nvPr/>
        </p:nvCxnSpPr>
        <p:spPr>
          <a:xfrm flipH="1">
            <a:off x="7559582" y="3804263"/>
            <a:ext cx="1539167" cy="143369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05B380E-764B-4AEF-B03B-60585AA2B929}"/>
              </a:ext>
            </a:extLst>
          </p:cNvPr>
          <p:cNvCxnSpPr/>
          <p:nvPr/>
        </p:nvCxnSpPr>
        <p:spPr>
          <a:xfrm flipV="1">
            <a:off x="6744496" y="3947632"/>
            <a:ext cx="815087" cy="116815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650383B-35D8-41E4-9E1D-309F3572490F}"/>
              </a:ext>
            </a:extLst>
          </p:cNvPr>
          <p:cNvCxnSpPr/>
          <p:nvPr/>
        </p:nvCxnSpPr>
        <p:spPr>
          <a:xfrm>
            <a:off x="6101479" y="3454922"/>
            <a:ext cx="1458103" cy="49970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81EFD2B-7DA0-484A-BE19-F9FA5587DE05}"/>
              </a:ext>
            </a:extLst>
          </p:cNvPr>
          <p:cNvSpPr txBox="1"/>
          <p:nvPr/>
        </p:nvSpPr>
        <p:spPr>
          <a:xfrm>
            <a:off x="6493228" y="3933978"/>
            <a:ext cx="340158" cy="6001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300"/>
              <a:t>?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D930083-6471-4E06-8F31-3CC91435972D}"/>
              </a:ext>
            </a:extLst>
          </p:cNvPr>
          <p:cNvSpPr txBox="1"/>
          <p:nvPr/>
        </p:nvSpPr>
        <p:spPr>
          <a:xfrm>
            <a:off x="217757" y="5130930"/>
            <a:ext cx="4156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Hints:</a:t>
            </a:r>
          </a:p>
          <a:p>
            <a:r>
              <a:rPr lang="en-US" sz="1200" dirty="0"/>
              <a:t>What charges and discharges your battery?</a:t>
            </a:r>
          </a:p>
          <a:p>
            <a:r>
              <a:rPr lang="en-US" sz="1200" dirty="0"/>
              <a:t>Can one activity both charge and discharge you? What prevails?</a:t>
            </a:r>
          </a:p>
          <a:p>
            <a:r>
              <a:rPr lang="en-US" sz="1200" dirty="0"/>
              <a:t>How much time do you invest in these activities? </a:t>
            </a:r>
          </a:p>
          <a:p>
            <a:r>
              <a:rPr lang="en-US" sz="1200" dirty="0"/>
              <a:t>Does the greatest expense also take the most time?</a:t>
            </a:r>
          </a:p>
          <a:p>
            <a:r>
              <a:rPr lang="en-US" sz="1200" dirty="0"/>
              <a:t>Can you recharge the battery without guilty consciousness?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0543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Group Activity</a:t>
            </a:r>
            <a:endParaRPr lang="cs-CZ" dirty="0"/>
          </a:p>
        </p:txBody>
      </p:sp>
      <p:pic>
        <p:nvPicPr>
          <p:cNvPr id="12" name="Zástupný obsah 11" descr="Žena s bránou">
            <a:extLst>
              <a:ext uri="{FF2B5EF4-FFF2-40B4-BE49-F238E27FC236}">
                <a16:creationId xmlns:a16="http://schemas.microsoft.com/office/drawing/2014/main" id="{8137BB0B-192E-AC0B-0632-C3A49B16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524" y="2854891"/>
            <a:ext cx="976262" cy="2878904"/>
          </a:xfrm>
        </p:spPr>
      </p:pic>
      <p:pic>
        <p:nvPicPr>
          <p:cNvPr id="14" name="Grafický objekt 13" descr="Žena s vázaným vlasy">
            <a:extLst>
              <a:ext uri="{FF2B5EF4-FFF2-40B4-BE49-F238E27FC236}">
                <a16:creationId xmlns:a16="http://schemas.microsoft.com/office/drawing/2014/main" id="{B1FC7C0C-BD8B-3A21-CF84-F9E8AF2CE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1182" y="2385203"/>
            <a:ext cx="594237" cy="5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D6756-1882-6879-7B5E-C312D461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“Abigail” Group Activity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70FEE24-BA08-B3F7-C50E-D808971B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Abigail – emotional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Courage, willpower... vs. instability, suggestibility, manipulability…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Ivan – assertive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Objective, just … vs. uninterested, selfish, buck-passing…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Ahmed – business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deal, keeps his word vs. cynical, abusing…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Jeffrey – orthodox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Has believe in </a:t>
            </a:r>
            <a:r>
              <a:rPr lang="en-US"/>
              <a:t>good values… </a:t>
            </a:r>
            <a:r>
              <a:rPr lang="en-US" dirty="0"/>
              <a:t>vs. selfish, ruthless…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Rambo – aggressive principle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Protector of weak, knight… vs. aggressor, looking for incentives to fight</a:t>
            </a:r>
            <a:r>
              <a:rPr lang="en-US" sz="2400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545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8CE23-8C8C-12D6-123E-8BBC8F54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A0866-B957-7E14-7A22-A4EB6242A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Emotions have evolutionary value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 promote beneficial behavior (increase survival)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 avoid harmful or threatening stimuli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Emotional Brain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MacLean Triune Brain Hypothesis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Limbic system (amygdala, hippocampus, </a:t>
            </a:r>
            <a:r>
              <a:rPr lang="en-US" sz="2400" dirty="0" err="1"/>
              <a:t>hippothalamus</a:t>
            </a:r>
            <a:r>
              <a:rPr lang="en-US" sz="2400" dirty="0"/>
              <a:t>…)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Experience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 Neuronal network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 DNA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0418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30393-C70B-3F35-C4C3-5A9BD802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7A4D6-CB67-3067-E71B-B192E95A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0-4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Child needs </a:t>
            </a:r>
            <a:r>
              <a:rPr lang="en-US" sz="3200" dirty="0">
                <a:sym typeface="Wingdings" panose="05000000000000000000" pitchFamily="2" charset="2"/>
              </a:rPr>
              <a:t> parents’ responses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ym typeface="Wingdings" panose="05000000000000000000" pitchFamily="2" charset="2"/>
              </a:rPr>
              <a:t> Attachment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Insecure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Anxious – Ambivalent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Anxious – Avoidant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Fearful – Avoidant  (Disorganized)</a:t>
            </a:r>
          </a:p>
          <a:p>
            <a:pPr marL="384048" lvl="2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365760" indent="-457200">
              <a:buFont typeface="Wingdings" panose="05000000000000000000" pitchFamily="2" charset="2"/>
              <a:buChar char="à"/>
            </a:pPr>
            <a:r>
              <a:rPr lang="en-US" sz="2600" dirty="0">
                <a:sym typeface="Wingdings" panose="05000000000000000000" pitchFamily="2" charset="2"/>
              </a:rPr>
              <a:t>Structure of Personality</a:t>
            </a:r>
          </a:p>
          <a:p>
            <a:pPr marL="365760" indent="-457200">
              <a:buFont typeface="Wingdings" panose="05000000000000000000" pitchFamily="2" charset="2"/>
              <a:buChar char="à"/>
            </a:pPr>
            <a:r>
              <a:rPr lang="en-US" sz="2600" dirty="0"/>
              <a:t>Equifinality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07184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76B3D-E1C5-824E-6B2C-1919BF07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Equifinality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AE41DAC-DB9D-D84A-F480-EE9AED626079}"/>
              </a:ext>
            </a:extLst>
          </p:cNvPr>
          <p:cNvCxnSpPr>
            <a:cxnSpLocks/>
          </p:cNvCxnSpPr>
          <p:nvPr/>
        </p:nvCxnSpPr>
        <p:spPr>
          <a:xfrm>
            <a:off x="1465006" y="4503174"/>
            <a:ext cx="26650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78CFEC6-7E78-99A0-A779-92B9EDED1DF8}"/>
              </a:ext>
            </a:extLst>
          </p:cNvPr>
          <p:cNvCxnSpPr>
            <a:cxnSpLocks/>
          </p:cNvCxnSpPr>
          <p:nvPr/>
        </p:nvCxnSpPr>
        <p:spPr>
          <a:xfrm flipV="1">
            <a:off x="1465006" y="2301240"/>
            <a:ext cx="0" cy="2201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3C718-B15D-3555-C4D9-2C69B12E3E99}"/>
              </a:ext>
            </a:extLst>
          </p:cNvPr>
          <p:cNvSpPr txBox="1"/>
          <p:nvPr/>
        </p:nvSpPr>
        <p:spPr>
          <a:xfrm>
            <a:off x="2304471" y="4594860"/>
            <a:ext cx="98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Strength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9E6262-F2B1-4E4A-F66D-637382ABDEF1}"/>
              </a:ext>
            </a:extLst>
          </p:cNvPr>
          <p:cNvSpPr txBox="1"/>
          <p:nvPr/>
        </p:nvSpPr>
        <p:spPr>
          <a:xfrm rot="16200000">
            <a:off x="56571" y="3217541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Emo. Valence</a:t>
            </a:r>
            <a:endParaRPr lang="cs-CZ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8006E511-E79B-7880-EDA1-4D07A4FF4D36}"/>
              </a:ext>
            </a:extLst>
          </p:cNvPr>
          <p:cNvCxnSpPr>
            <a:cxnSpLocks/>
          </p:cNvCxnSpPr>
          <p:nvPr/>
        </p:nvCxnSpPr>
        <p:spPr>
          <a:xfrm flipV="1">
            <a:off x="2774663" y="2373630"/>
            <a:ext cx="0" cy="205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82C2D92-449D-E5F2-84D3-464CCED621EE}"/>
              </a:ext>
            </a:extLst>
          </p:cNvPr>
          <p:cNvCxnSpPr/>
          <p:nvPr/>
        </p:nvCxnSpPr>
        <p:spPr>
          <a:xfrm>
            <a:off x="1533586" y="3402207"/>
            <a:ext cx="2482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26F08E2-A8F8-18B0-1C48-A5DA364255F7}"/>
              </a:ext>
            </a:extLst>
          </p:cNvPr>
          <p:cNvSpPr txBox="1"/>
          <p:nvPr/>
        </p:nvSpPr>
        <p:spPr>
          <a:xfrm>
            <a:off x="1097280" y="26790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78333A8-7AD7-B1CC-ABAA-A12F23FF26B6}"/>
              </a:ext>
            </a:extLst>
          </p:cNvPr>
          <p:cNvSpPr txBox="1"/>
          <p:nvPr/>
        </p:nvSpPr>
        <p:spPr>
          <a:xfrm>
            <a:off x="1097280" y="375599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  <a:endParaRPr lang="cs-CZ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C124C81E-2F40-4EC9-7880-B42CC277273D}"/>
              </a:ext>
            </a:extLst>
          </p:cNvPr>
          <p:cNvSpPr/>
          <p:nvPr/>
        </p:nvSpPr>
        <p:spPr>
          <a:xfrm>
            <a:off x="2133600" y="2994660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841B1E84-DD7D-79DC-97AB-3D34D1E4F325}"/>
              </a:ext>
            </a:extLst>
          </p:cNvPr>
          <p:cNvSpPr/>
          <p:nvPr/>
        </p:nvSpPr>
        <p:spPr>
          <a:xfrm>
            <a:off x="1879241" y="4052386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CA19D75-738E-CEA4-B799-D411A57F8445}"/>
              </a:ext>
            </a:extLst>
          </p:cNvPr>
          <p:cNvSpPr/>
          <p:nvPr/>
        </p:nvSpPr>
        <p:spPr>
          <a:xfrm>
            <a:off x="3319900" y="2625329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A093D26-A013-AB00-D964-DC022DEBC200}"/>
              </a:ext>
            </a:extLst>
          </p:cNvPr>
          <p:cNvSpPr/>
          <p:nvPr/>
        </p:nvSpPr>
        <p:spPr>
          <a:xfrm>
            <a:off x="3267715" y="3729108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4127CC33-C26C-C254-C043-7AF1760C4293}"/>
              </a:ext>
            </a:extLst>
          </p:cNvPr>
          <p:cNvSpPr/>
          <p:nvPr/>
        </p:nvSpPr>
        <p:spPr>
          <a:xfrm>
            <a:off x="3093720" y="3700415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7EEB738C-BDB3-EE1A-B2F8-4A03B61D4E01}"/>
              </a:ext>
            </a:extLst>
          </p:cNvPr>
          <p:cNvSpPr/>
          <p:nvPr/>
        </p:nvSpPr>
        <p:spPr>
          <a:xfrm>
            <a:off x="2529840" y="3538776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4A3ADA25-FE4B-9607-8F00-9784BFE0C282}"/>
              </a:ext>
            </a:extLst>
          </p:cNvPr>
          <p:cNvSpPr/>
          <p:nvPr/>
        </p:nvSpPr>
        <p:spPr>
          <a:xfrm>
            <a:off x="3267714" y="3553936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B4B4CE4-34D2-0000-9E43-9520A1700339}"/>
              </a:ext>
            </a:extLst>
          </p:cNvPr>
          <p:cNvSpPr/>
          <p:nvPr/>
        </p:nvSpPr>
        <p:spPr>
          <a:xfrm>
            <a:off x="3221995" y="3640862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F27F830-7005-4E99-CF7D-B5213B1D7A84}"/>
              </a:ext>
            </a:extLst>
          </p:cNvPr>
          <p:cNvSpPr/>
          <p:nvPr/>
        </p:nvSpPr>
        <p:spPr>
          <a:xfrm>
            <a:off x="3058852" y="3467011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40CA3CC8-0DBF-BC7F-0CC9-2FB23DA6EDEA}"/>
              </a:ext>
            </a:extLst>
          </p:cNvPr>
          <p:cNvSpPr/>
          <p:nvPr/>
        </p:nvSpPr>
        <p:spPr>
          <a:xfrm>
            <a:off x="3221994" y="3816034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B38AA02-ADC8-D73C-E780-D084C1F87EBE}"/>
              </a:ext>
            </a:extLst>
          </p:cNvPr>
          <p:cNvSpPr/>
          <p:nvPr/>
        </p:nvSpPr>
        <p:spPr>
          <a:xfrm>
            <a:off x="3768383" y="4061220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40439078-87C3-07C1-D979-F6166F3B608E}"/>
              </a:ext>
            </a:extLst>
          </p:cNvPr>
          <p:cNvSpPr/>
          <p:nvPr/>
        </p:nvSpPr>
        <p:spPr>
          <a:xfrm>
            <a:off x="3329871" y="3660909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150993CF-9983-465A-025A-44A0BD33E494}"/>
              </a:ext>
            </a:extLst>
          </p:cNvPr>
          <p:cNvSpPr/>
          <p:nvPr/>
        </p:nvSpPr>
        <p:spPr>
          <a:xfrm>
            <a:off x="3147658" y="3673030"/>
            <a:ext cx="45719" cy="5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Kosoúhelník 31">
            <a:extLst>
              <a:ext uri="{FF2B5EF4-FFF2-40B4-BE49-F238E27FC236}">
                <a16:creationId xmlns:a16="http://schemas.microsoft.com/office/drawing/2014/main" id="{A313B0C6-1AF2-EE2E-26B3-163D4ADD32BD}"/>
              </a:ext>
            </a:extLst>
          </p:cNvPr>
          <p:cNvSpPr/>
          <p:nvPr/>
        </p:nvSpPr>
        <p:spPr>
          <a:xfrm>
            <a:off x="6877737" y="2625329"/>
            <a:ext cx="3435018" cy="1877845"/>
          </a:xfrm>
          <a:prstGeom prst="parallelogram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6F130A71-7CF7-7697-C271-6D383ECB13F5}"/>
              </a:ext>
            </a:extLst>
          </p:cNvPr>
          <p:cNvSpPr/>
          <p:nvPr/>
        </p:nvSpPr>
        <p:spPr>
          <a:xfrm>
            <a:off x="8427720" y="3467624"/>
            <a:ext cx="913417" cy="4160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606C87CC-F978-9091-3B3D-F1E67F9EE973}"/>
              </a:ext>
            </a:extLst>
          </p:cNvPr>
          <p:cNvSpPr/>
          <p:nvPr/>
        </p:nvSpPr>
        <p:spPr>
          <a:xfrm>
            <a:off x="8751078" y="3769173"/>
            <a:ext cx="266700" cy="66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567C81A6-5526-3D63-2145-4CE467503CC0}"/>
              </a:ext>
            </a:extLst>
          </p:cNvPr>
          <p:cNvSpPr/>
          <p:nvPr/>
        </p:nvSpPr>
        <p:spPr>
          <a:xfrm>
            <a:off x="8545338" y="3640862"/>
            <a:ext cx="678180" cy="2123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CBD8EB90-3123-335F-D6AA-DE44386F8AB8}"/>
              </a:ext>
            </a:extLst>
          </p:cNvPr>
          <p:cNvSpPr txBox="1"/>
          <p:nvPr/>
        </p:nvSpPr>
        <p:spPr>
          <a:xfrm>
            <a:off x="659690" y="5531750"/>
            <a:ext cx="5170326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Different initial setup results in the same outcome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247F9D3-4B0F-747A-6992-B63577CBA81A}"/>
              </a:ext>
            </a:extLst>
          </p:cNvPr>
          <p:cNvSpPr txBox="1"/>
          <p:nvPr/>
        </p:nvSpPr>
        <p:spPr>
          <a:xfrm>
            <a:off x="6293137" y="539334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Emotional responses tend to repeat themselves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Emotional responses are unexpected, irrational…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People do not change (…just like that…)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24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D63E9-7760-7DCB-D5EB-45ED42FD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humans rational or emotional?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3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0452B-0249-22CF-E821-EA6611A4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6DFDF2-98E2-2D7F-7275-50AAE816C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Emotions bear energy (stimulation, activation)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Reason does not bear energy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Emotions provide meaning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/>
              <a:t>“I’m </a:t>
            </a:r>
            <a:r>
              <a:rPr lang="en-US" sz="2800" i="1" dirty="0" err="1"/>
              <a:t>gonna</a:t>
            </a:r>
            <a:r>
              <a:rPr lang="en-US" sz="2800" i="1" dirty="0"/>
              <a:t> kill you!”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i="1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8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Long-term emotional patterns give rise to (abstract) values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76939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C7A04-19D9-DC0D-F2BC-963D73F7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Human Motivation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0C7C98C-FCBA-4267-B109-004D88CD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43" y="1832275"/>
            <a:ext cx="8483508" cy="44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55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</TotalTime>
  <Words>799</Words>
  <Application>Microsoft Office PowerPoint</Application>
  <PresentationFormat>Širokoúhlá obrazovka</PresentationFormat>
  <Paragraphs>143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Retrospektiva</vt:lpstr>
      <vt:lpstr>Emotions, Values, Motivation &amp; Procrastination</vt:lpstr>
      <vt:lpstr>The “Abigail” Group Activity</vt:lpstr>
      <vt:lpstr>The “Abigail” Group Activity</vt:lpstr>
      <vt:lpstr>Emotions</vt:lpstr>
      <vt:lpstr>Attachment Theory</vt:lpstr>
      <vt:lpstr>Equifinality</vt:lpstr>
      <vt:lpstr>Are humans rational or emotional?</vt:lpstr>
      <vt:lpstr>Emotions</vt:lpstr>
      <vt:lpstr>Theory of Human Motivation</vt:lpstr>
      <vt:lpstr>Motivation, Will</vt:lpstr>
      <vt:lpstr>Narcissistic Equilibrium</vt:lpstr>
      <vt:lpstr>Emotional saturation – focus on resources</vt:lpstr>
      <vt:lpstr>Procrastination</vt:lpstr>
      <vt:lpstr>Do you procrastinate globally or locally?</vt:lpstr>
      <vt:lpstr>Two aspects of procrastination</vt:lpstr>
      <vt:lpstr>Know yourself to ride the procrastination horse</vt:lpstr>
      <vt:lpstr>Time management paradoxes</vt:lpstr>
      <vt:lpstr>Caution: teacher’s subjective opinion!</vt:lpstr>
      <vt:lpstr>Homework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Emotions, Values, Motivation &amp; Procrastination</dc:title>
  <dc:creator>Josef Spurný</dc:creator>
  <cp:lastModifiedBy>Josef Spurný</cp:lastModifiedBy>
  <cp:revision>1</cp:revision>
  <dcterms:created xsi:type="dcterms:W3CDTF">2022-09-26T12:57:38Z</dcterms:created>
  <dcterms:modified xsi:type="dcterms:W3CDTF">2022-09-26T15:51:04Z</dcterms:modified>
</cp:coreProperties>
</file>