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57" r:id="rId15"/>
    <p:sldId id="258" r:id="rId16"/>
    <p:sldId id="271" r:id="rId17"/>
    <p:sldId id="274" r:id="rId18"/>
    <p:sldId id="275" r:id="rId19"/>
    <p:sldId id="269" r:id="rId20"/>
    <p:sldId id="277" r:id="rId21"/>
    <p:sldId id="278" r:id="rId22"/>
    <p:sldId id="27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86E9C-37E7-4DC8-8DC9-79AAFFAA9B21}" v="10" dt="2022-11-07T16:03:23.134"/>
    <p1510:client id="{66E5B423-1B62-4ECD-A5EB-1086E73AFE29}" v="32" dt="2022-11-07T12:20:58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8" y="-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66E5B423-1B62-4ECD-A5EB-1086E73AFE29}"/>
    <pc:docChg chg="undo custSel addSld modSld sldOrd">
      <pc:chgData name="Josef Spurný" userId="f2487294-cad8-448f-9662-d446bfe34fa3" providerId="ADAL" clId="{66E5B423-1B62-4ECD-A5EB-1086E73AFE29}" dt="2022-11-07T13:37:18.577" v="3553" actId="22"/>
      <pc:docMkLst>
        <pc:docMk/>
      </pc:docMkLst>
      <pc:sldChg chg="modSp new mod">
        <pc:chgData name="Josef Spurný" userId="f2487294-cad8-448f-9662-d446bfe34fa3" providerId="ADAL" clId="{66E5B423-1B62-4ECD-A5EB-1086E73AFE29}" dt="2022-11-07T10:38:55.507" v="104" actId="20577"/>
        <pc:sldMkLst>
          <pc:docMk/>
          <pc:sldMk cId="879553995" sldId="256"/>
        </pc:sldMkLst>
        <pc:spChg chg="mod">
          <ac:chgData name="Josef Spurný" userId="f2487294-cad8-448f-9662-d446bfe34fa3" providerId="ADAL" clId="{66E5B423-1B62-4ECD-A5EB-1086E73AFE29}" dt="2022-11-07T10:38:55.507" v="104" actId="20577"/>
          <ac:spMkLst>
            <pc:docMk/>
            <pc:sldMk cId="879553995" sldId="256"/>
            <ac:spMk id="2" creationId="{814E4F40-3F1F-5972-8886-6759B2D9DBE9}"/>
          </ac:spMkLst>
        </pc:spChg>
        <pc:spChg chg="mod">
          <ac:chgData name="Josef Spurný" userId="f2487294-cad8-448f-9662-d446bfe34fa3" providerId="ADAL" clId="{66E5B423-1B62-4ECD-A5EB-1086E73AFE29}" dt="2022-11-07T10:37:24.928" v="2"/>
          <ac:spMkLst>
            <pc:docMk/>
            <pc:sldMk cId="879553995" sldId="256"/>
            <ac:spMk id="3" creationId="{228D434F-AEF2-8831-58BC-B76DB7DE7B07}"/>
          </ac:spMkLst>
        </pc:spChg>
      </pc:sldChg>
      <pc:sldChg chg="addSp delSp modSp new mod">
        <pc:chgData name="Josef Spurný" userId="f2487294-cad8-448f-9662-d446bfe34fa3" providerId="ADAL" clId="{66E5B423-1B62-4ECD-A5EB-1086E73AFE29}" dt="2022-11-07T10:42:24.923" v="123" actId="22"/>
        <pc:sldMkLst>
          <pc:docMk/>
          <pc:sldMk cId="3778643811" sldId="257"/>
        </pc:sldMkLst>
        <pc:spChg chg="mod">
          <ac:chgData name="Josef Spurný" userId="f2487294-cad8-448f-9662-d446bfe34fa3" providerId="ADAL" clId="{66E5B423-1B62-4ECD-A5EB-1086E73AFE29}" dt="2022-11-07T10:40:59.307" v="122" actId="20577"/>
          <ac:spMkLst>
            <pc:docMk/>
            <pc:sldMk cId="3778643811" sldId="257"/>
            <ac:spMk id="2" creationId="{C5EB3D86-7960-7756-1E35-E3C30967EC66}"/>
          </ac:spMkLst>
        </pc:spChg>
        <pc:spChg chg="del">
          <ac:chgData name="Josef Spurný" userId="f2487294-cad8-448f-9662-d446bfe34fa3" providerId="ADAL" clId="{66E5B423-1B62-4ECD-A5EB-1086E73AFE29}" dt="2022-11-07T10:42:24.923" v="123" actId="22"/>
          <ac:spMkLst>
            <pc:docMk/>
            <pc:sldMk cId="3778643811" sldId="257"/>
            <ac:spMk id="3" creationId="{CEC61C97-554B-0610-99BB-5891ECC85A7A}"/>
          </ac:spMkLst>
        </pc:spChg>
        <pc:picChg chg="add mod ord">
          <ac:chgData name="Josef Spurný" userId="f2487294-cad8-448f-9662-d446bfe34fa3" providerId="ADAL" clId="{66E5B423-1B62-4ECD-A5EB-1086E73AFE29}" dt="2022-11-07T10:42:24.923" v="123" actId="22"/>
          <ac:picMkLst>
            <pc:docMk/>
            <pc:sldMk cId="3778643811" sldId="257"/>
            <ac:picMk id="5" creationId="{CD085AFF-75D8-7178-E84D-D991CD94A460}"/>
          </ac:picMkLst>
        </pc:picChg>
      </pc:sldChg>
      <pc:sldChg chg="modSp new mod">
        <pc:chgData name="Josef Spurný" userId="f2487294-cad8-448f-9662-d446bfe34fa3" providerId="ADAL" clId="{66E5B423-1B62-4ECD-A5EB-1086E73AFE29}" dt="2022-11-07T10:49:41.870" v="610" actId="20577"/>
        <pc:sldMkLst>
          <pc:docMk/>
          <pc:sldMk cId="602244445" sldId="258"/>
        </pc:sldMkLst>
        <pc:spChg chg="mod">
          <ac:chgData name="Josef Spurný" userId="f2487294-cad8-448f-9662-d446bfe34fa3" providerId="ADAL" clId="{66E5B423-1B62-4ECD-A5EB-1086E73AFE29}" dt="2022-11-07T10:43:05.998" v="148" actId="20577"/>
          <ac:spMkLst>
            <pc:docMk/>
            <pc:sldMk cId="602244445" sldId="258"/>
            <ac:spMk id="2" creationId="{8795D27E-A0DE-62AA-D533-41033FDFF334}"/>
          </ac:spMkLst>
        </pc:spChg>
        <pc:spChg chg="mod">
          <ac:chgData name="Josef Spurný" userId="f2487294-cad8-448f-9662-d446bfe34fa3" providerId="ADAL" clId="{66E5B423-1B62-4ECD-A5EB-1086E73AFE29}" dt="2022-11-07T10:49:41.870" v="610" actId="20577"/>
          <ac:spMkLst>
            <pc:docMk/>
            <pc:sldMk cId="602244445" sldId="258"/>
            <ac:spMk id="3" creationId="{E1AEE004-B19A-5200-C4BF-6FAF2F408F6E}"/>
          </ac:spMkLst>
        </pc:spChg>
      </pc:sldChg>
      <pc:sldChg chg="addSp delSp modSp new mod">
        <pc:chgData name="Josef Spurný" userId="f2487294-cad8-448f-9662-d446bfe34fa3" providerId="ADAL" clId="{66E5B423-1B62-4ECD-A5EB-1086E73AFE29}" dt="2022-11-07T10:58:34.117" v="917" actId="20577"/>
        <pc:sldMkLst>
          <pc:docMk/>
          <pc:sldMk cId="155702030" sldId="259"/>
        </pc:sldMkLst>
        <pc:spChg chg="mod">
          <ac:chgData name="Josef Spurný" userId="f2487294-cad8-448f-9662-d446bfe34fa3" providerId="ADAL" clId="{66E5B423-1B62-4ECD-A5EB-1086E73AFE29}" dt="2022-11-07T10:50:15.327" v="633" actId="20577"/>
          <ac:spMkLst>
            <pc:docMk/>
            <pc:sldMk cId="155702030" sldId="259"/>
            <ac:spMk id="2" creationId="{5D72029A-60EA-B703-4AF2-3C1EEBC166BF}"/>
          </ac:spMkLst>
        </pc:spChg>
        <pc:spChg chg="add del mod">
          <ac:chgData name="Josef Spurný" userId="f2487294-cad8-448f-9662-d446bfe34fa3" providerId="ADAL" clId="{66E5B423-1B62-4ECD-A5EB-1086E73AFE29}" dt="2022-11-07T10:58:34.117" v="917" actId="20577"/>
          <ac:spMkLst>
            <pc:docMk/>
            <pc:sldMk cId="155702030" sldId="259"/>
            <ac:spMk id="3" creationId="{B74266F3-494E-067F-D48F-AC7207C2A323}"/>
          </ac:spMkLst>
        </pc:spChg>
        <pc:picChg chg="add del mod">
          <ac:chgData name="Josef Spurný" userId="f2487294-cad8-448f-9662-d446bfe34fa3" providerId="ADAL" clId="{66E5B423-1B62-4ECD-A5EB-1086E73AFE29}" dt="2022-11-07T10:54:05.722" v="639" actId="931"/>
          <ac:picMkLst>
            <pc:docMk/>
            <pc:sldMk cId="155702030" sldId="259"/>
            <ac:picMk id="5" creationId="{7E1DCA14-EF50-C3EC-8E7B-FCE0C7D99E07}"/>
          </ac:picMkLst>
        </pc:picChg>
      </pc:sldChg>
      <pc:sldChg chg="addSp delSp modSp add mod">
        <pc:chgData name="Josef Spurný" userId="f2487294-cad8-448f-9662-d446bfe34fa3" providerId="ADAL" clId="{66E5B423-1B62-4ECD-A5EB-1086E73AFE29}" dt="2022-11-07T11:11:46.626" v="1544" actId="207"/>
        <pc:sldMkLst>
          <pc:docMk/>
          <pc:sldMk cId="1332281084" sldId="260"/>
        </pc:sldMkLst>
        <pc:spChg chg="mod">
          <ac:chgData name="Josef Spurný" userId="f2487294-cad8-448f-9662-d446bfe34fa3" providerId="ADAL" clId="{66E5B423-1B62-4ECD-A5EB-1086E73AFE29}" dt="2022-11-07T11:01:07.077" v="939" actId="20577"/>
          <ac:spMkLst>
            <pc:docMk/>
            <pc:sldMk cId="1332281084" sldId="260"/>
            <ac:spMk id="2" creationId="{5D72029A-60EA-B703-4AF2-3C1EEBC166BF}"/>
          </ac:spMkLst>
        </pc:spChg>
        <pc:spChg chg="del mod">
          <ac:chgData name="Josef Spurný" userId="f2487294-cad8-448f-9662-d446bfe34fa3" providerId="ADAL" clId="{66E5B423-1B62-4ECD-A5EB-1086E73AFE29}" dt="2022-11-07T11:01:44.393" v="941" actId="931"/>
          <ac:spMkLst>
            <pc:docMk/>
            <pc:sldMk cId="1332281084" sldId="260"/>
            <ac:spMk id="3" creationId="{B74266F3-494E-067F-D48F-AC7207C2A323}"/>
          </ac:spMkLst>
        </pc:spChg>
        <pc:spChg chg="add mod">
          <ac:chgData name="Josef Spurný" userId="f2487294-cad8-448f-9662-d446bfe34fa3" providerId="ADAL" clId="{66E5B423-1B62-4ECD-A5EB-1086E73AFE29}" dt="2022-11-07T11:11:46.626" v="1544" actId="207"/>
          <ac:spMkLst>
            <pc:docMk/>
            <pc:sldMk cId="1332281084" sldId="260"/>
            <ac:spMk id="6" creationId="{5AA8DE28-CF39-1F74-B0CD-107434322DB0}"/>
          </ac:spMkLst>
        </pc:spChg>
        <pc:picChg chg="add mod">
          <ac:chgData name="Josef Spurný" userId="f2487294-cad8-448f-9662-d446bfe34fa3" providerId="ADAL" clId="{66E5B423-1B62-4ECD-A5EB-1086E73AFE29}" dt="2022-11-07T11:01:47.817" v="942" actId="1076"/>
          <ac:picMkLst>
            <pc:docMk/>
            <pc:sldMk cId="1332281084" sldId="260"/>
            <ac:picMk id="5" creationId="{F89F62C7-8145-8F21-9F01-465F7B6F8340}"/>
          </ac:picMkLst>
        </pc:picChg>
      </pc:sldChg>
      <pc:sldChg chg="addSp delSp modSp new mod">
        <pc:chgData name="Josef Spurný" userId="f2487294-cad8-448f-9662-d446bfe34fa3" providerId="ADAL" clId="{66E5B423-1B62-4ECD-A5EB-1086E73AFE29}" dt="2022-11-07T11:19:22.194" v="1804" actId="6549"/>
        <pc:sldMkLst>
          <pc:docMk/>
          <pc:sldMk cId="2736989362" sldId="261"/>
        </pc:sldMkLst>
        <pc:spChg chg="mod">
          <ac:chgData name="Josef Spurný" userId="f2487294-cad8-448f-9662-d446bfe34fa3" providerId="ADAL" clId="{66E5B423-1B62-4ECD-A5EB-1086E73AFE29}" dt="2022-11-07T11:13:11.717" v="1562" actId="20577"/>
          <ac:spMkLst>
            <pc:docMk/>
            <pc:sldMk cId="2736989362" sldId="261"/>
            <ac:spMk id="2" creationId="{BA021C2D-FBFC-CA8F-C511-982F30BF8162}"/>
          </ac:spMkLst>
        </pc:spChg>
        <pc:spChg chg="del">
          <ac:chgData name="Josef Spurný" userId="f2487294-cad8-448f-9662-d446bfe34fa3" providerId="ADAL" clId="{66E5B423-1B62-4ECD-A5EB-1086E73AFE29}" dt="2022-11-07T11:14:27.419" v="1563" actId="931"/>
          <ac:spMkLst>
            <pc:docMk/>
            <pc:sldMk cId="2736989362" sldId="261"/>
            <ac:spMk id="3" creationId="{5347EB69-B1A7-7BFE-68B6-FAC686568B6C}"/>
          </ac:spMkLst>
        </pc:spChg>
        <pc:spChg chg="add mod">
          <ac:chgData name="Josef Spurný" userId="f2487294-cad8-448f-9662-d446bfe34fa3" providerId="ADAL" clId="{66E5B423-1B62-4ECD-A5EB-1086E73AFE29}" dt="2022-11-07T11:19:22.194" v="1804" actId="6549"/>
          <ac:spMkLst>
            <pc:docMk/>
            <pc:sldMk cId="2736989362" sldId="261"/>
            <ac:spMk id="6" creationId="{F35C208B-338B-97DB-9701-2C0FB128F601}"/>
          </ac:spMkLst>
        </pc:spChg>
        <pc:picChg chg="add mod">
          <ac:chgData name="Josef Spurný" userId="f2487294-cad8-448f-9662-d446bfe34fa3" providerId="ADAL" clId="{66E5B423-1B62-4ECD-A5EB-1086E73AFE29}" dt="2022-11-07T11:14:31.523" v="1564" actId="1076"/>
          <ac:picMkLst>
            <pc:docMk/>
            <pc:sldMk cId="2736989362" sldId="261"/>
            <ac:picMk id="5" creationId="{C28AE591-2A98-BD1F-B42F-0A760D96B866}"/>
          </ac:picMkLst>
        </pc:picChg>
      </pc:sldChg>
      <pc:sldChg chg="addSp delSp modSp new mod">
        <pc:chgData name="Josef Spurný" userId="f2487294-cad8-448f-9662-d446bfe34fa3" providerId="ADAL" clId="{66E5B423-1B62-4ECD-A5EB-1086E73AFE29}" dt="2022-11-07T11:41:41.799" v="2555" actId="20577"/>
        <pc:sldMkLst>
          <pc:docMk/>
          <pc:sldMk cId="4294373231" sldId="262"/>
        </pc:sldMkLst>
        <pc:spChg chg="mod">
          <ac:chgData name="Josef Spurný" userId="f2487294-cad8-448f-9662-d446bfe34fa3" providerId="ADAL" clId="{66E5B423-1B62-4ECD-A5EB-1086E73AFE29}" dt="2022-11-07T11:19:32.652" v="1826" actId="20577"/>
          <ac:spMkLst>
            <pc:docMk/>
            <pc:sldMk cId="4294373231" sldId="262"/>
            <ac:spMk id="2" creationId="{751A4CA4-8733-5710-A5A4-6B42E104D5C6}"/>
          </ac:spMkLst>
        </pc:spChg>
        <pc:spChg chg="add del">
          <ac:chgData name="Josef Spurný" userId="f2487294-cad8-448f-9662-d446bfe34fa3" providerId="ADAL" clId="{66E5B423-1B62-4ECD-A5EB-1086E73AFE29}" dt="2022-11-07T11:20:29.705" v="1830" actId="478"/>
          <ac:spMkLst>
            <pc:docMk/>
            <pc:sldMk cId="4294373231" sldId="262"/>
            <ac:spMk id="3" creationId="{B34DF711-019F-0D76-6C25-11846839D616}"/>
          </ac:spMkLst>
        </pc:spChg>
        <pc:spChg chg="add mod">
          <ac:chgData name="Josef Spurný" userId="f2487294-cad8-448f-9662-d446bfe34fa3" providerId="ADAL" clId="{66E5B423-1B62-4ECD-A5EB-1086E73AFE29}" dt="2022-11-07T11:41:41.799" v="2555" actId="20577"/>
          <ac:spMkLst>
            <pc:docMk/>
            <pc:sldMk cId="4294373231" sldId="262"/>
            <ac:spMk id="4" creationId="{63A02034-A79A-2EFB-EB43-6831B9B161B7}"/>
          </ac:spMkLst>
        </pc:spChg>
        <pc:picChg chg="add del mod">
          <ac:chgData name="Josef Spurný" userId="f2487294-cad8-448f-9662-d446bfe34fa3" providerId="ADAL" clId="{66E5B423-1B62-4ECD-A5EB-1086E73AFE29}" dt="2022-11-07T11:20:24.917" v="1829" actId="931"/>
          <ac:picMkLst>
            <pc:docMk/>
            <pc:sldMk cId="4294373231" sldId="262"/>
            <ac:picMk id="6" creationId="{4E9804EF-7BA4-DA7B-6882-5CD4A071FAB0}"/>
          </ac:picMkLst>
        </pc:picChg>
        <pc:picChg chg="add mod">
          <ac:chgData name="Josef Spurný" userId="f2487294-cad8-448f-9662-d446bfe34fa3" providerId="ADAL" clId="{66E5B423-1B62-4ECD-A5EB-1086E73AFE29}" dt="2022-11-07T11:20:42.916" v="1832" actId="1076"/>
          <ac:picMkLst>
            <pc:docMk/>
            <pc:sldMk cId="4294373231" sldId="262"/>
            <ac:picMk id="8" creationId="{0D83BBE5-1FFE-40A8-331D-FC473A1B56A1}"/>
          </ac:picMkLst>
        </pc:picChg>
      </pc:sldChg>
      <pc:sldChg chg="addSp delSp modSp new mod">
        <pc:chgData name="Josef Spurný" userId="f2487294-cad8-448f-9662-d446bfe34fa3" providerId="ADAL" clId="{66E5B423-1B62-4ECD-A5EB-1086E73AFE29}" dt="2022-11-07T12:08:26.913" v="2726" actId="1076"/>
        <pc:sldMkLst>
          <pc:docMk/>
          <pc:sldMk cId="1251846641" sldId="263"/>
        </pc:sldMkLst>
        <pc:spChg chg="mod">
          <ac:chgData name="Josef Spurný" userId="f2487294-cad8-448f-9662-d446bfe34fa3" providerId="ADAL" clId="{66E5B423-1B62-4ECD-A5EB-1086E73AFE29}" dt="2022-11-07T12:06:33.299" v="2646" actId="20577"/>
          <ac:spMkLst>
            <pc:docMk/>
            <pc:sldMk cId="1251846641" sldId="263"/>
            <ac:spMk id="2" creationId="{E315BB3F-CB83-B5BB-64C9-93C646C26718}"/>
          </ac:spMkLst>
        </pc:spChg>
        <pc:spChg chg="del">
          <ac:chgData name="Josef Spurný" userId="f2487294-cad8-448f-9662-d446bfe34fa3" providerId="ADAL" clId="{66E5B423-1B62-4ECD-A5EB-1086E73AFE29}" dt="2022-11-07T12:02:59.613" v="2560" actId="478"/>
          <ac:spMkLst>
            <pc:docMk/>
            <pc:sldMk cId="1251846641" sldId="263"/>
            <ac:spMk id="3" creationId="{CF3FB580-077F-C47D-5D67-9FFFF4E4FD81}"/>
          </ac:spMkLst>
        </pc:spChg>
        <pc:spChg chg="add mod">
          <ac:chgData name="Josef Spurný" userId="f2487294-cad8-448f-9662-d446bfe34fa3" providerId="ADAL" clId="{66E5B423-1B62-4ECD-A5EB-1086E73AFE29}" dt="2022-11-07T12:06:57.573" v="2648" actId="1076"/>
          <ac:spMkLst>
            <pc:docMk/>
            <pc:sldMk cId="1251846641" sldId="263"/>
            <ac:spMk id="7" creationId="{BF5E8F35-EDBA-B9FD-0651-7E9E268D36E1}"/>
          </ac:spMkLst>
        </pc:spChg>
        <pc:spChg chg="add mod">
          <ac:chgData name="Josef Spurný" userId="f2487294-cad8-448f-9662-d446bfe34fa3" providerId="ADAL" clId="{66E5B423-1B62-4ECD-A5EB-1086E73AFE29}" dt="2022-11-07T12:08:18.155" v="2725" actId="1035"/>
          <ac:spMkLst>
            <pc:docMk/>
            <pc:sldMk cId="1251846641" sldId="263"/>
            <ac:spMk id="8" creationId="{3441513E-0DE1-3176-2CFA-552CFC013E9B}"/>
          </ac:spMkLst>
        </pc:spChg>
        <pc:spChg chg="add mod">
          <ac:chgData name="Josef Spurný" userId="f2487294-cad8-448f-9662-d446bfe34fa3" providerId="ADAL" clId="{66E5B423-1B62-4ECD-A5EB-1086E73AFE29}" dt="2022-11-07T12:07:39.887" v="2680" actId="1076"/>
          <ac:spMkLst>
            <pc:docMk/>
            <pc:sldMk cId="1251846641" sldId="263"/>
            <ac:spMk id="9" creationId="{E7AEBE4A-218B-AF38-EC29-A23052B3D6B9}"/>
          </ac:spMkLst>
        </pc:spChg>
        <pc:spChg chg="add mod">
          <ac:chgData name="Josef Spurný" userId="f2487294-cad8-448f-9662-d446bfe34fa3" providerId="ADAL" clId="{66E5B423-1B62-4ECD-A5EB-1086E73AFE29}" dt="2022-11-07T12:07:26.171" v="2675" actId="1076"/>
          <ac:spMkLst>
            <pc:docMk/>
            <pc:sldMk cId="1251846641" sldId="263"/>
            <ac:spMk id="13" creationId="{96C358B3-5317-DFDF-3EF5-6FEB13C6A934}"/>
          </ac:spMkLst>
        </pc:spChg>
        <pc:spChg chg="add mod">
          <ac:chgData name="Josef Spurný" userId="f2487294-cad8-448f-9662-d446bfe34fa3" providerId="ADAL" clId="{66E5B423-1B62-4ECD-A5EB-1086E73AFE29}" dt="2022-11-07T12:08:18.155" v="2725" actId="1035"/>
          <ac:spMkLst>
            <pc:docMk/>
            <pc:sldMk cId="1251846641" sldId="263"/>
            <ac:spMk id="14" creationId="{D9E9AABE-4D37-D7D1-7D69-5E2EBA575CF0}"/>
          </ac:spMkLst>
        </pc:spChg>
        <pc:spChg chg="add mod">
          <ac:chgData name="Josef Spurný" userId="f2487294-cad8-448f-9662-d446bfe34fa3" providerId="ADAL" clId="{66E5B423-1B62-4ECD-A5EB-1086E73AFE29}" dt="2022-11-07T12:07:43.875" v="2681" actId="1076"/>
          <ac:spMkLst>
            <pc:docMk/>
            <pc:sldMk cId="1251846641" sldId="263"/>
            <ac:spMk id="15" creationId="{D55B2DFC-8187-20C2-9102-28FC1D2EDD13}"/>
          </ac:spMkLst>
        </pc:spChg>
        <pc:spChg chg="add mod">
          <ac:chgData name="Josef Spurný" userId="f2487294-cad8-448f-9662-d446bfe34fa3" providerId="ADAL" clId="{66E5B423-1B62-4ECD-A5EB-1086E73AFE29}" dt="2022-11-07T12:08:26.913" v="2726" actId="1076"/>
          <ac:spMkLst>
            <pc:docMk/>
            <pc:sldMk cId="1251846641" sldId="263"/>
            <ac:spMk id="22" creationId="{149653DC-FB7F-1E6C-2223-0B878C9EBC03}"/>
          </ac:spMkLst>
        </pc:spChg>
        <pc:spChg chg="add mod">
          <ac:chgData name="Josef Spurný" userId="f2487294-cad8-448f-9662-d446bfe34fa3" providerId="ADAL" clId="{66E5B423-1B62-4ECD-A5EB-1086E73AFE29}" dt="2022-11-07T12:07:32.434" v="2677" actId="1076"/>
          <ac:spMkLst>
            <pc:docMk/>
            <pc:sldMk cId="1251846641" sldId="263"/>
            <ac:spMk id="23" creationId="{66E82489-77F5-2AE3-24B0-AC4A20EFDAD9}"/>
          </ac:spMkLst>
        </pc:spChg>
        <pc:spChg chg="add mod">
          <ac:chgData name="Josef Spurný" userId="f2487294-cad8-448f-9662-d446bfe34fa3" providerId="ADAL" clId="{66E5B423-1B62-4ECD-A5EB-1086E73AFE29}" dt="2022-11-07T12:08:07.020" v="2717" actId="1076"/>
          <ac:spMkLst>
            <pc:docMk/>
            <pc:sldMk cId="1251846641" sldId="263"/>
            <ac:spMk id="24" creationId="{100A396A-2EA8-BA07-4B67-FE5E28A1E99D}"/>
          </ac:spMkLst>
        </pc:spChg>
        <pc:spChg chg="add mod">
          <ac:chgData name="Josef Spurný" userId="f2487294-cad8-448f-9662-d446bfe34fa3" providerId="ADAL" clId="{66E5B423-1B62-4ECD-A5EB-1086E73AFE29}" dt="2022-11-07T12:08:10.819" v="2718" actId="1076"/>
          <ac:spMkLst>
            <pc:docMk/>
            <pc:sldMk cId="1251846641" sldId="263"/>
            <ac:spMk id="25" creationId="{CD1ABDA6-C4DC-51EA-E113-950EC90352E1}"/>
          </ac:spMkLst>
        </pc:spChg>
        <pc:picChg chg="add mod">
          <ac:chgData name="Josef Spurný" userId="f2487294-cad8-448f-9662-d446bfe34fa3" providerId="ADAL" clId="{66E5B423-1B62-4ECD-A5EB-1086E73AFE29}" dt="2022-11-07T12:07:21.756" v="2674" actId="1076"/>
          <ac:picMkLst>
            <pc:docMk/>
            <pc:sldMk cId="1251846641" sldId="263"/>
            <ac:picMk id="4" creationId="{7225B20B-4F04-305C-BECF-82ED0067DFFC}"/>
          </ac:picMkLst>
        </pc:picChg>
        <pc:picChg chg="add mod">
          <ac:chgData name="Josef Spurný" userId="f2487294-cad8-448f-9662-d446bfe34fa3" providerId="ADAL" clId="{66E5B423-1B62-4ECD-A5EB-1086E73AFE29}" dt="2022-11-07T12:08:18.155" v="2725" actId="1035"/>
          <ac:picMkLst>
            <pc:docMk/>
            <pc:sldMk cId="1251846641" sldId="263"/>
            <ac:picMk id="5" creationId="{773273F7-0499-4C4D-B68D-3E175E07067E}"/>
          </ac:picMkLst>
        </pc:picChg>
        <pc:picChg chg="add mod">
          <ac:chgData name="Josef Spurný" userId="f2487294-cad8-448f-9662-d446bfe34fa3" providerId="ADAL" clId="{66E5B423-1B62-4ECD-A5EB-1086E73AFE29}" dt="2022-11-07T12:03:13.293" v="2564" actId="1076"/>
          <ac:picMkLst>
            <pc:docMk/>
            <pc:sldMk cId="1251846641" sldId="263"/>
            <ac:picMk id="6" creationId="{3BAF36E3-298A-818C-5800-72254771D8D4}"/>
          </ac:picMkLst>
        </pc:picChg>
        <pc:picChg chg="add mod">
          <ac:chgData name="Josef Spurný" userId="f2487294-cad8-448f-9662-d446bfe34fa3" providerId="ADAL" clId="{66E5B423-1B62-4ECD-A5EB-1086E73AFE29}" dt="2022-11-07T12:04:18.486" v="2614" actId="1076"/>
          <ac:picMkLst>
            <pc:docMk/>
            <pc:sldMk cId="1251846641" sldId="263"/>
            <ac:picMk id="10" creationId="{D81D4937-3525-2310-7D42-1D20BE29F921}"/>
          </ac:picMkLst>
        </pc:picChg>
        <pc:picChg chg="add mod">
          <ac:chgData name="Josef Spurný" userId="f2487294-cad8-448f-9662-d446bfe34fa3" providerId="ADAL" clId="{66E5B423-1B62-4ECD-A5EB-1086E73AFE29}" dt="2022-11-07T12:08:18.155" v="2725" actId="1035"/>
          <ac:picMkLst>
            <pc:docMk/>
            <pc:sldMk cId="1251846641" sldId="263"/>
            <ac:picMk id="11" creationId="{685A5770-31F9-3C6E-0EBD-A757C473B47C}"/>
          </ac:picMkLst>
        </pc:picChg>
        <pc:picChg chg="add mod">
          <ac:chgData name="Josef Spurný" userId="f2487294-cad8-448f-9662-d446bfe34fa3" providerId="ADAL" clId="{66E5B423-1B62-4ECD-A5EB-1086E73AFE29}" dt="2022-11-07T12:04:18.486" v="2614" actId="1076"/>
          <ac:picMkLst>
            <pc:docMk/>
            <pc:sldMk cId="1251846641" sldId="263"/>
            <ac:picMk id="12" creationId="{8AE71E7D-FCB8-4156-4435-1BB7DB8F295C}"/>
          </ac:picMkLst>
        </pc:picChg>
        <pc:cxnChg chg="add mod">
          <ac:chgData name="Josef Spurný" userId="f2487294-cad8-448f-9662-d446bfe34fa3" providerId="ADAL" clId="{66E5B423-1B62-4ECD-A5EB-1086E73AFE29}" dt="2022-11-07T12:05:20.603" v="2623" actId="1582"/>
          <ac:cxnSpMkLst>
            <pc:docMk/>
            <pc:sldMk cId="1251846641" sldId="263"/>
            <ac:cxnSpMk id="17" creationId="{FEFBCC16-7E8A-D7CF-52BF-951DE8829E43}"/>
          </ac:cxnSpMkLst>
        </pc:cxnChg>
        <pc:cxnChg chg="add mod">
          <ac:chgData name="Josef Spurný" userId="f2487294-cad8-448f-9662-d446bfe34fa3" providerId="ADAL" clId="{66E5B423-1B62-4ECD-A5EB-1086E73AFE29}" dt="2022-11-07T12:05:30.253" v="2625" actId="1582"/>
          <ac:cxnSpMkLst>
            <pc:docMk/>
            <pc:sldMk cId="1251846641" sldId="263"/>
            <ac:cxnSpMk id="18" creationId="{F8355C15-EAFB-DE7E-D3F0-720162EFCF88}"/>
          </ac:cxnSpMkLst>
        </pc:cxnChg>
        <pc:cxnChg chg="add mod">
          <ac:chgData name="Josef Spurný" userId="f2487294-cad8-448f-9662-d446bfe34fa3" providerId="ADAL" clId="{66E5B423-1B62-4ECD-A5EB-1086E73AFE29}" dt="2022-11-07T12:08:18.155" v="2725" actId="1035"/>
          <ac:cxnSpMkLst>
            <pc:docMk/>
            <pc:sldMk cId="1251846641" sldId="263"/>
            <ac:cxnSpMk id="19" creationId="{1DEFAA37-6F6A-E9EE-A7B4-8B76D9A71509}"/>
          </ac:cxnSpMkLst>
        </pc:cxnChg>
        <pc:cxnChg chg="add mod">
          <ac:chgData name="Josef Spurný" userId="f2487294-cad8-448f-9662-d446bfe34fa3" providerId="ADAL" clId="{66E5B423-1B62-4ECD-A5EB-1086E73AFE29}" dt="2022-11-07T12:06:49.020" v="2647" actId="1076"/>
          <ac:cxnSpMkLst>
            <pc:docMk/>
            <pc:sldMk cId="1251846641" sldId="263"/>
            <ac:cxnSpMk id="21" creationId="{142F7930-2F10-2976-C298-85B2728FA019}"/>
          </ac:cxnSpMkLst>
        </pc:cxnChg>
      </pc:sldChg>
      <pc:sldChg chg="addSp delSp modSp add mod">
        <pc:chgData name="Josef Spurný" userId="f2487294-cad8-448f-9662-d446bfe34fa3" providerId="ADAL" clId="{66E5B423-1B62-4ECD-A5EB-1086E73AFE29}" dt="2022-11-07T12:17:23.433" v="3120" actId="1076"/>
        <pc:sldMkLst>
          <pc:docMk/>
          <pc:sldMk cId="1320776730" sldId="264"/>
        </pc:sldMkLst>
        <pc:spChg chg="mod">
          <ac:chgData name="Josef Spurný" userId="f2487294-cad8-448f-9662-d446bfe34fa3" providerId="ADAL" clId="{66E5B423-1B62-4ECD-A5EB-1086E73AFE29}" dt="2022-11-07T12:09:14.757" v="2736" actId="20577"/>
          <ac:spMkLst>
            <pc:docMk/>
            <pc:sldMk cId="1320776730" sldId="264"/>
            <ac:spMk id="2" creationId="{E315BB3F-CB83-B5BB-64C9-93C646C26718}"/>
          </ac:spMkLst>
        </pc:spChg>
        <pc:spChg chg="add mod">
          <ac:chgData name="Josef Spurný" userId="f2487294-cad8-448f-9662-d446bfe34fa3" providerId="ADAL" clId="{66E5B423-1B62-4ECD-A5EB-1086E73AFE29}" dt="2022-11-07T12:17:23.433" v="3120" actId="1076"/>
          <ac:spMkLst>
            <pc:docMk/>
            <pc:sldMk cId="1320776730" sldId="264"/>
            <ac:spMk id="33" creationId="{AC11C9DD-70BD-9828-D5C2-2AC83C11E6B0}"/>
          </ac:spMkLst>
        </pc:spChg>
        <pc:cxnChg chg="add mod">
          <ac:chgData name="Josef Spurný" userId="f2487294-cad8-448f-9662-d446bfe34fa3" providerId="ADAL" clId="{66E5B423-1B62-4ECD-A5EB-1086E73AFE29}" dt="2022-11-07T12:10:43.113" v="2748" actId="14100"/>
          <ac:cxnSpMkLst>
            <pc:docMk/>
            <pc:sldMk cId="1320776730" sldId="264"/>
            <ac:cxnSpMk id="3" creationId="{0957699B-57E4-520B-F8EC-100AC97D41B0}"/>
          </ac:cxnSpMkLst>
        </pc:cxnChg>
        <pc:cxnChg chg="del">
          <ac:chgData name="Josef Spurný" userId="f2487294-cad8-448f-9662-d446bfe34fa3" providerId="ADAL" clId="{66E5B423-1B62-4ECD-A5EB-1086E73AFE29}" dt="2022-11-07T12:10:18.748" v="2743" actId="478"/>
          <ac:cxnSpMkLst>
            <pc:docMk/>
            <pc:sldMk cId="1320776730" sldId="264"/>
            <ac:cxnSpMk id="17" creationId="{FEFBCC16-7E8A-D7CF-52BF-951DE8829E43}"/>
          </ac:cxnSpMkLst>
        </pc:cxnChg>
        <pc:cxnChg chg="del">
          <ac:chgData name="Josef Spurný" userId="f2487294-cad8-448f-9662-d446bfe34fa3" providerId="ADAL" clId="{66E5B423-1B62-4ECD-A5EB-1086E73AFE29}" dt="2022-11-07T12:10:17.867" v="2742" actId="478"/>
          <ac:cxnSpMkLst>
            <pc:docMk/>
            <pc:sldMk cId="1320776730" sldId="264"/>
            <ac:cxnSpMk id="18" creationId="{F8355C15-EAFB-DE7E-D3F0-720162EFCF88}"/>
          </ac:cxnSpMkLst>
        </pc:cxnChg>
        <pc:cxnChg chg="mod">
          <ac:chgData name="Josef Spurný" userId="f2487294-cad8-448f-9662-d446bfe34fa3" providerId="ADAL" clId="{66E5B423-1B62-4ECD-A5EB-1086E73AFE29}" dt="2022-11-07T12:10:49.592" v="2750" actId="14100"/>
          <ac:cxnSpMkLst>
            <pc:docMk/>
            <pc:sldMk cId="1320776730" sldId="264"/>
            <ac:cxnSpMk id="19" creationId="{1DEFAA37-6F6A-E9EE-A7B4-8B76D9A71509}"/>
          </ac:cxnSpMkLst>
        </pc:cxnChg>
        <pc:cxnChg chg="del">
          <ac:chgData name="Josef Spurný" userId="f2487294-cad8-448f-9662-d446bfe34fa3" providerId="ADAL" clId="{66E5B423-1B62-4ECD-A5EB-1086E73AFE29}" dt="2022-11-07T12:10:16.622" v="2741" actId="478"/>
          <ac:cxnSpMkLst>
            <pc:docMk/>
            <pc:sldMk cId="1320776730" sldId="264"/>
            <ac:cxnSpMk id="21" creationId="{142F7930-2F10-2976-C298-85B2728FA019}"/>
          </ac:cxnSpMkLst>
        </pc:cxnChg>
        <pc:cxnChg chg="add del mod">
          <ac:chgData name="Josef Spurný" userId="f2487294-cad8-448f-9662-d446bfe34fa3" providerId="ADAL" clId="{66E5B423-1B62-4ECD-A5EB-1086E73AFE29}" dt="2022-11-07T12:12:33.135" v="2759" actId="478"/>
          <ac:cxnSpMkLst>
            <pc:docMk/>
            <pc:sldMk cId="1320776730" sldId="264"/>
            <ac:cxnSpMk id="29" creationId="{98A9CFAF-3F29-606C-CF05-083A48A79AA6}"/>
          </ac:cxnSpMkLst>
        </pc:cxnChg>
        <pc:cxnChg chg="add del mod">
          <ac:chgData name="Josef Spurný" userId="f2487294-cad8-448f-9662-d446bfe34fa3" providerId="ADAL" clId="{66E5B423-1B62-4ECD-A5EB-1086E73AFE29}" dt="2022-11-07T12:12:32.039" v="2758" actId="478"/>
          <ac:cxnSpMkLst>
            <pc:docMk/>
            <pc:sldMk cId="1320776730" sldId="264"/>
            <ac:cxnSpMk id="30" creationId="{ECDDA9A7-862D-E20E-3B61-FC82F47F165A}"/>
          </ac:cxnSpMkLst>
        </pc:cxnChg>
      </pc:sldChg>
      <pc:sldChg chg="addSp delSp modSp add mod">
        <pc:chgData name="Josef Spurný" userId="f2487294-cad8-448f-9662-d446bfe34fa3" providerId="ADAL" clId="{66E5B423-1B62-4ECD-A5EB-1086E73AFE29}" dt="2022-11-07T12:17:39.708" v="3121"/>
        <pc:sldMkLst>
          <pc:docMk/>
          <pc:sldMk cId="1037575639" sldId="265"/>
        </pc:sldMkLst>
        <pc:spChg chg="add mod">
          <ac:chgData name="Josef Spurný" userId="f2487294-cad8-448f-9662-d446bfe34fa3" providerId="ADAL" clId="{66E5B423-1B62-4ECD-A5EB-1086E73AFE29}" dt="2022-11-07T12:17:39.708" v="3121"/>
          <ac:spMkLst>
            <pc:docMk/>
            <pc:sldMk cId="1037575639" sldId="265"/>
            <ac:spMk id="16" creationId="{B67C4405-CA11-46A1-8424-D93F128CB2D9}"/>
          </ac:spMkLst>
        </pc:spChg>
        <pc:cxnChg chg="del mod">
          <ac:chgData name="Josef Spurný" userId="f2487294-cad8-448f-9662-d446bfe34fa3" providerId="ADAL" clId="{66E5B423-1B62-4ECD-A5EB-1086E73AFE29}" dt="2022-11-07T12:12:35.373" v="2760" actId="478"/>
          <ac:cxnSpMkLst>
            <pc:docMk/>
            <pc:sldMk cId="1037575639" sldId="265"/>
            <ac:cxnSpMk id="3" creationId="{0957699B-57E4-520B-F8EC-100AC97D41B0}"/>
          </ac:cxnSpMkLst>
        </pc:cxnChg>
        <pc:cxnChg chg="del">
          <ac:chgData name="Josef Spurný" userId="f2487294-cad8-448f-9662-d446bfe34fa3" providerId="ADAL" clId="{66E5B423-1B62-4ECD-A5EB-1086E73AFE29}" dt="2022-11-07T12:12:36.583" v="2761" actId="478"/>
          <ac:cxnSpMkLst>
            <pc:docMk/>
            <pc:sldMk cId="1037575639" sldId="265"/>
            <ac:cxnSpMk id="19" creationId="{1DEFAA37-6F6A-E9EE-A7B4-8B76D9A71509}"/>
          </ac:cxnSpMkLst>
        </pc:cxnChg>
      </pc:sldChg>
      <pc:sldChg chg="modSp add mod">
        <pc:chgData name="Josef Spurný" userId="f2487294-cad8-448f-9662-d446bfe34fa3" providerId="ADAL" clId="{66E5B423-1B62-4ECD-A5EB-1086E73AFE29}" dt="2022-11-07T12:18:54.943" v="3129" actId="208"/>
        <pc:sldMkLst>
          <pc:docMk/>
          <pc:sldMk cId="2369550783" sldId="266"/>
        </pc:sldMkLst>
        <pc:cxnChg chg="mod">
          <ac:chgData name="Josef Spurný" userId="f2487294-cad8-448f-9662-d446bfe34fa3" providerId="ADAL" clId="{66E5B423-1B62-4ECD-A5EB-1086E73AFE29}" dt="2022-11-07T12:18:51.199" v="3128" actId="208"/>
          <ac:cxnSpMkLst>
            <pc:docMk/>
            <pc:sldMk cId="2369550783" sldId="266"/>
            <ac:cxnSpMk id="29" creationId="{98A9CFAF-3F29-606C-CF05-083A48A79AA6}"/>
          </ac:cxnSpMkLst>
        </pc:cxnChg>
        <pc:cxnChg chg="mod">
          <ac:chgData name="Josef Spurný" userId="f2487294-cad8-448f-9662-d446bfe34fa3" providerId="ADAL" clId="{66E5B423-1B62-4ECD-A5EB-1086E73AFE29}" dt="2022-11-07T12:18:54.943" v="3129" actId="208"/>
          <ac:cxnSpMkLst>
            <pc:docMk/>
            <pc:sldMk cId="2369550783" sldId="266"/>
            <ac:cxnSpMk id="30" creationId="{ECDDA9A7-862D-E20E-3B61-FC82F47F165A}"/>
          </ac:cxnSpMkLst>
        </pc:cxnChg>
      </pc:sldChg>
      <pc:sldChg chg="addSp delSp modSp add mod">
        <pc:chgData name="Josef Spurný" userId="f2487294-cad8-448f-9662-d446bfe34fa3" providerId="ADAL" clId="{66E5B423-1B62-4ECD-A5EB-1086E73AFE29}" dt="2022-11-07T12:25:33.400" v="3409" actId="20577"/>
        <pc:sldMkLst>
          <pc:docMk/>
          <pc:sldMk cId="514667803" sldId="267"/>
        </pc:sldMkLst>
        <pc:spChg chg="mod">
          <ac:chgData name="Josef Spurný" userId="f2487294-cad8-448f-9662-d446bfe34fa3" providerId="ADAL" clId="{66E5B423-1B62-4ECD-A5EB-1086E73AFE29}" dt="2022-11-07T12:23:41.679" v="3336" actId="20577"/>
          <ac:spMkLst>
            <pc:docMk/>
            <pc:sldMk cId="514667803" sldId="267"/>
            <ac:spMk id="2" creationId="{E315BB3F-CB83-B5BB-64C9-93C646C26718}"/>
          </ac:spMkLst>
        </pc:spChg>
        <pc:spChg chg="del mod">
          <ac:chgData name="Josef Spurný" userId="f2487294-cad8-448f-9662-d446bfe34fa3" providerId="ADAL" clId="{66E5B423-1B62-4ECD-A5EB-1086E73AFE29}" dt="2022-11-07T12:20:52.464" v="3163"/>
          <ac:spMkLst>
            <pc:docMk/>
            <pc:sldMk cId="514667803" sldId="267"/>
            <ac:spMk id="16" creationId="{B67C4405-CA11-46A1-8424-D93F128CB2D9}"/>
          </ac:spMkLst>
        </pc:spChg>
        <pc:spChg chg="add del mod">
          <ac:chgData name="Josef Spurný" userId="f2487294-cad8-448f-9662-d446bfe34fa3" providerId="ADAL" clId="{66E5B423-1B62-4ECD-A5EB-1086E73AFE29}" dt="2022-11-07T12:21:38.713" v="3211" actId="478"/>
          <ac:spMkLst>
            <pc:docMk/>
            <pc:sldMk cId="514667803" sldId="267"/>
            <ac:spMk id="19" creationId="{42C6DA7B-5E18-9EF4-C236-A8D875458992}"/>
          </ac:spMkLst>
        </pc:spChg>
        <pc:spChg chg="add mod">
          <ac:chgData name="Josef Spurný" userId="f2487294-cad8-448f-9662-d446bfe34fa3" providerId="ADAL" clId="{66E5B423-1B62-4ECD-A5EB-1086E73AFE29}" dt="2022-11-07T12:25:33.400" v="3409" actId="20577"/>
          <ac:spMkLst>
            <pc:docMk/>
            <pc:sldMk cId="514667803" sldId="267"/>
            <ac:spMk id="20" creationId="{E852895D-A1D6-2212-A172-202CC5B1ED3A}"/>
          </ac:spMkLst>
        </pc:spChg>
        <pc:spChg chg="add del mod">
          <ac:chgData name="Josef Spurný" userId="f2487294-cad8-448f-9662-d446bfe34fa3" providerId="ADAL" clId="{66E5B423-1B62-4ECD-A5EB-1086E73AFE29}" dt="2022-11-07T12:21:40.191" v="3212" actId="478"/>
          <ac:spMkLst>
            <pc:docMk/>
            <pc:sldMk cId="514667803" sldId="267"/>
            <ac:spMk id="21" creationId="{5D30DDF1-6B07-2CC7-03BB-3E9E95C6A794}"/>
          </ac:spMkLst>
        </pc:spChg>
        <pc:cxnChg chg="mod">
          <ac:chgData name="Josef Spurný" userId="f2487294-cad8-448f-9662-d446bfe34fa3" providerId="ADAL" clId="{66E5B423-1B62-4ECD-A5EB-1086E73AFE29}" dt="2022-11-07T12:20:39.871" v="3155" actId="14100"/>
          <ac:cxnSpMkLst>
            <pc:docMk/>
            <pc:sldMk cId="514667803" sldId="267"/>
            <ac:cxnSpMk id="29" creationId="{98A9CFAF-3F29-606C-CF05-083A48A79AA6}"/>
          </ac:cxnSpMkLst>
        </pc:cxnChg>
        <pc:cxnChg chg="mod">
          <ac:chgData name="Josef Spurný" userId="f2487294-cad8-448f-9662-d446bfe34fa3" providerId="ADAL" clId="{66E5B423-1B62-4ECD-A5EB-1086E73AFE29}" dt="2022-11-07T12:20:19.459" v="3153" actId="14100"/>
          <ac:cxnSpMkLst>
            <pc:docMk/>
            <pc:sldMk cId="514667803" sldId="267"/>
            <ac:cxnSpMk id="30" creationId="{ECDDA9A7-862D-E20E-3B61-FC82F47F165A}"/>
          </ac:cxnSpMkLst>
        </pc:cxnChg>
      </pc:sldChg>
      <pc:sldChg chg="delSp modSp add mod ord">
        <pc:chgData name="Josef Spurný" userId="f2487294-cad8-448f-9662-d446bfe34fa3" providerId="ADAL" clId="{66E5B423-1B62-4ECD-A5EB-1086E73AFE29}" dt="2022-11-07T12:26:01.935" v="3440" actId="478"/>
        <pc:sldMkLst>
          <pc:docMk/>
          <pc:sldMk cId="598737045" sldId="268"/>
        </pc:sldMkLst>
        <pc:spChg chg="mod">
          <ac:chgData name="Josef Spurný" userId="f2487294-cad8-448f-9662-d446bfe34fa3" providerId="ADAL" clId="{66E5B423-1B62-4ECD-A5EB-1086E73AFE29}" dt="2022-11-07T12:25:57.298" v="3437" actId="20577"/>
          <ac:spMkLst>
            <pc:docMk/>
            <pc:sldMk cId="598737045" sldId="268"/>
            <ac:spMk id="2" creationId="{E315BB3F-CB83-B5BB-64C9-93C646C26718}"/>
          </ac:spMkLst>
        </pc:spChg>
        <pc:cxnChg chg="del">
          <ac:chgData name="Josef Spurný" userId="f2487294-cad8-448f-9662-d446bfe34fa3" providerId="ADAL" clId="{66E5B423-1B62-4ECD-A5EB-1086E73AFE29}" dt="2022-11-07T12:25:59.863" v="3438" actId="478"/>
          <ac:cxnSpMkLst>
            <pc:docMk/>
            <pc:sldMk cId="598737045" sldId="268"/>
            <ac:cxnSpMk id="17" creationId="{FEFBCC16-7E8A-D7CF-52BF-951DE8829E43}"/>
          </ac:cxnSpMkLst>
        </pc:cxnChg>
        <pc:cxnChg chg="del">
          <ac:chgData name="Josef Spurný" userId="f2487294-cad8-448f-9662-d446bfe34fa3" providerId="ADAL" clId="{66E5B423-1B62-4ECD-A5EB-1086E73AFE29}" dt="2022-11-07T12:26:01.935" v="3440" actId="478"/>
          <ac:cxnSpMkLst>
            <pc:docMk/>
            <pc:sldMk cId="598737045" sldId="268"/>
            <ac:cxnSpMk id="18" creationId="{F8355C15-EAFB-DE7E-D3F0-720162EFCF88}"/>
          </ac:cxnSpMkLst>
        </pc:cxnChg>
        <pc:cxnChg chg="del">
          <ac:chgData name="Josef Spurný" userId="f2487294-cad8-448f-9662-d446bfe34fa3" providerId="ADAL" clId="{66E5B423-1B62-4ECD-A5EB-1086E73AFE29}" dt="2022-11-07T12:26:00.749" v="3439" actId="478"/>
          <ac:cxnSpMkLst>
            <pc:docMk/>
            <pc:sldMk cId="598737045" sldId="268"/>
            <ac:cxnSpMk id="21" creationId="{142F7930-2F10-2976-C298-85B2728FA019}"/>
          </ac:cxnSpMkLst>
        </pc:cxnChg>
      </pc:sldChg>
      <pc:sldChg chg="modSp new mod">
        <pc:chgData name="Josef Spurný" userId="f2487294-cad8-448f-9662-d446bfe34fa3" providerId="ADAL" clId="{66E5B423-1B62-4ECD-A5EB-1086E73AFE29}" dt="2022-11-07T12:27:17.892" v="3482"/>
        <pc:sldMkLst>
          <pc:docMk/>
          <pc:sldMk cId="1435518621" sldId="269"/>
        </pc:sldMkLst>
        <pc:spChg chg="mod">
          <ac:chgData name="Josef Spurný" userId="f2487294-cad8-448f-9662-d446bfe34fa3" providerId="ADAL" clId="{66E5B423-1B62-4ECD-A5EB-1086E73AFE29}" dt="2022-11-07T12:26:52.527" v="3478" actId="20577"/>
          <ac:spMkLst>
            <pc:docMk/>
            <pc:sldMk cId="1435518621" sldId="269"/>
            <ac:spMk id="2" creationId="{927B4562-9F57-D221-0488-8731221F959C}"/>
          </ac:spMkLst>
        </pc:spChg>
        <pc:spChg chg="mod">
          <ac:chgData name="Josef Spurný" userId="f2487294-cad8-448f-9662-d446bfe34fa3" providerId="ADAL" clId="{66E5B423-1B62-4ECD-A5EB-1086E73AFE29}" dt="2022-11-07T12:27:17.892" v="3482"/>
          <ac:spMkLst>
            <pc:docMk/>
            <pc:sldMk cId="1435518621" sldId="269"/>
            <ac:spMk id="3" creationId="{B4CB2328-0BF9-513B-4194-053DAE8EE115}"/>
          </ac:spMkLst>
        </pc:spChg>
      </pc:sldChg>
      <pc:sldChg chg="modSp new mod">
        <pc:chgData name="Josef Spurný" userId="f2487294-cad8-448f-9662-d446bfe34fa3" providerId="ADAL" clId="{66E5B423-1B62-4ECD-A5EB-1086E73AFE29}" dt="2022-11-07T13:35:38.437" v="3519" actId="313"/>
        <pc:sldMkLst>
          <pc:docMk/>
          <pc:sldMk cId="1769358825" sldId="270"/>
        </pc:sldMkLst>
        <pc:spChg chg="mod">
          <ac:chgData name="Josef Spurný" userId="f2487294-cad8-448f-9662-d446bfe34fa3" providerId="ADAL" clId="{66E5B423-1B62-4ECD-A5EB-1086E73AFE29}" dt="2022-11-07T13:35:38.437" v="3519" actId="313"/>
          <ac:spMkLst>
            <pc:docMk/>
            <pc:sldMk cId="1769358825" sldId="270"/>
            <ac:spMk id="2" creationId="{4FBF0E0E-DBA3-B16D-57A8-A891B8C800BE}"/>
          </ac:spMkLst>
        </pc:spChg>
      </pc:sldChg>
      <pc:sldChg chg="addSp delSp modSp new mod">
        <pc:chgData name="Josef Spurný" userId="f2487294-cad8-448f-9662-d446bfe34fa3" providerId="ADAL" clId="{66E5B423-1B62-4ECD-A5EB-1086E73AFE29}" dt="2022-11-07T13:37:18.577" v="3553" actId="22"/>
        <pc:sldMkLst>
          <pc:docMk/>
          <pc:sldMk cId="810512541" sldId="271"/>
        </pc:sldMkLst>
        <pc:spChg chg="mod">
          <ac:chgData name="Josef Spurný" userId="f2487294-cad8-448f-9662-d446bfe34fa3" providerId="ADAL" clId="{66E5B423-1B62-4ECD-A5EB-1086E73AFE29}" dt="2022-11-07T13:36:24.325" v="3548" actId="20577"/>
          <ac:spMkLst>
            <pc:docMk/>
            <pc:sldMk cId="810512541" sldId="271"/>
            <ac:spMk id="2" creationId="{96701666-0D02-6E06-9B0E-33C8F757532C}"/>
          </ac:spMkLst>
        </pc:spChg>
        <pc:spChg chg="del">
          <ac:chgData name="Josef Spurný" userId="f2487294-cad8-448f-9662-d446bfe34fa3" providerId="ADAL" clId="{66E5B423-1B62-4ECD-A5EB-1086E73AFE29}" dt="2022-11-07T13:36:32.550" v="3549" actId="478"/>
          <ac:spMkLst>
            <pc:docMk/>
            <pc:sldMk cId="810512541" sldId="271"/>
            <ac:spMk id="3" creationId="{3F2F55AE-726C-741E-B47C-ACC956D1F71A}"/>
          </ac:spMkLst>
        </pc:spChg>
        <pc:picChg chg="add del mod">
          <ac:chgData name="Josef Spurný" userId="f2487294-cad8-448f-9662-d446bfe34fa3" providerId="ADAL" clId="{66E5B423-1B62-4ECD-A5EB-1086E73AFE29}" dt="2022-11-07T13:37:08.511" v="3552" actId="478"/>
          <ac:picMkLst>
            <pc:docMk/>
            <pc:sldMk cId="810512541" sldId="271"/>
            <ac:picMk id="5" creationId="{A2322DC9-AAB2-2EBF-2755-E0C060DC2F17}"/>
          </ac:picMkLst>
        </pc:picChg>
        <pc:picChg chg="add">
          <ac:chgData name="Josef Spurný" userId="f2487294-cad8-448f-9662-d446bfe34fa3" providerId="ADAL" clId="{66E5B423-1B62-4ECD-A5EB-1086E73AFE29}" dt="2022-11-07T13:37:18.577" v="3553" actId="22"/>
          <ac:picMkLst>
            <pc:docMk/>
            <pc:sldMk cId="810512541" sldId="271"/>
            <ac:picMk id="7" creationId="{D482B1FA-6F42-92ED-7CB8-1C00571B3FE0}"/>
          </ac:picMkLst>
        </pc:picChg>
      </pc:sldChg>
    </pc:docChg>
  </pc:docChgLst>
  <pc:docChgLst>
    <pc:chgData name="Josef Spurný" userId="f2487294-cad8-448f-9662-d446bfe34fa3" providerId="ADAL" clId="{27186E9C-37E7-4DC8-8DC9-79AAFFAA9B21}"/>
    <pc:docChg chg="undo custSel addSld delSld modSld sldOrd">
      <pc:chgData name="Josef Spurný" userId="f2487294-cad8-448f-9662-d446bfe34fa3" providerId="ADAL" clId="{27186E9C-37E7-4DC8-8DC9-79AAFFAA9B21}" dt="2022-11-07T16:31:15.020" v="2755" actId="2696"/>
      <pc:docMkLst>
        <pc:docMk/>
      </pc:docMkLst>
      <pc:sldChg chg="ord">
        <pc:chgData name="Josef Spurný" userId="f2487294-cad8-448f-9662-d446bfe34fa3" providerId="ADAL" clId="{27186E9C-37E7-4DC8-8DC9-79AAFFAA9B21}" dt="2022-11-07T14:19:55.062" v="2"/>
        <pc:sldMkLst>
          <pc:docMk/>
          <pc:sldMk cId="3778643811" sldId="257"/>
        </pc:sldMkLst>
      </pc:sldChg>
      <pc:sldChg chg="ord">
        <pc:chgData name="Josef Spurný" userId="f2487294-cad8-448f-9662-d446bfe34fa3" providerId="ADAL" clId="{27186E9C-37E7-4DC8-8DC9-79AAFFAA9B21}" dt="2022-11-07T14:19:55.062" v="2"/>
        <pc:sldMkLst>
          <pc:docMk/>
          <pc:sldMk cId="602244445" sldId="258"/>
        </pc:sldMkLst>
      </pc:sldChg>
      <pc:sldChg chg="modSp mod">
        <pc:chgData name="Josef Spurný" userId="f2487294-cad8-448f-9662-d446bfe34fa3" providerId="ADAL" clId="{27186E9C-37E7-4DC8-8DC9-79AAFFAA9B21}" dt="2022-11-07T14:18:06.762" v="0" actId="208"/>
        <pc:sldMkLst>
          <pc:docMk/>
          <pc:sldMk cId="1251846641" sldId="263"/>
        </pc:sldMkLst>
        <pc:cxnChg chg="mod">
          <ac:chgData name="Josef Spurný" userId="f2487294-cad8-448f-9662-d446bfe34fa3" providerId="ADAL" clId="{27186E9C-37E7-4DC8-8DC9-79AAFFAA9B21}" dt="2022-11-07T14:18:06.762" v="0" actId="208"/>
          <ac:cxnSpMkLst>
            <pc:docMk/>
            <pc:sldMk cId="1251846641" sldId="263"/>
            <ac:cxnSpMk id="18" creationId="{F8355C15-EAFB-DE7E-D3F0-720162EFCF88}"/>
          </ac:cxnSpMkLst>
        </pc:cxnChg>
      </pc:sldChg>
      <pc:sldChg chg="modSp mod">
        <pc:chgData name="Josef Spurný" userId="f2487294-cad8-448f-9662-d446bfe34fa3" providerId="ADAL" clId="{27186E9C-37E7-4DC8-8DC9-79AAFFAA9B21}" dt="2022-11-07T15:20:29.838" v="1161" actId="14100"/>
        <pc:sldMkLst>
          <pc:docMk/>
          <pc:sldMk cId="2369550783" sldId="266"/>
        </pc:sldMkLst>
        <pc:cxnChg chg="mod">
          <ac:chgData name="Josef Spurný" userId="f2487294-cad8-448f-9662-d446bfe34fa3" providerId="ADAL" clId="{27186E9C-37E7-4DC8-8DC9-79AAFFAA9B21}" dt="2022-11-07T15:20:29.838" v="1161" actId="14100"/>
          <ac:cxnSpMkLst>
            <pc:docMk/>
            <pc:sldMk cId="2369550783" sldId="266"/>
            <ac:cxnSpMk id="29" creationId="{98A9CFAF-3F29-606C-CF05-083A48A79AA6}"/>
          </ac:cxnSpMkLst>
        </pc:cxnChg>
      </pc:sldChg>
      <pc:sldChg chg="addSp delSp modSp mod">
        <pc:chgData name="Josef Spurný" userId="f2487294-cad8-448f-9662-d446bfe34fa3" providerId="ADAL" clId="{27186E9C-37E7-4DC8-8DC9-79AAFFAA9B21}" dt="2022-11-07T15:10:09.086" v="1159" actId="1076"/>
        <pc:sldMkLst>
          <pc:docMk/>
          <pc:sldMk cId="1435518621" sldId="269"/>
        </pc:sldMkLst>
        <pc:spChg chg="del mod">
          <ac:chgData name="Josef Spurný" userId="f2487294-cad8-448f-9662-d446bfe34fa3" providerId="ADAL" clId="{27186E9C-37E7-4DC8-8DC9-79AAFFAA9B21}" dt="2022-11-07T15:06:41.993" v="1150" actId="478"/>
          <ac:spMkLst>
            <pc:docMk/>
            <pc:sldMk cId="1435518621" sldId="269"/>
            <ac:spMk id="3" creationId="{B4CB2328-0BF9-513B-4194-053DAE8EE115}"/>
          </ac:spMkLst>
        </pc:spChg>
        <pc:picChg chg="add del mod">
          <ac:chgData name="Josef Spurný" userId="f2487294-cad8-448f-9662-d446bfe34fa3" providerId="ADAL" clId="{27186E9C-37E7-4DC8-8DC9-79AAFFAA9B21}" dt="2022-11-07T15:10:02.153" v="1155" actId="478"/>
          <ac:picMkLst>
            <pc:docMk/>
            <pc:sldMk cId="1435518621" sldId="269"/>
            <ac:picMk id="5" creationId="{2B2A5F2C-08CA-68DE-74A7-756519149D3F}"/>
          </ac:picMkLst>
        </pc:picChg>
        <pc:picChg chg="add mod">
          <ac:chgData name="Josef Spurný" userId="f2487294-cad8-448f-9662-d446bfe34fa3" providerId="ADAL" clId="{27186E9C-37E7-4DC8-8DC9-79AAFFAA9B21}" dt="2022-11-07T15:10:09.086" v="1159" actId="1076"/>
          <ac:picMkLst>
            <pc:docMk/>
            <pc:sldMk cId="1435518621" sldId="269"/>
            <ac:picMk id="7" creationId="{F149C886-8A4A-A5E3-B964-B7A64B166395}"/>
          </ac:picMkLst>
        </pc:picChg>
      </pc:sldChg>
      <pc:sldChg chg="del">
        <pc:chgData name="Josef Spurný" userId="f2487294-cad8-448f-9662-d446bfe34fa3" providerId="ADAL" clId="{27186E9C-37E7-4DC8-8DC9-79AAFFAA9B21}" dt="2022-11-07T16:31:15.020" v="2755" actId="2696"/>
        <pc:sldMkLst>
          <pc:docMk/>
          <pc:sldMk cId="1769358825" sldId="270"/>
        </pc:sldMkLst>
      </pc:sldChg>
      <pc:sldChg chg="addSp delSp modSp new mod">
        <pc:chgData name="Josef Spurný" userId="f2487294-cad8-448f-9662-d446bfe34fa3" providerId="ADAL" clId="{27186E9C-37E7-4DC8-8DC9-79AAFFAA9B21}" dt="2022-11-07T14:22:00.248" v="57" actId="20577"/>
        <pc:sldMkLst>
          <pc:docMk/>
          <pc:sldMk cId="2092711401" sldId="272"/>
        </pc:sldMkLst>
        <pc:spChg chg="mod">
          <ac:chgData name="Josef Spurný" userId="f2487294-cad8-448f-9662-d446bfe34fa3" providerId="ADAL" clId="{27186E9C-37E7-4DC8-8DC9-79AAFFAA9B21}" dt="2022-11-07T14:22:00.248" v="57" actId="20577"/>
          <ac:spMkLst>
            <pc:docMk/>
            <pc:sldMk cId="2092711401" sldId="272"/>
            <ac:spMk id="2" creationId="{DFBEDC7E-EC5C-3E18-3926-52E1B60A5067}"/>
          </ac:spMkLst>
        </pc:spChg>
        <pc:spChg chg="del">
          <ac:chgData name="Josef Spurný" userId="f2487294-cad8-448f-9662-d446bfe34fa3" providerId="ADAL" clId="{27186E9C-37E7-4DC8-8DC9-79AAFFAA9B21}" dt="2022-11-07T14:21:46.651" v="29" actId="22"/>
          <ac:spMkLst>
            <pc:docMk/>
            <pc:sldMk cId="2092711401" sldId="272"/>
            <ac:spMk id="3" creationId="{970DBCF3-E839-A857-3AF5-6C31268FC0BE}"/>
          </ac:spMkLst>
        </pc:spChg>
        <pc:picChg chg="add mod ord">
          <ac:chgData name="Josef Spurný" userId="f2487294-cad8-448f-9662-d446bfe34fa3" providerId="ADAL" clId="{27186E9C-37E7-4DC8-8DC9-79AAFFAA9B21}" dt="2022-11-07T14:21:48.968" v="30" actId="1076"/>
          <ac:picMkLst>
            <pc:docMk/>
            <pc:sldMk cId="2092711401" sldId="272"/>
            <ac:picMk id="5" creationId="{B22612FC-8830-9F11-F8F9-7FCCE950085B}"/>
          </ac:picMkLst>
        </pc:picChg>
      </pc:sldChg>
      <pc:sldChg chg="addSp delSp modSp new mod">
        <pc:chgData name="Josef Spurný" userId="f2487294-cad8-448f-9662-d446bfe34fa3" providerId="ADAL" clId="{27186E9C-37E7-4DC8-8DC9-79AAFFAA9B21}" dt="2022-11-07T14:23:36.607" v="107" actId="1076"/>
        <pc:sldMkLst>
          <pc:docMk/>
          <pc:sldMk cId="2163031044" sldId="273"/>
        </pc:sldMkLst>
        <pc:spChg chg="mod">
          <ac:chgData name="Josef Spurný" userId="f2487294-cad8-448f-9662-d446bfe34fa3" providerId="ADAL" clId="{27186E9C-37E7-4DC8-8DC9-79AAFFAA9B21}" dt="2022-11-07T14:22:25.903" v="102" actId="20577"/>
          <ac:spMkLst>
            <pc:docMk/>
            <pc:sldMk cId="2163031044" sldId="273"/>
            <ac:spMk id="2" creationId="{4EA28F1A-560E-30C3-DB74-9E7C1B0F93A0}"/>
          </ac:spMkLst>
        </pc:spChg>
        <pc:spChg chg="del">
          <ac:chgData name="Josef Spurný" userId="f2487294-cad8-448f-9662-d446bfe34fa3" providerId="ADAL" clId="{27186E9C-37E7-4DC8-8DC9-79AAFFAA9B21}" dt="2022-11-07T14:22:28.591" v="103" actId="478"/>
          <ac:spMkLst>
            <pc:docMk/>
            <pc:sldMk cId="2163031044" sldId="273"/>
            <ac:spMk id="3" creationId="{496875D2-0180-C4D8-99C4-8C4B9D8A3A78}"/>
          </ac:spMkLst>
        </pc:spChg>
        <pc:picChg chg="add mod">
          <ac:chgData name="Josef Spurný" userId="f2487294-cad8-448f-9662-d446bfe34fa3" providerId="ADAL" clId="{27186E9C-37E7-4DC8-8DC9-79AAFFAA9B21}" dt="2022-11-07T14:23:36.607" v="107" actId="1076"/>
          <ac:picMkLst>
            <pc:docMk/>
            <pc:sldMk cId="2163031044" sldId="273"/>
            <ac:picMk id="5" creationId="{62A075E8-EE87-1A75-5F53-A66319379A0D}"/>
          </ac:picMkLst>
        </pc:picChg>
      </pc:sldChg>
      <pc:sldChg chg="addSp modSp add mod">
        <pc:chgData name="Josef Spurný" userId="f2487294-cad8-448f-9662-d446bfe34fa3" providerId="ADAL" clId="{27186E9C-37E7-4DC8-8DC9-79AAFFAA9B21}" dt="2022-11-07T14:49:30.157" v="1148" actId="20577"/>
        <pc:sldMkLst>
          <pc:docMk/>
          <pc:sldMk cId="484648746" sldId="274"/>
        </pc:sldMkLst>
        <pc:spChg chg="mod">
          <ac:chgData name="Josef Spurný" userId="f2487294-cad8-448f-9662-d446bfe34fa3" providerId="ADAL" clId="{27186E9C-37E7-4DC8-8DC9-79AAFFAA9B21}" dt="2022-11-07T14:24:05.584" v="124" actId="20577"/>
          <ac:spMkLst>
            <pc:docMk/>
            <pc:sldMk cId="484648746" sldId="274"/>
            <ac:spMk id="2" creationId="{96701666-0D02-6E06-9B0E-33C8F757532C}"/>
          </ac:spMkLst>
        </pc:spChg>
        <pc:spChg chg="add mod">
          <ac:chgData name="Josef Spurný" userId="f2487294-cad8-448f-9662-d446bfe34fa3" providerId="ADAL" clId="{27186E9C-37E7-4DC8-8DC9-79AAFFAA9B21}" dt="2022-11-07T14:49:30.157" v="1148" actId="20577"/>
          <ac:spMkLst>
            <pc:docMk/>
            <pc:sldMk cId="484648746" sldId="274"/>
            <ac:spMk id="3" creationId="{AEFB68E7-B2B5-7A12-D1F8-F7685E3BA292}"/>
          </ac:spMkLst>
        </pc:spChg>
        <pc:picChg chg="mod">
          <ac:chgData name="Josef Spurný" userId="f2487294-cad8-448f-9662-d446bfe34fa3" providerId="ADAL" clId="{27186E9C-37E7-4DC8-8DC9-79AAFFAA9B21}" dt="2022-11-07T14:24:11.335" v="126" actId="1076"/>
          <ac:picMkLst>
            <pc:docMk/>
            <pc:sldMk cId="484648746" sldId="274"/>
            <ac:picMk id="7" creationId="{D482B1FA-6F42-92ED-7CB8-1C00571B3FE0}"/>
          </ac:picMkLst>
        </pc:picChg>
      </pc:sldChg>
      <pc:sldChg chg="addSp delSp modSp new mod">
        <pc:chgData name="Josef Spurný" userId="f2487294-cad8-448f-9662-d446bfe34fa3" providerId="ADAL" clId="{27186E9C-37E7-4DC8-8DC9-79AAFFAA9B21}" dt="2022-11-07T15:58:22.572" v="1893" actId="478"/>
        <pc:sldMkLst>
          <pc:docMk/>
          <pc:sldMk cId="1905298096" sldId="275"/>
        </pc:sldMkLst>
        <pc:spChg chg="mod">
          <ac:chgData name="Josef Spurný" userId="f2487294-cad8-448f-9662-d446bfe34fa3" providerId="ADAL" clId="{27186E9C-37E7-4DC8-8DC9-79AAFFAA9B21}" dt="2022-11-07T14:33:16.545" v="533"/>
          <ac:spMkLst>
            <pc:docMk/>
            <pc:sldMk cId="1905298096" sldId="275"/>
            <ac:spMk id="2" creationId="{6D0E4463-0110-CE72-71FB-E34FC73915E3}"/>
          </ac:spMkLst>
        </pc:spChg>
        <pc:spChg chg="del">
          <ac:chgData name="Josef Spurný" userId="f2487294-cad8-448f-9662-d446bfe34fa3" providerId="ADAL" clId="{27186E9C-37E7-4DC8-8DC9-79AAFFAA9B21}" dt="2022-11-07T14:33:38.858" v="534" actId="22"/>
          <ac:spMkLst>
            <pc:docMk/>
            <pc:sldMk cId="1905298096" sldId="275"/>
            <ac:spMk id="3" creationId="{2ED7D5DE-CFBA-FB43-3C56-F622006300B0}"/>
          </ac:spMkLst>
        </pc:spChg>
        <pc:spChg chg="add mod">
          <ac:chgData name="Josef Spurný" userId="f2487294-cad8-448f-9662-d446bfe34fa3" providerId="ADAL" clId="{27186E9C-37E7-4DC8-8DC9-79AAFFAA9B21}" dt="2022-11-07T14:44:32.423" v="929" actId="1076"/>
          <ac:spMkLst>
            <pc:docMk/>
            <pc:sldMk cId="1905298096" sldId="275"/>
            <ac:spMk id="6" creationId="{FCFDFF1A-B64E-DC5E-B64E-172AAE939DF6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0" creationId="{735CDE41-4CAF-987C-E515-6840DB6EA2C8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1" creationId="{D949EB30-36E6-C0B1-C5A6-E9987C9C1981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2" creationId="{34968071-CFF5-09D5-CBB1-BF46FB210C5F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6" creationId="{55E74EAF-0203-4B05-B1C6-00B47962DAC2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7" creationId="{67FC6FC5-E4F2-2B8F-5C9D-E97ED4BBCD9D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8" creationId="{D9E0CF52-893A-3BB7-0764-5B5218AE768E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9" creationId="{80A5771A-3C36-A4FF-2604-91F3B87BA51C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20" creationId="{8AD37A4E-F216-5A67-0C44-B81C3C6ACC17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21" creationId="{6C21ADCD-E289-719D-1F31-3C5C471071FE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22" creationId="{B0EB0C23-C91B-3666-A7EA-C5A2313FD194}"/>
          </ac:spMkLst>
        </pc:spChg>
        <pc:spChg chg="add del mod">
          <ac:chgData name="Josef Spurný" userId="f2487294-cad8-448f-9662-d446bfe34fa3" providerId="ADAL" clId="{27186E9C-37E7-4DC8-8DC9-79AAFFAA9B21}" dt="2022-11-07T14:37:47.898" v="684" actId="478"/>
          <ac:spMkLst>
            <pc:docMk/>
            <pc:sldMk cId="1905298096" sldId="275"/>
            <ac:spMk id="27" creationId="{C7A1AC82-F0E3-28BA-DC1D-ABCF041A34E2}"/>
          </ac:spMkLst>
        </pc:spChg>
        <pc:spChg chg="add del mod">
          <ac:chgData name="Josef Spurný" userId="f2487294-cad8-448f-9662-d446bfe34fa3" providerId="ADAL" clId="{27186E9C-37E7-4DC8-8DC9-79AAFFAA9B21}" dt="2022-11-07T14:37:51.858" v="689" actId="478"/>
          <ac:spMkLst>
            <pc:docMk/>
            <pc:sldMk cId="1905298096" sldId="275"/>
            <ac:spMk id="29" creationId="{0DE510AF-7B64-252D-1074-D763D74FDAB6}"/>
          </ac:spMkLst>
        </pc:spChg>
        <pc:spChg chg="add mod">
          <ac:chgData name="Josef Spurný" userId="f2487294-cad8-448f-9662-d446bfe34fa3" providerId="ADAL" clId="{27186E9C-37E7-4DC8-8DC9-79AAFFAA9B21}" dt="2022-11-07T14:41:51.727" v="802" actId="20577"/>
          <ac:spMkLst>
            <pc:docMk/>
            <pc:sldMk cId="1905298096" sldId="275"/>
            <ac:spMk id="36" creationId="{AE625D98-6DA8-30F1-36CB-46926A537A95}"/>
          </ac:spMkLst>
        </pc:spChg>
        <pc:spChg chg="add del mod">
          <ac:chgData name="Josef Spurný" userId="f2487294-cad8-448f-9662-d446bfe34fa3" providerId="ADAL" clId="{27186E9C-37E7-4DC8-8DC9-79AAFFAA9B21}" dt="2022-11-07T15:58:22.572" v="1893" actId="478"/>
          <ac:spMkLst>
            <pc:docMk/>
            <pc:sldMk cId="1905298096" sldId="275"/>
            <ac:spMk id="37" creationId="{7956EDB5-9C68-8C2C-9C8E-F25FBF5DA955}"/>
          </ac:spMkLst>
        </pc:spChg>
        <pc:picChg chg="add mod ord">
          <ac:chgData name="Josef Spurný" userId="f2487294-cad8-448f-9662-d446bfe34fa3" providerId="ADAL" clId="{27186E9C-37E7-4DC8-8DC9-79AAFFAA9B21}" dt="2022-11-07T14:33:46.695" v="537" actId="1076"/>
          <ac:picMkLst>
            <pc:docMk/>
            <pc:sldMk cId="1905298096" sldId="275"/>
            <ac:picMk id="5" creationId="{FFCBCB20-5002-EDC7-C9BE-8837F4E37D1E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7" creationId="{AFE26BBE-674F-B042-495A-C810D078B0F3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8" creationId="{F84F0CA2-76EE-D0D7-31B0-EF7136A85CF5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9" creationId="{54D02805-5D08-148A-CB1A-AAD9DBD7E279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13" creationId="{020C029B-8BDB-8A07-965B-A48F8BC88D85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14" creationId="{84A534F3-DAD2-B5DA-61D4-49385BDBAA73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15" creationId="{8866482B-A757-2941-BF9A-4E747967B6C7}"/>
          </ac:picMkLst>
        </pc:picChg>
        <pc:picChg chg="add del mod">
          <ac:chgData name="Josef Spurný" userId="f2487294-cad8-448f-9662-d446bfe34fa3" providerId="ADAL" clId="{27186E9C-37E7-4DC8-8DC9-79AAFFAA9B21}" dt="2022-11-07T14:37:44.802" v="681" actId="478"/>
          <ac:picMkLst>
            <pc:docMk/>
            <pc:sldMk cId="1905298096" sldId="275"/>
            <ac:picMk id="26" creationId="{956656EF-E25E-4B5E-FB7C-C8216DCDD3E5}"/>
          </ac:picMkLst>
        </pc:picChg>
        <pc:picChg chg="add del mod">
          <ac:chgData name="Josef Spurný" userId="f2487294-cad8-448f-9662-d446bfe34fa3" providerId="ADAL" clId="{27186E9C-37E7-4DC8-8DC9-79AAFFAA9B21}" dt="2022-11-07T14:37:50.623" v="688" actId="478"/>
          <ac:picMkLst>
            <pc:docMk/>
            <pc:sldMk cId="1905298096" sldId="275"/>
            <ac:picMk id="28" creationId="{A7609B3A-0320-3203-3205-224BF6C2A23E}"/>
          </ac:picMkLst>
        </pc:picChg>
        <pc:cxnChg chg="add del mod">
          <ac:chgData name="Josef Spurný" userId="f2487294-cad8-448f-9662-d446bfe34fa3" providerId="ADAL" clId="{27186E9C-37E7-4DC8-8DC9-79AAFFAA9B21}" dt="2022-11-07T14:36:26.454" v="668"/>
          <ac:cxnSpMkLst>
            <pc:docMk/>
            <pc:sldMk cId="1905298096" sldId="275"/>
            <ac:cxnSpMk id="23" creationId="{7BC09087-45E6-632D-15BA-60006C336B91}"/>
          </ac:cxnSpMkLst>
        </pc:cxnChg>
        <pc:cxnChg chg="add del mod">
          <ac:chgData name="Josef Spurný" userId="f2487294-cad8-448f-9662-d446bfe34fa3" providerId="ADAL" clId="{27186E9C-37E7-4DC8-8DC9-79AAFFAA9B21}" dt="2022-11-07T14:36:26.454" v="668"/>
          <ac:cxnSpMkLst>
            <pc:docMk/>
            <pc:sldMk cId="1905298096" sldId="275"/>
            <ac:cxnSpMk id="24" creationId="{8F2B92AC-4968-E9F5-1001-7B86ABE75196}"/>
          </ac:cxnSpMkLst>
        </pc:cxnChg>
        <pc:cxnChg chg="add del mod">
          <ac:chgData name="Josef Spurný" userId="f2487294-cad8-448f-9662-d446bfe34fa3" providerId="ADAL" clId="{27186E9C-37E7-4DC8-8DC9-79AAFFAA9B21}" dt="2022-11-07T14:37:48.872" v="685" actId="478"/>
          <ac:cxnSpMkLst>
            <pc:docMk/>
            <pc:sldMk cId="1905298096" sldId="275"/>
            <ac:cxnSpMk id="30" creationId="{23A370CD-CB4D-2B16-CA6C-F64C3258C4C6}"/>
          </ac:cxnSpMkLst>
        </pc:cxnChg>
        <pc:cxnChg chg="add del mod">
          <ac:chgData name="Josef Spurný" userId="f2487294-cad8-448f-9662-d446bfe34fa3" providerId="ADAL" clId="{27186E9C-37E7-4DC8-8DC9-79AAFFAA9B21}" dt="2022-11-07T14:37:49.408" v="686" actId="478"/>
          <ac:cxnSpMkLst>
            <pc:docMk/>
            <pc:sldMk cId="1905298096" sldId="275"/>
            <ac:cxnSpMk id="31" creationId="{E4998A0C-6FCF-FFEF-E883-72C52274DF90}"/>
          </ac:cxnSpMkLst>
        </pc:cxnChg>
      </pc:sldChg>
      <pc:sldChg chg="addSp modSp new mod">
        <pc:chgData name="Josef Spurný" userId="f2487294-cad8-448f-9662-d446bfe34fa3" providerId="ADAL" clId="{27186E9C-37E7-4DC8-8DC9-79AAFFAA9B21}" dt="2022-11-07T16:03:54.808" v="2002" actId="27636"/>
        <pc:sldMkLst>
          <pc:docMk/>
          <pc:sldMk cId="4202505879" sldId="276"/>
        </pc:sldMkLst>
        <pc:spChg chg="mod">
          <ac:chgData name="Josef Spurný" userId="f2487294-cad8-448f-9662-d446bfe34fa3" providerId="ADAL" clId="{27186E9C-37E7-4DC8-8DC9-79AAFFAA9B21}" dt="2022-11-07T15:24:53.358" v="1191" actId="20577"/>
          <ac:spMkLst>
            <pc:docMk/>
            <pc:sldMk cId="4202505879" sldId="276"/>
            <ac:spMk id="2" creationId="{2800FD30-BA99-CCB6-853D-BE100C8FB750}"/>
          </ac:spMkLst>
        </pc:spChg>
        <pc:spChg chg="mod">
          <ac:chgData name="Josef Spurný" userId="f2487294-cad8-448f-9662-d446bfe34fa3" providerId="ADAL" clId="{27186E9C-37E7-4DC8-8DC9-79AAFFAA9B21}" dt="2022-11-07T16:03:54.808" v="2002" actId="27636"/>
          <ac:spMkLst>
            <pc:docMk/>
            <pc:sldMk cId="4202505879" sldId="276"/>
            <ac:spMk id="3" creationId="{F346A537-C605-276E-B7A6-2FE28ECC5622}"/>
          </ac:spMkLst>
        </pc:spChg>
        <pc:spChg chg="add mod">
          <ac:chgData name="Josef Spurný" userId="f2487294-cad8-448f-9662-d446bfe34fa3" providerId="ADAL" clId="{27186E9C-37E7-4DC8-8DC9-79AAFFAA9B21}" dt="2022-11-07T15:24:21.055" v="1166" actId="1076"/>
          <ac:spMkLst>
            <pc:docMk/>
            <pc:sldMk cId="4202505879" sldId="276"/>
            <ac:spMk id="5" creationId="{9BE11BBA-53A5-AC10-3774-36663C476FBE}"/>
          </ac:spMkLst>
        </pc:spChg>
        <pc:spChg chg="add mod">
          <ac:chgData name="Josef Spurný" userId="f2487294-cad8-448f-9662-d446bfe34fa3" providerId="ADAL" clId="{27186E9C-37E7-4DC8-8DC9-79AAFFAA9B21}" dt="2022-11-07T15:24:21.055" v="1166" actId="1076"/>
          <ac:spMkLst>
            <pc:docMk/>
            <pc:sldMk cId="4202505879" sldId="276"/>
            <ac:spMk id="7" creationId="{5F90925A-9C93-1DCF-D7E6-C9E6DA6788E4}"/>
          </ac:spMkLst>
        </pc:spChg>
        <pc:picChg chg="add mod">
          <ac:chgData name="Josef Spurný" userId="f2487294-cad8-448f-9662-d446bfe34fa3" providerId="ADAL" clId="{27186E9C-37E7-4DC8-8DC9-79AAFFAA9B21}" dt="2022-11-07T15:24:21.055" v="1166" actId="1076"/>
          <ac:picMkLst>
            <pc:docMk/>
            <pc:sldMk cId="4202505879" sldId="276"/>
            <ac:picMk id="4" creationId="{A9D1CCB7-DA9B-DD29-3747-7D39E595B8A1}"/>
          </ac:picMkLst>
        </pc:picChg>
        <pc:picChg chg="add mod">
          <ac:chgData name="Josef Spurný" userId="f2487294-cad8-448f-9662-d446bfe34fa3" providerId="ADAL" clId="{27186E9C-37E7-4DC8-8DC9-79AAFFAA9B21}" dt="2022-11-07T15:24:21.055" v="1166" actId="1076"/>
          <ac:picMkLst>
            <pc:docMk/>
            <pc:sldMk cId="4202505879" sldId="276"/>
            <ac:picMk id="6" creationId="{AF0646C3-781F-0F59-FA09-9FCDCB62652E}"/>
          </ac:picMkLst>
        </pc:picChg>
        <pc:cxnChg chg="add mod">
          <ac:chgData name="Josef Spurný" userId="f2487294-cad8-448f-9662-d446bfe34fa3" providerId="ADAL" clId="{27186E9C-37E7-4DC8-8DC9-79AAFFAA9B21}" dt="2022-11-07T15:24:21.055" v="1166" actId="1076"/>
          <ac:cxnSpMkLst>
            <pc:docMk/>
            <pc:sldMk cId="4202505879" sldId="276"/>
            <ac:cxnSpMk id="8" creationId="{81965D7C-452A-0413-A218-B03D7014C734}"/>
          </ac:cxnSpMkLst>
        </pc:cxnChg>
      </pc:sldChg>
      <pc:sldChg chg="addSp delSp modSp new mod">
        <pc:chgData name="Josef Spurný" userId="f2487294-cad8-448f-9662-d446bfe34fa3" providerId="ADAL" clId="{27186E9C-37E7-4DC8-8DC9-79AAFFAA9B21}" dt="2022-11-07T15:56:50.037" v="1772" actId="1076"/>
        <pc:sldMkLst>
          <pc:docMk/>
          <pc:sldMk cId="2373016547" sldId="277"/>
        </pc:sldMkLst>
        <pc:spChg chg="mod">
          <ac:chgData name="Josef Spurný" userId="f2487294-cad8-448f-9662-d446bfe34fa3" providerId="ADAL" clId="{27186E9C-37E7-4DC8-8DC9-79AAFFAA9B21}" dt="2022-11-07T15:52:02.117" v="1681" actId="20577"/>
          <ac:spMkLst>
            <pc:docMk/>
            <pc:sldMk cId="2373016547" sldId="277"/>
            <ac:spMk id="2" creationId="{0B2ECF31-0A05-978C-E442-E03118A90526}"/>
          </ac:spMkLst>
        </pc:spChg>
        <pc:spChg chg="del">
          <ac:chgData name="Josef Spurný" userId="f2487294-cad8-448f-9662-d446bfe34fa3" providerId="ADAL" clId="{27186E9C-37E7-4DC8-8DC9-79AAFFAA9B21}" dt="2022-11-07T15:52:05.584" v="1682" actId="478"/>
          <ac:spMkLst>
            <pc:docMk/>
            <pc:sldMk cId="2373016547" sldId="277"/>
            <ac:spMk id="3" creationId="{5B0B46BC-DD86-0F92-3B33-A448F22A2B43}"/>
          </ac:spMkLst>
        </pc:spChg>
        <pc:spChg chg="add mod">
          <ac:chgData name="Josef Spurný" userId="f2487294-cad8-448f-9662-d446bfe34fa3" providerId="ADAL" clId="{27186E9C-37E7-4DC8-8DC9-79AAFFAA9B21}" dt="2022-11-07T15:56:50.037" v="1772" actId="1076"/>
          <ac:spMkLst>
            <pc:docMk/>
            <pc:sldMk cId="2373016547" sldId="277"/>
            <ac:spMk id="4" creationId="{4C83B60F-904D-9824-6682-A38F10B1F877}"/>
          </ac:spMkLst>
        </pc:spChg>
        <pc:picChg chg="add mod">
          <ac:chgData name="Josef Spurný" userId="f2487294-cad8-448f-9662-d446bfe34fa3" providerId="ADAL" clId="{27186E9C-37E7-4DC8-8DC9-79AAFFAA9B21}" dt="2022-11-07T15:56:46.516" v="1771" actId="1076"/>
          <ac:picMkLst>
            <pc:docMk/>
            <pc:sldMk cId="2373016547" sldId="277"/>
            <ac:picMk id="6" creationId="{2111A55E-502F-0479-E17F-0353475259A5}"/>
          </ac:picMkLst>
        </pc:picChg>
      </pc:sldChg>
      <pc:sldChg chg="modSp new mod">
        <pc:chgData name="Josef Spurný" userId="f2487294-cad8-448f-9662-d446bfe34fa3" providerId="ADAL" clId="{27186E9C-37E7-4DC8-8DC9-79AAFFAA9B21}" dt="2022-11-07T16:03:27.945" v="1992" actId="5793"/>
        <pc:sldMkLst>
          <pc:docMk/>
          <pc:sldMk cId="1063382079" sldId="278"/>
        </pc:sldMkLst>
        <pc:spChg chg="mod">
          <ac:chgData name="Josef Spurný" userId="f2487294-cad8-448f-9662-d446bfe34fa3" providerId="ADAL" clId="{27186E9C-37E7-4DC8-8DC9-79AAFFAA9B21}" dt="2022-11-07T15:57:16.129" v="1812" actId="6549"/>
          <ac:spMkLst>
            <pc:docMk/>
            <pc:sldMk cId="1063382079" sldId="278"/>
            <ac:spMk id="2" creationId="{BE0A703E-1282-17FF-4BE1-0ED6338ACCDD}"/>
          </ac:spMkLst>
        </pc:spChg>
        <pc:spChg chg="mod">
          <ac:chgData name="Josef Spurný" userId="f2487294-cad8-448f-9662-d446bfe34fa3" providerId="ADAL" clId="{27186E9C-37E7-4DC8-8DC9-79AAFFAA9B21}" dt="2022-11-07T16:03:27.945" v="1992" actId="5793"/>
          <ac:spMkLst>
            <pc:docMk/>
            <pc:sldMk cId="1063382079" sldId="278"/>
            <ac:spMk id="3" creationId="{C33C270B-1B1C-B323-9813-BD18A7F0A5C5}"/>
          </ac:spMkLst>
        </pc:spChg>
      </pc:sldChg>
      <pc:sldChg chg="modSp new mod">
        <pc:chgData name="Josef Spurný" userId="f2487294-cad8-448f-9662-d446bfe34fa3" providerId="ADAL" clId="{27186E9C-37E7-4DC8-8DC9-79AAFFAA9B21}" dt="2022-11-07T16:30:01.603" v="2754" actId="27636"/>
        <pc:sldMkLst>
          <pc:docMk/>
          <pc:sldMk cId="101862861" sldId="279"/>
        </pc:sldMkLst>
        <pc:spChg chg="mod">
          <ac:chgData name="Josef Spurný" userId="f2487294-cad8-448f-9662-d446bfe34fa3" providerId="ADAL" clId="{27186E9C-37E7-4DC8-8DC9-79AAFFAA9B21}" dt="2022-11-07T16:15:04.779" v="2031" actId="20577"/>
          <ac:spMkLst>
            <pc:docMk/>
            <pc:sldMk cId="101862861" sldId="279"/>
            <ac:spMk id="2" creationId="{7E6D5175-84C0-3104-4E35-4D08239ED902}"/>
          </ac:spMkLst>
        </pc:spChg>
        <pc:spChg chg="mod">
          <ac:chgData name="Josef Spurný" userId="f2487294-cad8-448f-9662-d446bfe34fa3" providerId="ADAL" clId="{27186E9C-37E7-4DC8-8DC9-79AAFFAA9B21}" dt="2022-11-07T16:30:01.603" v="2754" actId="27636"/>
          <ac:spMkLst>
            <pc:docMk/>
            <pc:sldMk cId="101862861" sldId="279"/>
            <ac:spMk id="3" creationId="{51E69371-62D1-7B52-5649-A8FD677C5F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4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7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16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0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9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36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17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4FF303-4899-4386-B886-3E1DD964DA7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hedecisionlab.com/bias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4F40-3F1F-5972-8886-6759B2D9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Crisis communication, Expectations management</a:t>
            </a:r>
            <a:br>
              <a:rPr lang="cs-CZ" dirty="0"/>
            </a:b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8D434F-AEF2-8831-58BC-B76DB7DE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55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BB3F-CB83-B5BB-64C9-93C646C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- conflicts</a:t>
            </a:r>
            <a:endParaRPr lang="cs-CZ" dirty="0"/>
          </a:p>
        </p:txBody>
      </p:sp>
      <p:pic>
        <p:nvPicPr>
          <p:cNvPr id="4" name="Zástupný obsah 4" descr="Pilotní muž se souvislou výplní">
            <a:extLst>
              <a:ext uri="{FF2B5EF4-FFF2-40B4-BE49-F238E27FC236}">
                <a16:creationId xmlns:a16="http://schemas.microsoft.com/office/drawing/2014/main" id="{7225B20B-4F04-305C-BECF-82ED006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  <a:prstGeom prst="rect">
            <a:avLst/>
          </a:prstGeom>
        </p:spPr>
      </p:pic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773273F7-0499-4C4D-B68D-3E175E07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512582"/>
            <a:ext cx="914400" cy="914400"/>
          </a:xfrm>
        </p:spPr>
      </p:pic>
      <p:pic>
        <p:nvPicPr>
          <p:cNvPr id="6" name="Grafický objekt 5" descr="Plyšová hračka obrys">
            <a:extLst>
              <a:ext uri="{FF2B5EF4-FFF2-40B4-BE49-F238E27FC236}">
                <a16:creationId xmlns:a16="http://schemas.microsoft.com/office/drawing/2014/main" id="{3BAF36E3-298A-818C-5800-72254771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924068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5E8F35-EDBA-B9FD-0651-7E9E268D36E1}"/>
              </a:ext>
            </a:extLst>
          </p:cNvPr>
          <p:cNvSpPr txBox="1"/>
          <p:nvPr/>
        </p:nvSpPr>
        <p:spPr>
          <a:xfrm>
            <a:off x="1140698" y="19519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41513E-0DE1-3176-2CFA-552CFC013E9B}"/>
              </a:ext>
            </a:extLst>
          </p:cNvPr>
          <p:cNvSpPr txBox="1"/>
          <p:nvPr/>
        </p:nvSpPr>
        <p:spPr>
          <a:xfrm>
            <a:off x="121700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EBE4A-218B-AF38-EC29-A23052B3D6B9}"/>
              </a:ext>
            </a:extLst>
          </p:cNvPr>
          <p:cNvSpPr txBox="1"/>
          <p:nvPr/>
        </p:nvSpPr>
        <p:spPr>
          <a:xfrm>
            <a:off x="1247142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pic>
        <p:nvPicPr>
          <p:cNvPr id="10" name="Zástupný obsah 4" descr="Pilotní muž se souvislou výplní">
            <a:extLst>
              <a:ext uri="{FF2B5EF4-FFF2-40B4-BE49-F238E27FC236}">
                <a16:creationId xmlns:a16="http://schemas.microsoft.com/office/drawing/2014/main" id="{D81D4937-3525-2310-7D42-1D20BE29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9996"/>
            <a:ext cx="914400" cy="914400"/>
          </a:xfrm>
          <a:prstGeom prst="rect">
            <a:avLst/>
          </a:prstGeom>
        </p:spPr>
      </p:pic>
      <p:pic>
        <p:nvPicPr>
          <p:cNvPr id="11" name="Zástupný obsah 4" descr="Kancelářský pracovník žena obrys">
            <a:extLst>
              <a:ext uri="{FF2B5EF4-FFF2-40B4-BE49-F238E27FC236}">
                <a16:creationId xmlns:a16="http://schemas.microsoft.com/office/drawing/2014/main" id="{685A5770-31F9-3C6E-0EBD-A757C47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1258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lyšová hračka obrys">
            <a:extLst>
              <a:ext uri="{FF2B5EF4-FFF2-40B4-BE49-F238E27FC236}">
                <a16:creationId xmlns:a16="http://schemas.microsoft.com/office/drawing/2014/main" id="{8AE71E7D-FCB8-4156-4435-1BB7DB8F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4924068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358B3-5317-DFDF-3EF5-6FEB13C6A934}"/>
              </a:ext>
            </a:extLst>
          </p:cNvPr>
          <p:cNvSpPr txBox="1"/>
          <p:nvPr/>
        </p:nvSpPr>
        <p:spPr>
          <a:xfrm>
            <a:off x="1217005" y="29695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E9AABE-4D37-D7D1-7D69-5E2EBA575CF0}"/>
              </a:ext>
            </a:extLst>
          </p:cNvPr>
          <p:cNvSpPr txBox="1"/>
          <p:nvPr/>
        </p:nvSpPr>
        <p:spPr>
          <a:xfrm>
            <a:off x="575852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B2DFC-8187-20C2-9102-28FC1D2EDD13}"/>
              </a:ext>
            </a:extLst>
          </p:cNvPr>
          <p:cNvSpPr txBox="1"/>
          <p:nvPr/>
        </p:nvSpPr>
        <p:spPr>
          <a:xfrm>
            <a:off x="5758525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9653DC-FB7F-1E6C-2223-0B878C9EBC03}"/>
              </a:ext>
            </a:extLst>
          </p:cNvPr>
          <p:cNvSpPr txBox="1"/>
          <p:nvPr/>
        </p:nvSpPr>
        <p:spPr>
          <a:xfrm>
            <a:off x="5682218" y="19684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82489-77F5-2AE3-24B0-AC4A20EFDAD9}"/>
              </a:ext>
            </a:extLst>
          </p:cNvPr>
          <p:cNvSpPr txBox="1"/>
          <p:nvPr/>
        </p:nvSpPr>
        <p:spPr>
          <a:xfrm>
            <a:off x="5810935" y="29770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00A396A-2EA8-BA07-4B67-FE5E28A1E99D}"/>
              </a:ext>
            </a:extLst>
          </p:cNvPr>
          <p:cNvSpPr txBox="1"/>
          <p:nvPr/>
        </p:nvSpPr>
        <p:spPr>
          <a:xfrm>
            <a:off x="5758525" y="57503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1ABDA6-C4DC-51EA-E113-950EC90352E1}"/>
              </a:ext>
            </a:extLst>
          </p:cNvPr>
          <p:cNvSpPr txBox="1"/>
          <p:nvPr/>
        </p:nvSpPr>
        <p:spPr>
          <a:xfrm>
            <a:off x="1217005" y="57503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8A9CFAF-3F29-606C-CF05-083A48A79AA6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2011680" y="2647196"/>
            <a:ext cx="3627120" cy="2734072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CDDA9A7-862D-E20E-3B61-FC82F47F165A}"/>
              </a:ext>
            </a:extLst>
          </p:cNvPr>
          <p:cNvCxnSpPr>
            <a:cxnSpLocks/>
          </p:cNvCxnSpPr>
          <p:nvPr/>
        </p:nvCxnSpPr>
        <p:spPr>
          <a:xfrm flipH="1">
            <a:off x="2011680" y="5578118"/>
            <a:ext cx="3627120" cy="0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7C4405-CA11-46A1-8424-D93F128CB2D9}"/>
              </a:ext>
            </a:extLst>
          </p:cNvPr>
          <p:cNvSpPr txBox="1"/>
          <p:nvPr/>
        </p:nvSpPr>
        <p:spPr>
          <a:xfrm>
            <a:off x="8393430" y="3092636"/>
            <a:ext cx="2762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You and your roommate are studying the same studying program. There is a deadline approaching, you suggest that before starting to study, you will both watch an episode of a favorite TV series. </a:t>
            </a:r>
          </a:p>
          <a:p>
            <a:endParaRPr lang="en-US" sz="1400" i="1" dirty="0"/>
          </a:p>
          <a:p>
            <a:r>
              <a:rPr lang="en-US" sz="1400" i="1" dirty="0"/>
              <a:t>Imagine the conversation to match the portrayed relationships.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36955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BB3F-CB83-B5BB-64C9-93C646C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– </a:t>
            </a:r>
            <a:r>
              <a:rPr lang="en-US" sz="4800" i="1" dirty="0"/>
              <a:t>Idealization vs. devaluation</a:t>
            </a:r>
            <a:endParaRPr lang="cs-CZ" dirty="0"/>
          </a:p>
        </p:txBody>
      </p:sp>
      <p:pic>
        <p:nvPicPr>
          <p:cNvPr id="4" name="Zástupný obsah 4" descr="Pilotní muž se souvislou výplní">
            <a:extLst>
              <a:ext uri="{FF2B5EF4-FFF2-40B4-BE49-F238E27FC236}">
                <a16:creationId xmlns:a16="http://schemas.microsoft.com/office/drawing/2014/main" id="{7225B20B-4F04-305C-BECF-82ED006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  <a:prstGeom prst="rect">
            <a:avLst/>
          </a:prstGeom>
        </p:spPr>
      </p:pic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773273F7-0499-4C4D-B68D-3E175E07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512582"/>
            <a:ext cx="914400" cy="914400"/>
          </a:xfrm>
        </p:spPr>
      </p:pic>
      <p:pic>
        <p:nvPicPr>
          <p:cNvPr id="6" name="Grafický objekt 5" descr="Plyšová hračka obrys">
            <a:extLst>
              <a:ext uri="{FF2B5EF4-FFF2-40B4-BE49-F238E27FC236}">
                <a16:creationId xmlns:a16="http://schemas.microsoft.com/office/drawing/2014/main" id="{3BAF36E3-298A-818C-5800-72254771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924068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5E8F35-EDBA-B9FD-0651-7E9E268D36E1}"/>
              </a:ext>
            </a:extLst>
          </p:cNvPr>
          <p:cNvSpPr txBox="1"/>
          <p:nvPr/>
        </p:nvSpPr>
        <p:spPr>
          <a:xfrm>
            <a:off x="1140698" y="19519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41513E-0DE1-3176-2CFA-552CFC013E9B}"/>
              </a:ext>
            </a:extLst>
          </p:cNvPr>
          <p:cNvSpPr txBox="1"/>
          <p:nvPr/>
        </p:nvSpPr>
        <p:spPr>
          <a:xfrm>
            <a:off x="121700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EBE4A-218B-AF38-EC29-A23052B3D6B9}"/>
              </a:ext>
            </a:extLst>
          </p:cNvPr>
          <p:cNvSpPr txBox="1"/>
          <p:nvPr/>
        </p:nvSpPr>
        <p:spPr>
          <a:xfrm>
            <a:off x="1247142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pic>
        <p:nvPicPr>
          <p:cNvPr id="10" name="Zástupný obsah 4" descr="Pilotní muž se souvislou výplní">
            <a:extLst>
              <a:ext uri="{FF2B5EF4-FFF2-40B4-BE49-F238E27FC236}">
                <a16:creationId xmlns:a16="http://schemas.microsoft.com/office/drawing/2014/main" id="{D81D4937-3525-2310-7D42-1D20BE29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9996"/>
            <a:ext cx="914400" cy="914400"/>
          </a:xfrm>
          <a:prstGeom prst="rect">
            <a:avLst/>
          </a:prstGeom>
        </p:spPr>
      </p:pic>
      <p:pic>
        <p:nvPicPr>
          <p:cNvPr id="11" name="Zástupný obsah 4" descr="Kancelářský pracovník žena obrys">
            <a:extLst>
              <a:ext uri="{FF2B5EF4-FFF2-40B4-BE49-F238E27FC236}">
                <a16:creationId xmlns:a16="http://schemas.microsoft.com/office/drawing/2014/main" id="{685A5770-31F9-3C6E-0EBD-A757C47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1258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lyšová hračka obrys">
            <a:extLst>
              <a:ext uri="{FF2B5EF4-FFF2-40B4-BE49-F238E27FC236}">
                <a16:creationId xmlns:a16="http://schemas.microsoft.com/office/drawing/2014/main" id="{8AE71E7D-FCB8-4156-4435-1BB7DB8F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4924068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358B3-5317-DFDF-3EF5-6FEB13C6A934}"/>
              </a:ext>
            </a:extLst>
          </p:cNvPr>
          <p:cNvSpPr txBox="1"/>
          <p:nvPr/>
        </p:nvSpPr>
        <p:spPr>
          <a:xfrm>
            <a:off x="1217005" y="29695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E9AABE-4D37-D7D1-7D69-5E2EBA575CF0}"/>
              </a:ext>
            </a:extLst>
          </p:cNvPr>
          <p:cNvSpPr txBox="1"/>
          <p:nvPr/>
        </p:nvSpPr>
        <p:spPr>
          <a:xfrm>
            <a:off x="575852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B2DFC-8187-20C2-9102-28FC1D2EDD13}"/>
              </a:ext>
            </a:extLst>
          </p:cNvPr>
          <p:cNvSpPr txBox="1"/>
          <p:nvPr/>
        </p:nvSpPr>
        <p:spPr>
          <a:xfrm>
            <a:off x="5758525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9653DC-FB7F-1E6C-2223-0B878C9EBC03}"/>
              </a:ext>
            </a:extLst>
          </p:cNvPr>
          <p:cNvSpPr txBox="1"/>
          <p:nvPr/>
        </p:nvSpPr>
        <p:spPr>
          <a:xfrm>
            <a:off x="5682218" y="19684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82489-77F5-2AE3-24B0-AC4A20EFDAD9}"/>
              </a:ext>
            </a:extLst>
          </p:cNvPr>
          <p:cNvSpPr txBox="1"/>
          <p:nvPr/>
        </p:nvSpPr>
        <p:spPr>
          <a:xfrm>
            <a:off x="5810935" y="29770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00A396A-2EA8-BA07-4B67-FE5E28A1E99D}"/>
              </a:ext>
            </a:extLst>
          </p:cNvPr>
          <p:cNvSpPr txBox="1"/>
          <p:nvPr/>
        </p:nvSpPr>
        <p:spPr>
          <a:xfrm>
            <a:off x="5758525" y="57503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1ABDA6-C4DC-51EA-E113-950EC90352E1}"/>
              </a:ext>
            </a:extLst>
          </p:cNvPr>
          <p:cNvSpPr txBox="1"/>
          <p:nvPr/>
        </p:nvSpPr>
        <p:spPr>
          <a:xfrm>
            <a:off x="1217005" y="57503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8A9CFAF-3F29-606C-CF05-083A48A79AA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131405" y="2773942"/>
            <a:ext cx="3507395" cy="260732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CDDA9A7-862D-E20E-3B61-FC82F47F165A}"/>
              </a:ext>
            </a:extLst>
          </p:cNvPr>
          <p:cNvCxnSpPr>
            <a:cxnSpLocks/>
          </p:cNvCxnSpPr>
          <p:nvPr/>
        </p:nvCxnSpPr>
        <p:spPr>
          <a:xfrm flipH="1" flipV="1">
            <a:off x="2131405" y="2969512"/>
            <a:ext cx="3485686" cy="264035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852895D-A1D6-2212-A172-202CC5B1ED3A}"/>
              </a:ext>
            </a:extLst>
          </p:cNvPr>
          <p:cNvSpPr txBox="1"/>
          <p:nvPr/>
        </p:nvSpPr>
        <p:spPr>
          <a:xfrm>
            <a:off x="8025130" y="2415527"/>
            <a:ext cx="2762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/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Projected, unrealistic, idealized expectations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Confrontation with reality – expectations not met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Devaluation – disappointment, rejection (baby thrown away with the bathwater)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51466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BB3F-CB83-B5BB-64C9-93C646C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– Good working coalition</a:t>
            </a:r>
            <a:endParaRPr lang="cs-CZ" dirty="0"/>
          </a:p>
        </p:txBody>
      </p:sp>
      <p:pic>
        <p:nvPicPr>
          <p:cNvPr id="4" name="Zástupný obsah 4" descr="Pilotní muž se souvislou výplní">
            <a:extLst>
              <a:ext uri="{FF2B5EF4-FFF2-40B4-BE49-F238E27FC236}">
                <a16:creationId xmlns:a16="http://schemas.microsoft.com/office/drawing/2014/main" id="{7225B20B-4F04-305C-BECF-82ED006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  <a:prstGeom prst="rect">
            <a:avLst/>
          </a:prstGeom>
        </p:spPr>
      </p:pic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773273F7-0499-4C4D-B68D-3E175E07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512582"/>
            <a:ext cx="914400" cy="914400"/>
          </a:xfrm>
        </p:spPr>
      </p:pic>
      <p:pic>
        <p:nvPicPr>
          <p:cNvPr id="6" name="Grafický objekt 5" descr="Plyšová hračka obrys">
            <a:extLst>
              <a:ext uri="{FF2B5EF4-FFF2-40B4-BE49-F238E27FC236}">
                <a16:creationId xmlns:a16="http://schemas.microsoft.com/office/drawing/2014/main" id="{3BAF36E3-298A-818C-5800-72254771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924068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5E8F35-EDBA-B9FD-0651-7E9E268D36E1}"/>
              </a:ext>
            </a:extLst>
          </p:cNvPr>
          <p:cNvSpPr txBox="1"/>
          <p:nvPr/>
        </p:nvSpPr>
        <p:spPr>
          <a:xfrm>
            <a:off x="1140698" y="19519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41513E-0DE1-3176-2CFA-552CFC013E9B}"/>
              </a:ext>
            </a:extLst>
          </p:cNvPr>
          <p:cNvSpPr txBox="1"/>
          <p:nvPr/>
        </p:nvSpPr>
        <p:spPr>
          <a:xfrm>
            <a:off x="121700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EBE4A-218B-AF38-EC29-A23052B3D6B9}"/>
              </a:ext>
            </a:extLst>
          </p:cNvPr>
          <p:cNvSpPr txBox="1"/>
          <p:nvPr/>
        </p:nvSpPr>
        <p:spPr>
          <a:xfrm>
            <a:off x="1247142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pic>
        <p:nvPicPr>
          <p:cNvPr id="10" name="Zástupný obsah 4" descr="Pilotní muž se souvislou výplní">
            <a:extLst>
              <a:ext uri="{FF2B5EF4-FFF2-40B4-BE49-F238E27FC236}">
                <a16:creationId xmlns:a16="http://schemas.microsoft.com/office/drawing/2014/main" id="{D81D4937-3525-2310-7D42-1D20BE29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9996"/>
            <a:ext cx="914400" cy="914400"/>
          </a:xfrm>
          <a:prstGeom prst="rect">
            <a:avLst/>
          </a:prstGeom>
        </p:spPr>
      </p:pic>
      <p:pic>
        <p:nvPicPr>
          <p:cNvPr id="11" name="Zástupný obsah 4" descr="Kancelářský pracovník žena obrys">
            <a:extLst>
              <a:ext uri="{FF2B5EF4-FFF2-40B4-BE49-F238E27FC236}">
                <a16:creationId xmlns:a16="http://schemas.microsoft.com/office/drawing/2014/main" id="{685A5770-31F9-3C6E-0EBD-A757C47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1258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lyšová hračka obrys">
            <a:extLst>
              <a:ext uri="{FF2B5EF4-FFF2-40B4-BE49-F238E27FC236}">
                <a16:creationId xmlns:a16="http://schemas.microsoft.com/office/drawing/2014/main" id="{8AE71E7D-FCB8-4156-4435-1BB7DB8F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4924068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358B3-5317-DFDF-3EF5-6FEB13C6A934}"/>
              </a:ext>
            </a:extLst>
          </p:cNvPr>
          <p:cNvSpPr txBox="1"/>
          <p:nvPr/>
        </p:nvSpPr>
        <p:spPr>
          <a:xfrm>
            <a:off x="1217005" y="29695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E9AABE-4D37-D7D1-7D69-5E2EBA575CF0}"/>
              </a:ext>
            </a:extLst>
          </p:cNvPr>
          <p:cNvSpPr txBox="1"/>
          <p:nvPr/>
        </p:nvSpPr>
        <p:spPr>
          <a:xfrm>
            <a:off x="575852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B2DFC-8187-20C2-9102-28FC1D2EDD13}"/>
              </a:ext>
            </a:extLst>
          </p:cNvPr>
          <p:cNvSpPr txBox="1"/>
          <p:nvPr/>
        </p:nvSpPr>
        <p:spPr>
          <a:xfrm>
            <a:off x="5758525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DEFAA37-6F6A-E9EE-A7B4-8B76D9A71509}"/>
              </a:ext>
            </a:extLst>
          </p:cNvPr>
          <p:cNvCxnSpPr/>
          <p:nvPr/>
        </p:nvCxnSpPr>
        <p:spPr>
          <a:xfrm>
            <a:off x="2373210" y="4100729"/>
            <a:ext cx="3137905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9653DC-FB7F-1E6C-2223-0B878C9EBC03}"/>
              </a:ext>
            </a:extLst>
          </p:cNvPr>
          <p:cNvSpPr txBox="1"/>
          <p:nvPr/>
        </p:nvSpPr>
        <p:spPr>
          <a:xfrm>
            <a:off x="5682218" y="19684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82489-77F5-2AE3-24B0-AC4A20EFDAD9}"/>
              </a:ext>
            </a:extLst>
          </p:cNvPr>
          <p:cNvSpPr txBox="1"/>
          <p:nvPr/>
        </p:nvSpPr>
        <p:spPr>
          <a:xfrm>
            <a:off x="5810935" y="29770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00A396A-2EA8-BA07-4B67-FE5E28A1E99D}"/>
              </a:ext>
            </a:extLst>
          </p:cNvPr>
          <p:cNvSpPr txBox="1"/>
          <p:nvPr/>
        </p:nvSpPr>
        <p:spPr>
          <a:xfrm>
            <a:off x="5758525" y="57503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1ABDA6-C4DC-51EA-E113-950EC90352E1}"/>
              </a:ext>
            </a:extLst>
          </p:cNvPr>
          <p:cNvSpPr txBox="1"/>
          <p:nvPr/>
        </p:nvSpPr>
        <p:spPr>
          <a:xfrm>
            <a:off x="1217005" y="57503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9873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28F1A-560E-30C3-DB74-9E7C1B0F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 crisis communication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A075E8-EE87-1A75-5F53-A6631937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12" y="2108813"/>
            <a:ext cx="8512976" cy="33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B3D86-7960-7756-1E35-E3C30967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crisis?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085AFF-75D8-7178-E84D-D991CD94A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370" y="2338176"/>
            <a:ext cx="4915586" cy="3038899"/>
          </a:xfrm>
        </p:spPr>
      </p:pic>
    </p:spTree>
    <p:extLst>
      <p:ext uri="{BB962C8B-B14F-4D97-AF65-F5344CB8AC3E}">
        <p14:creationId xmlns:p14="http://schemas.microsoft.com/office/powerpoint/2010/main" val="377864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5D27E-A0DE-62AA-D533-41033FDF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EE004-B19A-5200-C4BF-6FAF2F40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time-restricted situation when decisions need to be done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stirred-up emotions of individuals are present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stress or other discomfort is present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decisions must be done in unexpected or inconvenient time point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small differences in input may lead to significantly different outputs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unexpressed presumptions or expectations may be present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24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01666-0D02-6E06-9B0E-33C8F757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Tic-Tac-Toe Activity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2B1FA-6F42-92ED-7CB8-1C00571B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551" y="2581156"/>
            <a:ext cx="1952898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01666-0D02-6E06-9B0E-33C8F757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Tic-Tac-Toe Activity - Aftermath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2B1FA-6F42-92ED-7CB8-1C00571B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538" y="705463"/>
            <a:ext cx="976449" cy="84784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EFB68E7-B2B5-7A12-D1F8-F7685E3BA292}"/>
              </a:ext>
            </a:extLst>
          </p:cNvPr>
          <p:cNvSpPr txBox="1"/>
          <p:nvPr/>
        </p:nvSpPr>
        <p:spPr>
          <a:xfrm>
            <a:off x="1327355" y="2349910"/>
            <a:ext cx="9537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 both formal or informal settings, you might find yourself under pressure to make a decision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Often, people (teams, departments) have their own goals they are interested in and tend to forget about bigger goal they share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This is exaggerated if interested parties slip into child or parent state (willingly or subconsciously)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Take the adult state to evaluate consequences of suboptimal solution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46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4463-0110-CE72-71FB-E34FC739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Asiana Airlines Flight 214 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CBCB20-5002-EDC7-C9BE-8837F4E3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267" y="2641388"/>
            <a:ext cx="4078413" cy="234845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CFDFF1A-B64E-DC5E-B64E-172AAE939DF6}"/>
              </a:ext>
            </a:extLst>
          </p:cNvPr>
          <p:cNvSpPr txBox="1"/>
          <p:nvPr/>
        </p:nvSpPr>
        <p:spPr>
          <a:xfrm>
            <a:off x="1386348" y="1910812"/>
            <a:ext cx="4866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Low-speed landing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3 passengers died; another 187 were injured, 49 of them seriously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Co-pilot was aware of captain’s mistake, but was afraid to question him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 Asia, the paternalistic, authoritarian model is culturally embedded</a:t>
            </a:r>
            <a:endParaRPr lang="cs-CZ" sz="2400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E625D98-6DA8-30F1-36CB-46926A537A95}"/>
              </a:ext>
            </a:extLst>
          </p:cNvPr>
          <p:cNvSpPr txBox="1"/>
          <p:nvPr/>
        </p:nvSpPr>
        <p:spPr>
          <a:xfrm>
            <a:off x="5260258" y="6426059"/>
            <a:ext cx="66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Potentially interesting: Documentary TV series - Seconds from disaster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0529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B4562-9F57-D221-0488-8731221F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 expectation management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149C886-8A4A-A5E3-B964-B7A64B16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29" y="2276257"/>
            <a:ext cx="10499741" cy="32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EDC7E-EC5C-3E18-3926-52E1B60A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framework: </a:t>
            </a:r>
            <a:br>
              <a:rPr lang="en-US" dirty="0"/>
            </a:br>
            <a:r>
              <a:rPr lang="en-US" dirty="0"/>
              <a:t>Transactional analysis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2612FC-8830-9F11-F8F9-7FCCE9500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891" y="2380656"/>
            <a:ext cx="5982218" cy="3779848"/>
          </a:xfrm>
        </p:spPr>
      </p:pic>
    </p:spTree>
    <p:extLst>
      <p:ext uri="{BB962C8B-B14F-4D97-AF65-F5344CB8AC3E}">
        <p14:creationId xmlns:p14="http://schemas.microsoft.com/office/powerpoint/2010/main" val="209271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ECF31-0A05-978C-E442-E03118A9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expectations – what went wrong?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3B60F-904D-9824-6682-A38F10B1F877}"/>
              </a:ext>
            </a:extLst>
          </p:cNvPr>
          <p:cNvSpPr txBox="1"/>
          <p:nvPr/>
        </p:nvSpPr>
        <p:spPr>
          <a:xfrm>
            <a:off x="1868127" y="5547539"/>
            <a:ext cx="823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Think of a recent situation when your expectations were unmet. What was the cause?</a:t>
            </a:r>
            <a:endParaRPr 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11A55E-502F-0479-E17F-03534752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71" y="2584063"/>
            <a:ext cx="3132091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A703E-1282-17FF-4BE1-0ED6338A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expectations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C270B-1B1C-B323-9813-BD18A7F0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unrealistic starting point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cultural stereotypes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social stereotypes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cognitive heuristics / biases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Framing, anchoring, Kruger-Dunning effect, </a:t>
            </a:r>
            <a:r>
              <a:rPr lang="en-US" dirty="0">
                <a:hlinkClick r:id="rId2"/>
              </a:rPr>
              <a:t>etc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idealization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38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0FD30-BA99-CCB6-853D-BE100C8F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managed well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6A537-C605-276E-B7A6-2FE28ECC5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938" y="2251746"/>
            <a:ext cx="10058400" cy="3466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formulate the problem in front an as simple as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make sure expectations are realistic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do not overcommit your capacity for the delivery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do not hide information, even when it’s not good news – darkness stimulates imagination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try to avoid different interpretations of the same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it is better to under-promise and over-deliver than vice versa</a:t>
            </a:r>
            <a:endParaRPr lang="cs-CZ" sz="2400" dirty="0"/>
          </a:p>
        </p:txBody>
      </p:sp>
      <p:pic>
        <p:nvPicPr>
          <p:cNvPr id="4" name="Zástupný obsah 4" descr="Kancelářský pracovník žena obrys">
            <a:extLst>
              <a:ext uri="{FF2B5EF4-FFF2-40B4-BE49-F238E27FC236}">
                <a16:creationId xmlns:a16="http://schemas.microsoft.com/office/drawing/2014/main" id="{A9D1CCB7-DA9B-DD29-3747-7D39E595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5428" y="531706"/>
            <a:ext cx="914400" cy="914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BE11BBA-53A5-AC10-3774-36663C476FBE}"/>
              </a:ext>
            </a:extLst>
          </p:cNvPr>
          <p:cNvSpPr txBox="1"/>
          <p:nvPr/>
        </p:nvSpPr>
        <p:spPr>
          <a:xfrm>
            <a:off x="8195153" y="12943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pic>
        <p:nvPicPr>
          <p:cNvPr id="6" name="Zástupný obsah 4" descr="Kancelářský pracovník žena obrys">
            <a:extLst>
              <a:ext uri="{FF2B5EF4-FFF2-40B4-BE49-F238E27FC236}">
                <a16:creationId xmlns:a16="http://schemas.microsoft.com/office/drawing/2014/main" id="{AF0646C3-781F-0F59-FA09-9FCDCB62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0595" y="531706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90925A-9C93-1DCF-D7E6-C9E6DA6788E4}"/>
              </a:ext>
            </a:extLst>
          </p:cNvPr>
          <p:cNvSpPr txBox="1"/>
          <p:nvPr/>
        </p:nvSpPr>
        <p:spPr>
          <a:xfrm>
            <a:off x="10180320" y="12943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1965D7C-452A-0413-A218-B03D7014C734}"/>
              </a:ext>
            </a:extLst>
          </p:cNvPr>
          <p:cNvCxnSpPr>
            <a:cxnSpLocks/>
          </p:cNvCxnSpPr>
          <p:nvPr/>
        </p:nvCxnSpPr>
        <p:spPr>
          <a:xfrm>
            <a:off x="8953186" y="1139518"/>
            <a:ext cx="1107409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0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D5175-84C0-3104-4E35-4D08239E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- 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69371-62D1-7B52-5649-A8FD677C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roommate (or family member) has entered your room without knocking and said: </a:t>
            </a:r>
          </a:p>
          <a:p>
            <a:r>
              <a:rPr lang="en-US" dirty="0"/>
              <a:t>“</a:t>
            </a:r>
            <a:r>
              <a:rPr lang="en-US" i="1" dirty="0"/>
              <a:t>Sorry to interrupt you but would you be so kind and take this garbage bag, go outside, and throw it to the garbage can? I am cleaning up and it just gets in the way all the time. </a:t>
            </a:r>
            <a:r>
              <a:rPr lang="en-US" dirty="0"/>
              <a:t>”</a:t>
            </a:r>
          </a:p>
          <a:p>
            <a:r>
              <a:rPr lang="en-US" dirty="0"/>
              <a:t>You are in the middle of watching an episode of favorite Netflix series episode.</a:t>
            </a:r>
          </a:p>
          <a:p>
            <a:endParaRPr lang="en-US" dirty="0"/>
          </a:p>
          <a:p>
            <a:r>
              <a:rPr lang="en-US" dirty="0"/>
              <a:t>Prepare short responses as a:</a:t>
            </a:r>
          </a:p>
          <a:p>
            <a:pPr marL="457200" indent="-457200">
              <a:lnSpc>
                <a:spcPts val="600"/>
              </a:lnSpc>
              <a:buFont typeface="+mj-lt"/>
              <a:buAutoNum type="arabicPeriod"/>
            </a:pPr>
            <a:r>
              <a:rPr lang="en-US" dirty="0"/>
              <a:t>Criticizing parent</a:t>
            </a:r>
          </a:p>
          <a:p>
            <a:pPr marL="457200" indent="-457200">
              <a:lnSpc>
                <a:spcPts val="600"/>
              </a:lnSpc>
              <a:buFont typeface="+mj-lt"/>
              <a:buAutoNum type="arabicPeriod"/>
            </a:pPr>
            <a:r>
              <a:rPr lang="en-US" dirty="0"/>
              <a:t>Caring parent</a:t>
            </a:r>
          </a:p>
          <a:p>
            <a:pPr marL="457200" indent="-457200">
              <a:lnSpc>
                <a:spcPts val="600"/>
              </a:lnSpc>
              <a:buFont typeface="+mj-lt"/>
              <a:buAutoNum type="arabicPeriod"/>
            </a:pPr>
            <a:r>
              <a:rPr lang="en-US" dirty="0"/>
              <a:t>Adult</a:t>
            </a:r>
          </a:p>
          <a:p>
            <a:pPr marL="457200" indent="-457200">
              <a:lnSpc>
                <a:spcPts val="600"/>
              </a:lnSpc>
              <a:buFont typeface="+mj-lt"/>
              <a:buAutoNum type="arabicPeriod"/>
            </a:pPr>
            <a:r>
              <a:rPr lang="en-US" dirty="0"/>
              <a:t>Natural child</a:t>
            </a:r>
          </a:p>
          <a:p>
            <a:pPr marL="457200" indent="-457200">
              <a:lnSpc>
                <a:spcPts val="600"/>
              </a:lnSpc>
              <a:buFont typeface="+mj-lt"/>
              <a:buAutoNum type="arabicPeriod"/>
            </a:pPr>
            <a:r>
              <a:rPr lang="en-US" dirty="0"/>
              <a:t>Adapted child</a:t>
            </a:r>
          </a:p>
          <a:p>
            <a:pPr marL="457200" indent="-457200">
              <a:lnSpc>
                <a:spcPts val="600"/>
              </a:lnSpc>
              <a:buFont typeface="+mj-lt"/>
              <a:buAutoNum type="arabicPeriod"/>
            </a:pPr>
            <a:r>
              <a:rPr lang="en-US" dirty="0"/>
              <a:t>Negativistic child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2029A-60EA-B703-4AF2-3C1EEBC1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analysis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266F3-494E-067F-D48F-AC7207C2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 states of our self (Eric Berne, 1950’s)</a:t>
            </a:r>
          </a:p>
          <a:p>
            <a:endParaRPr lang="en-US" dirty="0"/>
          </a:p>
          <a:p>
            <a:r>
              <a:rPr lang="en-US" dirty="0"/>
              <a:t>In the life roles we normally play (child, sibling, student, teacher, employee..), there are </a:t>
            </a:r>
            <a:r>
              <a:rPr lang="en-US" b="1" dirty="0"/>
              <a:t>three </a:t>
            </a:r>
            <a:r>
              <a:rPr lang="en-US" dirty="0"/>
              <a:t>specific </a:t>
            </a:r>
            <a:r>
              <a:rPr lang="en-US" b="1" dirty="0"/>
              <a:t>internal states</a:t>
            </a:r>
            <a:r>
              <a:rPr lang="en-US" dirty="0"/>
              <a:t> which may apply: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Adult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Child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0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2029A-60EA-B703-4AF2-3C1EEBC1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– Parent state</a:t>
            </a:r>
            <a:endParaRPr lang="cs-CZ" dirty="0"/>
          </a:p>
        </p:txBody>
      </p:sp>
      <p:pic>
        <p:nvPicPr>
          <p:cNvPr id="5" name="Zástupný obsah 4" descr="Pilotní muž se souvislou výplní">
            <a:extLst>
              <a:ext uri="{FF2B5EF4-FFF2-40B4-BE49-F238E27FC236}">
                <a16:creationId xmlns:a16="http://schemas.microsoft.com/office/drawing/2014/main" id="{F89F62C7-8145-8F21-9F01-465F7B6F8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A8DE28-CF39-1F74-B0CD-107434322DB0}"/>
              </a:ext>
            </a:extLst>
          </p:cNvPr>
          <p:cNvSpPr txBox="1"/>
          <p:nvPr/>
        </p:nvSpPr>
        <p:spPr>
          <a:xfrm>
            <a:off x="3085278" y="2374662"/>
            <a:ext cx="7104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Represents</a:t>
            </a:r>
            <a:r>
              <a:rPr lang="en-US" dirty="0"/>
              <a:t>: Parental authority, ethics, morale, tradition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Observed as</a:t>
            </a:r>
            <a:r>
              <a:rPr lang="en-US" dirty="0"/>
              <a:t>: setting goals or limits, counseling/coaching/supervision, critique, protective or caring behavior, defending traditional or “normal” values, setting rules and ensuring that they are followed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Variants</a:t>
            </a:r>
            <a:r>
              <a:rPr lang="en-US" dirty="0"/>
              <a:t>: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Criticizing parent </a:t>
            </a:r>
            <a:r>
              <a:rPr lang="en-US" dirty="0"/>
              <a:t>– command &amp; control, blaming, unwanted advices, “</a:t>
            </a:r>
            <a:r>
              <a:rPr lang="en-US" i="1" dirty="0"/>
              <a:t>…you should</a:t>
            </a:r>
            <a:r>
              <a:rPr lang="en-US" dirty="0"/>
              <a:t>”, “</a:t>
            </a:r>
            <a:r>
              <a:rPr lang="en-US" i="1" dirty="0"/>
              <a:t>…you must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Caring parent</a:t>
            </a:r>
            <a:r>
              <a:rPr lang="en-US" dirty="0"/>
              <a:t> – support, protection, appreciation, “</a:t>
            </a:r>
            <a:r>
              <a:rPr lang="en-US" i="1" dirty="0"/>
              <a:t>Well done!</a:t>
            </a:r>
            <a:r>
              <a:rPr lang="en-US" dirty="0"/>
              <a:t>”, “</a:t>
            </a:r>
            <a:r>
              <a:rPr lang="en-US" i="1" dirty="0"/>
              <a:t>I’m so proud of you</a:t>
            </a:r>
            <a:r>
              <a:rPr lang="en-US" dirty="0"/>
              <a:t>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1C2D-FBFC-CA8F-C511-982F30BF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– Adult state</a:t>
            </a:r>
            <a:endParaRPr lang="cs-CZ" dirty="0"/>
          </a:p>
        </p:txBody>
      </p:sp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C28AE591-2A98-BD1F-B42F-0A760D96B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463" y="2054225"/>
            <a:ext cx="914400" cy="9144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5C208B-338B-97DB-9701-2C0FB128F601}"/>
              </a:ext>
            </a:extLst>
          </p:cNvPr>
          <p:cNvSpPr txBox="1"/>
          <p:nvPr/>
        </p:nvSpPr>
        <p:spPr>
          <a:xfrm>
            <a:off x="3078699" y="2275986"/>
            <a:ext cx="7104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Represents</a:t>
            </a:r>
            <a:r>
              <a:rPr lang="en-US" dirty="0"/>
              <a:t>: objective, balanced communication, responsibility, bound to reality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Observed as</a:t>
            </a:r>
            <a:r>
              <a:rPr lang="en-US" dirty="0"/>
              <a:t>: awareness of pros and cons, realistic expectations, goal seeking, predicting future, working coalition, making and fulfilling agreements</a:t>
            </a:r>
          </a:p>
        </p:txBody>
      </p:sp>
    </p:spTree>
    <p:extLst>
      <p:ext uri="{BB962C8B-B14F-4D97-AF65-F5344CB8AC3E}">
        <p14:creationId xmlns:p14="http://schemas.microsoft.com/office/powerpoint/2010/main" val="273698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4CA4-8733-5710-A5A4-6B42E104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– Child state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A02034-A79A-2EFB-EB43-6831B9B161B7}"/>
              </a:ext>
            </a:extLst>
          </p:cNvPr>
          <p:cNvSpPr txBox="1"/>
          <p:nvPr/>
        </p:nvSpPr>
        <p:spPr>
          <a:xfrm>
            <a:off x="3131327" y="2039163"/>
            <a:ext cx="7104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Represents</a:t>
            </a:r>
            <a:r>
              <a:rPr lang="en-US" dirty="0"/>
              <a:t>: Dependency, tendency to be lead, internal wishes, feelings, fantasies 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Observed as</a:t>
            </a:r>
            <a:r>
              <a:rPr lang="en-US" dirty="0"/>
              <a:t>: emotional episodes (anger, joy, envy…), making fun, playing games, wishful thinking, unrealistic expectations, seeking benefits and overlooking (avoiding) costs, lightheartedness / irresponsibility, manipulation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Variants</a:t>
            </a:r>
            <a:r>
              <a:rPr lang="en-US" dirty="0"/>
              <a:t>: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Natural child </a:t>
            </a:r>
            <a:r>
              <a:rPr lang="en-US" dirty="0"/>
              <a:t>– behaves spontaneously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Adapted child</a:t>
            </a:r>
            <a:r>
              <a:rPr lang="en-US" dirty="0"/>
              <a:t> – as a result of conditional love, it seeks to fulfil parental expectations, own motives may cause guilty consciousness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Negativistic child </a:t>
            </a:r>
            <a:r>
              <a:rPr lang="en-US" dirty="0"/>
              <a:t>– rebellious, questioning authority, not willing to cooperate</a:t>
            </a:r>
            <a:endParaRPr lang="cs-CZ" dirty="0"/>
          </a:p>
        </p:txBody>
      </p:sp>
      <p:pic>
        <p:nvPicPr>
          <p:cNvPr id="8" name="Grafický objekt 7" descr="Plyšová hračka obrys">
            <a:extLst>
              <a:ext uri="{FF2B5EF4-FFF2-40B4-BE49-F238E27FC236}">
                <a16:creationId xmlns:a16="http://schemas.microsoft.com/office/drawing/2014/main" id="{0D83BBE5-1FFE-40A8-331D-FC473A1B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17" y="2149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BB3F-CB83-B5BB-64C9-93C646C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- complementarity</a:t>
            </a:r>
            <a:endParaRPr lang="cs-CZ" dirty="0"/>
          </a:p>
        </p:txBody>
      </p:sp>
      <p:pic>
        <p:nvPicPr>
          <p:cNvPr id="4" name="Zástupný obsah 4" descr="Pilotní muž se souvislou výplní">
            <a:extLst>
              <a:ext uri="{FF2B5EF4-FFF2-40B4-BE49-F238E27FC236}">
                <a16:creationId xmlns:a16="http://schemas.microsoft.com/office/drawing/2014/main" id="{7225B20B-4F04-305C-BECF-82ED006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  <a:prstGeom prst="rect">
            <a:avLst/>
          </a:prstGeom>
        </p:spPr>
      </p:pic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773273F7-0499-4C4D-B68D-3E175E07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512582"/>
            <a:ext cx="914400" cy="914400"/>
          </a:xfrm>
        </p:spPr>
      </p:pic>
      <p:pic>
        <p:nvPicPr>
          <p:cNvPr id="6" name="Grafický objekt 5" descr="Plyšová hračka obrys">
            <a:extLst>
              <a:ext uri="{FF2B5EF4-FFF2-40B4-BE49-F238E27FC236}">
                <a16:creationId xmlns:a16="http://schemas.microsoft.com/office/drawing/2014/main" id="{3BAF36E3-298A-818C-5800-72254771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924068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5E8F35-EDBA-B9FD-0651-7E9E268D36E1}"/>
              </a:ext>
            </a:extLst>
          </p:cNvPr>
          <p:cNvSpPr txBox="1"/>
          <p:nvPr/>
        </p:nvSpPr>
        <p:spPr>
          <a:xfrm>
            <a:off x="1140698" y="19519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41513E-0DE1-3176-2CFA-552CFC013E9B}"/>
              </a:ext>
            </a:extLst>
          </p:cNvPr>
          <p:cNvSpPr txBox="1"/>
          <p:nvPr/>
        </p:nvSpPr>
        <p:spPr>
          <a:xfrm>
            <a:off x="121700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EBE4A-218B-AF38-EC29-A23052B3D6B9}"/>
              </a:ext>
            </a:extLst>
          </p:cNvPr>
          <p:cNvSpPr txBox="1"/>
          <p:nvPr/>
        </p:nvSpPr>
        <p:spPr>
          <a:xfrm>
            <a:off x="1247142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pic>
        <p:nvPicPr>
          <p:cNvPr id="10" name="Zástupný obsah 4" descr="Pilotní muž se souvislou výplní">
            <a:extLst>
              <a:ext uri="{FF2B5EF4-FFF2-40B4-BE49-F238E27FC236}">
                <a16:creationId xmlns:a16="http://schemas.microsoft.com/office/drawing/2014/main" id="{D81D4937-3525-2310-7D42-1D20BE29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9996"/>
            <a:ext cx="914400" cy="914400"/>
          </a:xfrm>
          <a:prstGeom prst="rect">
            <a:avLst/>
          </a:prstGeom>
        </p:spPr>
      </p:pic>
      <p:pic>
        <p:nvPicPr>
          <p:cNvPr id="11" name="Zástupný obsah 4" descr="Kancelářský pracovník žena obrys">
            <a:extLst>
              <a:ext uri="{FF2B5EF4-FFF2-40B4-BE49-F238E27FC236}">
                <a16:creationId xmlns:a16="http://schemas.microsoft.com/office/drawing/2014/main" id="{685A5770-31F9-3C6E-0EBD-A757C47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1258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lyšová hračka obrys">
            <a:extLst>
              <a:ext uri="{FF2B5EF4-FFF2-40B4-BE49-F238E27FC236}">
                <a16:creationId xmlns:a16="http://schemas.microsoft.com/office/drawing/2014/main" id="{8AE71E7D-FCB8-4156-4435-1BB7DB8F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4924068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358B3-5317-DFDF-3EF5-6FEB13C6A934}"/>
              </a:ext>
            </a:extLst>
          </p:cNvPr>
          <p:cNvSpPr txBox="1"/>
          <p:nvPr/>
        </p:nvSpPr>
        <p:spPr>
          <a:xfrm>
            <a:off x="1217005" y="29695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E9AABE-4D37-D7D1-7D69-5E2EBA575CF0}"/>
              </a:ext>
            </a:extLst>
          </p:cNvPr>
          <p:cNvSpPr txBox="1"/>
          <p:nvPr/>
        </p:nvSpPr>
        <p:spPr>
          <a:xfrm>
            <a:off x="575852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B2DFC-8187-20C2-9102-28FC1D2EDD13}"/>
              </a:ext>
            </a:extLst>
          </p:cNvPr>
          <p:cNvSpPr txBox="1"/>
          <p:nvPr/>
        </p:nvSpPr>
        <p:spPr>
          <a:xfrm>
            <a:off x="5758525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EFBCC16-7E8A-D7CF-52BF-951DE8829E43}"/>
              </a:ext>
            </a:extLst>
          </p:cNvPr>
          <p:cNvCxnSpPr/>
          <p:nvPr/>
        </p:nvCxnSpPr>
        <p:spPr>
          <a:xfrm>
            <a:off x="2328760" y="2703729"/>
            <a:ext cx="313790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8355C15-EAFB-DE7E-D3F0-720162EFCF88}"/>
              </a:ext>
            </a:extLst>
          </p:cNvPr>
          <p:cNvCxnSpPr/>
          <p:nvPr/>
        </p:nvCxnSpPr>
        <p:spPr>
          <a:xfrm>
            <a:off x="2373210" y="5440579"/>
            <a:ext cx="3137905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DEFAA37-6F6A-E9EE-A7B4-8B76D9A71509}"/>
              </a:ext>
            </a:extLst>
          </p:cNvPr>
          <p:cNvCxnSpPr/>
          <p:nvPr/>
        </p:nvCxnSpPr>
        <p:spPr>
          <a:xfrm>
            <a:off x="2373210" y="4100729"/>
            <a:ext cx="3137905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42F7930-2F10-2976-C298-85B2728FA019}"/>
              </a:ext>
            </a:extLst>
          </p:cNvPr>
          <p:cNvCxnSpPr/>
          <p:nvPr/>
        </p:nvCxnSpPr>
        <p:spPr>
          <a:xfrm>
            <a:off x="2365347" y="2988707"/>
            <a:ext cx="3093455" cy="205105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9653DC-FB7F-1E6C-2223-0B878C9EBC03}"/>
              </a:ext>
            </a:extLst>
          </p:cNvPr>
          <p:cNvSpPr txBox="1"/>
          <p:nvPr/>
        </p:nvSpPr>
        <p:spPr>
          <a:xfrm>
            <a:off x="5682218" y="19684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82489-77F5-2AE3-24B0-AC4A20EFDAD9}"/>
              </a:ext>
            </a:extLst>
          </p:cNvPr>
          <p:cNvSpPr txBox="1"/>
          <p:nvPr/>
        </p:nvSpPr>
        <p:spPr>
          <a:xfrm>
            <a:off x="5810935" y="29770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00A396A-2EA8-BA07-4B67-FE5E28A1E99D}"/>
              </a:ext>
            </a:extLst>
          </p:cNvPr>
          <p:cNvSpPr txBox="1"/>
          <p:nvPr/>
        </p:nvSpPr>
        <p:spPr>
          <a:xfrm>
            <a:off x="5758525" y="57503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1ABDA6-C4DC-51EA-E113-950EC90352E1}"/>
              </a:ext>
            </a:extLst>
          </p:cNvPr>
          <p:cNvSpPr txBox="1"/>
          <p:nvPr/>
        </p:nvSpPr>
        <p:spPr>
          <a:xfrm>
            <a:off x="1217005" y="57503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5184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BB3F-CB83-B5BB-64C9-93C646C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- conflicts</a:t>
            </a:r>
            <a:endParaRPr lang="cs-CZ" dirty="0"/>
          </a:p>
        </p:txBody>
      </p:sp>
      <p:pic>
        <p:nvPicPr>
          <p:cNvPr id="4" name="Zástupný obsah 4" descr="Pilotní muž se souvislou výplní">
            <a:extLst>
              <a:ext uri="{FF2B5EF4-FFF2-40B4-BE49-F238E27FC236}">
                <a16:creationId xmlns:a16="http://schemas.microsoft.com/office/drawing/2014/main" id="{7225B20B-4F04-305C-BECF-82ED006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  <a:prstGeom prst="rect">
            <a:avLst/>
          </a:prstGeom>
        </p:spPr>
      </p:pic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773273F7-0499-4C4D-B68D-3E175E07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512582"/>
            <a:ext cx="914400" cy="914400"/>
          </a:xfrm>
        </p:spPr>
      </p:pic>
      <p:pic>
        <p:nvPicPr>
          <p:cNvPr id="6" name="Grafický objekt 5" descr="Plyšová hračka obrys">
            <a:extLst>
              <a:ext uri="{FF2B5EF4-FFF2-40B4-BE49-F238E27FC236}">
                <a16:creationId xmlns:a16="http://schemas.microsoft.com/office/drawing/2014/main" id="{3BAF36E3-298A-818C-5800-72254771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924068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5E8F35-EDBA-B9FD-0651-7E9E268D36E1}"/>
              </a:ext>
            </a:extLst>
          </p:cNvPr>
          <p:cNvSpPr txBox="1"/>
          <p:nvPr/>
        </p:nvSpPr>
        <p:spPr>
          <a:xfrm>
            <a:off x="1140698" y="19519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41513E-0DE1-3176-2CFA-552CFC013E9B}"/>
              </a:ext>
            </a:extLst>
          </p:cNvPr>
          <p:cNvSpPr txBox="1"/>
          <p:nvPr/>
        </p:nvSpPr>
        <p:spPr>
          <a:xfrm>
            <a:off x="121700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EBE4A-218B-AF38-EC29-A23052B3D6B9}"/>
              </a:ext>
            </a:extLst>
          </p:cNvPr>
          <p:cNvSpPr txBox="1"/>
          <p:nvPr/>
        </p:nvSpPr>
        <p:spPr>
          <a:xfrm>
            <a:off x="1247142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pic>
        <p:nvPicPr>
          <p:cNvPr id="10" name="Zástupný obsah 4" descr="Pilotní muž se souvislou výplní">
            <a:extLst>
              <a:ext uri="{FF2B5EF4-FFF2-40B4-BE49-F238E27FC236}">
                <a16:creationId xmlns:a16="http://schemas.microsoft.com/office/drawing/2014/main" id="{D81D4937-3525-2310-7D42-1D20BE29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9996"/>
            <a:ext cx="914400" cy="914400"/>
          </a:xfrm>
          <a:prstGeom prst="rect">
            <a:avLst/>
          </a:prstGeom>
        </p:spPr>
      </p:pic>
      <p:pic>
        <p:nvPicPr>
          <p:cNvPr id="11" name="Zástupný obsah 4" descr="Kancelářský pracovník žena obrys">
            <a:extLst>
              <a:ext uri="{FF2B5EF4-FFF2-40B4-BE49-F238E27FC236}">
                <a16:creationId xmlns:a16="http://schemas.microsoft.com/office/drawing/2014/main" id="{685A5770-31F9-3C6E-0EBD-A757C47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1258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lyšová hračka obrys">
            <a:extLst>
              <a:ext uri="{FF2B5EF4-FFF2-40B4-BE49-F238E27FC236}">
                <a16:creationId xmlns:a16="http://schemas.microsoft.com/office/drawing/2014/main" id="{8AE71E7D-FCB8-4156-4435-1BB7DB8F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4924068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358B3-5317-DFDF-3EF5-6FEB13C6A934}"/>
              </a:ext>
            </a:extLst>
          </p:cNvPr>
          <p:cNvSpPr txBox="1"/>
          <p:nvPr/>
        </p:nvSpPr>
        <p:spPr>
          <a:xfrm>
            <a:off x="1217005" y="29695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E9AABE-4D37-D7D1-7D69-5E2EBA575CF0}"/>
              </a:ext>
            </a:extLst>
          </p:cNvPr>
          <p:cNvSpPr txBox="1"/>
          <p:nvPr/>
        </p:nvSpPr>
        <p:spPr>
          <a:xfrm>
            <a:off x="575852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B2DFC-8187-20C2-9102-28FC1D2EDD13}"/>
              </a:ext>
            </a:extLst>
          </p:cNvPr>
          <p:cNvSpPr txBox="1"/>
          <p:nvPr/>
        </p:nvSpPr>
        <p:spPr>
          <a:xfrm>
            <a:off x="5758525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DEFAA37-6F6A-E9EE-A7B4-8B76D9A71509}"/>
              </a:ext>
            </a:extLst>
          </p:cNvPr>
          <p:cNvCxnSpPr>
            <a:cxnSpLocks/>
          </p:cNvCxnSpPr>
          <p:nvPr/>
        </p:nvCxnSpPr>
        <p:spPr>
          <a:xfrm>
            <a:off x="2131405" y="4100729"/>
            <a:ext cx="3507395" cy="0"/>
          </a:xfrm>
          <a:prstGeom prst="straightConnector1">
            <a:avLst/>
          </a:prstGeom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9653DC-FB7F-1E6C-2223-0B878C9EBC03}"/>
              </a:ext>
            </a:extLst>
          </p:cNvPr>
          <p:cNvSpPr txBox="1"/>
          <p:nvPr/>
        </p:nvSpPr>
        <p:spPr>
          <a:xfrm>
            <a:off x="5682218" y="19684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82489-77F5-2AE3-24B0-AC4A20EFDAD9}"/>
              </a:ext>
            </a:extLst>
          </p:cNvPr>
          <p:cNvSpPr txBox="1"/>
          <p:nvPr/>
        </p:nvSpPr>
        <p:spPr>
          <a:xfrm>
            <a:off x="5810935" y="29770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00A396A-2EA8-BA07-4B67-FE5E28A1E99D}"/>
              </a:ext>
            </a:extLst>
          </p:cNvPr>
          <p:cNvSpPr txBox="1"/>
          <p:nvPr/>
        </p:nvSpPr>
        <p:spPr>
          <a:xfrm>
            <a:off x="5758525" y="57503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1ABDA6-C4DC-51EA-E113-950EC90352E1}"/>
              </a:ext>
            </a:extLst>
          </p:cNvPr>
          <p:cNvSpPr txBox="1"/>
          <p:nvPr/>
        </p:nvSpPr>
        <p:spPr>
          <a:xfrm>
            <a:off x="1217005" y="57503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957699B-57E4-520B-F8EC-100AC97D41B0}"/>
              </a:ext>
            </a:extLst>
          </p:cNvPr>
          <p:cNvCxnSpPr>
            <a:cxnSpLocks/>
            <a:stCxn id="12" idx="1"/>
            <a:endCxn id="4" idx="3"/>
          </p:cNvCxnSpPr>
          <p:nvPr/>
        </p:nvCxnSpPr>
        <p:spPr>
          <a:xfrm flipH="1" flipV="1">
            <a:off x="2011680" y="2647196"/>
            <a:ext cx="3627120" cy="2734072"/>
          </a:xfrm>
          <a:prstGeom prst="straightConnector1">
            <a:avLst/>
          </a:prstGeom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C11C9DD-70BD-9828-D5C2-2AC83C11E6B0}"/>
              </a:ext>
            </a:extLst>
          </p:cNvPr>
          <p:cNvSpPr txBox="1"/>
          <p:nvPr/>
        </p:nvSpPr>
        <p:spPr>
          <a:xfrm>
            <a:off x="8393430" y="3092636"/>
            <a:ext cx="2762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You and your roommate are studying the same studying program. There is a deadline approaching, you suggest that before starting to study, you will both watch an episode of a favorite TV series. </a:t>
            </a:r>
          </a:p>
          <a:p>
            <a:endParaRPr lang="en-US" sz="1400" i="1" dirty="0"/>
          </a:p>
          <a:p>
            <a:r>
              <a:rPr lang="en-US" sz="1400" i="1" dirty="0"/>
              <a:t>Imagine the conversation to match the portrayed relationships.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32077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BB3F-CB83-B5BB-64C9-93C646C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- conflicts</a:t>
            </a:r>
            <a:endParaRPr lang="cs-CZ" dirty="0"/>
          </a:p>
        </p:txBody>
      </p:sp>
      <p:pic>
        <p:nvPicPr>
          <p:cNvPr id="4" name="Zástupný obsah 4" descr="Pilotní muž se souvislou výplní">
            <a:extLst>
              <a:ext uri="{FF2B5EF4-FFF2-40B4-BE49-F238E27FC236}">
                <a16:creationId xmlns:a16="http://schemas.microsoft.com/office/drawing/2014/main" id="{7225B20B-4F04-305C-BECF-82ED006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189996"/>
            <a:ext cx="914400" cy="914400"/>
          </a:xfrm>
          <a:prstGeom prst="rect">
            <a:avLst/>
          </a:prstGeom>
        </p:spPr>
      </p:pic>
      <p:pic>
        <p:nvPicPr>
          <p:cNvPr id="5" name="Zástupný obsah 4" descr="Kancelářský pracovník žena obrys">
            <a:extLst>
              <a:ext uri="{FF2B5EF4-FFF2-40B4-BE49-F238E27FC236}">
                <a16:creationId xmlns:a16="http://schemas.microsoft.com/office/drawing/2014/main" id="{773273F7-0499-4C4D-B68D-3E175E07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512582"/>
            <a:ext cx="914400" cy="914400"/>
          </a:xfrm>
        </p:spPr>
      </p:pic>
      <p:pic>
        <p:nvPicPr>
          <p:cNvPr id="6" name="Grafický objekt 5" descr="Plyšová hračka obrys">
            <a:extLst>
              <a:ext uri="{FF2B5EF4-FFF2-40B4-BE49-F238E27FC236}">
                <a16:creationId xmlns:a16="http://schemas.microsoft.com/office/drawing/2014/main" id="{3BAF36E3-298A-818C-5800-72254771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924068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5E8F35-EDBA-B9FD-0651-7E9E268D36E1}"/>
              </a:ext>
            </a:extLst>
          </p:cNvPr>
          <p:cNvSpPr txBox="1"/>
          <p:nvPr/>
        </p:nvSpPr>
        <p:spPr>
          <a:xfrm>
            <a:off x="1140698" y="19519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41513E-0DE1-3176-2CFA-552CFC013E9B}"/>
              </a:ext>
            </a:extLst>
          </p:cNvPr>
          <p:cNvSpPr txBox="1"/>
          <p:nvPr/>
        </p:nvSpPr>
        <p:spPr>
          <a:xfrm>
            <a:off x="121700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AEBE4A-218B-AF38-EC29-A23052B3D6B9}"/>
              </a:ext>
            </a:extLst>
          </p:cNvPr>
          <p:cNvSpPr txBox="1"/>
          <p:nvPr/>
        </p:nvSpPr>
        <p:spPr>
          <a:xfrm>
            <a:off x="1247142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pic>
        <p:nvPicPr>
          <p:cNvPr id="10" name="Zástupný obsah 4" descr="Pilotní muž se souvislou výplní">
            <a:extLst>
              <a:ext uri="{FF2B5EF4-FFF2-40B4-BE49-F238E27FC236}">
                <a16:creationId xmlns:a16="http://schemas.microsoft.com/office/drawing/2014/main" id="{D81D4937-3525-2310-7D42-1D20BE29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9996"/>
            <a:ext cx="914400" cy="914400"/>
          </a:xfrm>
          <a:prstGeom prst="rect">
            <a:avLst/>
          </a:prstGeom>
        </p:spPr>
      </p:pic>
      <p:pic>
        <p:nvPicPr>
          <p:cNvPr id="11" name="Zástupný obsah 4" descr="Kancelářský pracovník žena obrys">
            <a:extLst>
              <a:ext uri="{FF2B5EF4-FFF2-40B4-BE49-F238E27FC236}">
                <a16:creationId xmlns:a16="http://schemas.microsoft.com/office/drawing/2014/main" id="{685A5770-31F9-3C6E-0EBD-A757C47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1258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lyšová hračka obrys">
            <a:extLst>
              <a:ext uri="{FF2B5EF4-FFF2-40B4-BE49-F238E27FC236}">
                <a16:creationId xmlns:a16="http://schemas.microsoft.com/office/drawing/2014/main" id="{8AE71E7D-FCB8-4156-4435-1BB7DB8F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4924068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358B3-5317-DFDF-3EF5-6FEB13C6A934}"/>
              </a:ext>
            </a:extLst>
          </p:cNvPr>
          <p:cNvSpPr txBox="1"/>
          <p:nvPr/>
        </p:nvSpPr>
        <p:spPr>
          <a:xfrm>
            <a:off x="1217005" y="29695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E9AABE-4D37-D7D1-7D69-5E2EBA575CF0}"/>
              </a:ext>
            </a:extLst>
          </p:cNvPr>
          <p:cNvSpPr txBox="1"/>
          <p:nvPr/>
        </p:nvSpPr>
        <p:spPr>
          <a:xfrm>
            <a:off x="5758525" y="42752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B2DFC-8187-20C2-9102-28FC1D2EDD13}"/>
              </a:ext>
            </a:extLst>
          </p:cNvPr>
          <p:cNvSpPr txBox="1"/>
          <p:nvPr/>
        </p:nvSpPr>
        <p:spPr>
          <a:xfrm>
            <a:off x="5758525" y="4706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9653DC-FB7F-1E6C-2223-0B878C9EBC03}"/>
              </a:ext>
            </a:extLst>
          </p:cNvPr>
          <p:cNvSpPr txBox="1"/>
          <p:nvPr/>
        </p:nvSpPr>
        <p:spPr>
          <a:xfrm>
            <a:off x="5682218" y="19684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82489-77F5-2AE3-24B0-AC4A20EFDAD9}"/>
              </a:ext>
            </a:extLst>
          </p:cNvPr>
          <p:cNvSpPr txBox="1"/>
          <p:nvPr/>
        </p:nvSpPr>
        <p:spPr>
          <a:xfrm>
            <a:off x="5810935" y="29770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Criticizing</a:t>
            </a:r>
          </a:p>
          <a:p>
            <a:r>
              <a:rPr lang="en-US" sz="1200" dirty="0"/>
              <a:t>Caring</a:t>
            </a:r>
            <a:endParaRPr lang="cs-CZ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00A396A-2EA8-BA07-4B67-FE5E28A1E99D}"/>
              </a:ext>
            </a:extLst>
          </p:cNvPr>
          <p:cNvSpPr txBox="1"/>
          <p:nvPr/>
        </p:nvSpPr>
        <p:spPr>
          <a:xfrm>
            <a:off x="5758525" y="57503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D1ABDA6-C4DC-51EA-E113-950EC90352E1}"/>
              </a:ext>
            </a:extLst>
          </p:cNvPr>
          <p:cNvSpPr txBox="1"/>
          <p:nvPr/>
        </p:nvSpPr>
        <p:spPr>
          <a:xfrm>
            <a:off x="1217005" y="575038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</a:t>
            </a:r>
          </a:p>
          <a:p>
            <a:r>
              <a:rPr lang="en-US" sz="1200" dirty="0"/>
              <a:t>Adapted</a:t>
            </a:r>
          </a:p>
          <a:p>
            <a:r>
              <a:rPr lang="en-US" sz="1200" dirty="0"/>
              <a:t>Negativistic</a:t>
            </a:r>
            <a:endParaRPr lang="cs-CZ" sz="1200" dirty="0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8A9CFAF-3F29-606C-CF05-083A48A79AA6}"/>
              </a:ext>
            </a:extLst>
          </p:cNvPr>
          <p:cNvCxnSpPr>
            <a:cxnSpLocks/>
          </p:cNvCxnSpPr>
          <p:nvPr/>
        </p:nvCxnSpPr>
        <p:spPr>
          <a:xfrm>
            <a:off x="2131405" y="3897529"/>
            <a:ext cx="3507395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CDDA9A7-862D-E20E-3B61-FC82F47F165A}"/>
              </a:ext>
            </a:extLst>
          </p:cNvPr>
          <p:cNvCxnSpPr>
            <a:cxnSpLocks/>
            <a:stCxn id="10" idx="1"/>
            <a:endCxn id="6" idx="3"/>
          </p:cNvCxnSpPr>
          <p:nvPr/>
        </p:nvCxnSpPr>
        <p:spPr>
          <a:xfrm flipH="1">
            <a:off x="2011680" y="2647196"/>
            <a:ext cx="3627120" cy="2734072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7C4405-CA11-46A1-8424-D93F128CB2D9}"/>
              </a:ext>
            </a:extLst>
          </p:cNvPr>
          <p:cNvSpPr txBox="1"/>
          <p:nvPr/>
        </p:nvSpPr>
        <p:spPr>
          <a:xfrm>
            <a:off x="8393430" y="3092636"/>
            <a:ext cx="2762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You and your roommate are studying the same studying program. There is a deadline approaching, you suggest that before starting to study, you will both watch an episode of a favorite TV series. </a:t>
            </a:r>
          </a:p>
          <a:p>
            <a:endParaRPr lang="en-US" sz="1400" i="1" dirty="0"/>
          </a:p>
          <a:p>
            <a:r>
              <a:rPr lang="en-US" sz="1400" i="1" dirty="0"/>
              <a:t>Imagine the conversation to match the portrayed relationships.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0375756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</TotalTime>
  <Words>994</Words>
  <Application>Microsoft Office PowerPoint</Application>
  <PresentationFormat>Širokoúhlá obrazovka</PresentationFormat>
  <Paragraphs>204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Retrospektiva</vt:lpstr>
      <vt:lpstr>Crisis communication, Expectations management </vt:lpstr>
      <vt:lpstr>Theoretical framework:  Transactional analysis</vt:lpstr>
      <vt:lpstr>Transactional analysis</vt:lpstr>
      <vt:lpstr>TA – Parent state</vt:lpstr>
      <vt:lpstr>TA – Adult state</vt:lpstr>
      <vt:lpstr>TA – Child state</vt:lpstr>
      <vt:lpstr>TA - complementarity</vt:lpstr>
      <vt:lpstr>TA - conflicts</vt:lpstr>
      <vt:lpstr>TA - conflicts</vt:lpstr>
      <vt:lpstr>TA - conflicts</vt:lpstr>
      <vt:lpstr>TA – Idealization vs. devaluation</vt:lpstr>
      <vt:lpstr>TA – Good working coalition</vt:lpstr>
      <vt:lpstr>Application in crisis communication</vt:lpstr>
      <vt:lpstr>What is a crisis?</vt:lpstr>
      <vt:lpstr>Crisis communication</vt:lpstr>
      <vt:lpstr>Tic-Tac-Toe Activity</vt:lpstr>
      <vt:lpstr>Tic-Tac-Toe Activity - Aftermath</vt:lpstr>
      <vt:lpstr>Asiana Airlines Flight 214 </vt:lpstr>
      <vt:lpstr>Application in expectation management</vt:lpstr>
      <vt:lpstr>Failed expectations – what went wrong?</vt:lpstr>
      <vt:lpstr>Failed expectations</vt:lpstr>
      <vt:lpstr>Expectations managed well</vt:lpstr>
      <vt:lpstr>Homework assignment - 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communication, Expectations management </dc:title>
  <dc:creator>Josef Spurný</dc:creator>
  <cp:lastModifiedBy>Josef Spurný</cp:lastModifiedBy>
  <cp:revision>1</cp:revision>
  <dcterms:created xsi:type="dcterms:W3CDTF">2022-11-07T10:37:16Z</dcterms:created>
  <dcterms:modified xsi:type="dcterms:W3CDTF">2022-11-07T16:31:21Z</dcterms:modified>
</cp:coreProperties>
</file>