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8" r:id="rId4"/>
    <p:sldId id="270" r:id="rId5"/>
    <p:sldId id="269" r:id="rId6"/>
    <p:sldId id="271" r:id="rId7"/>
    <p:sldId id="272" r:id="rId8"/>
    <p:sldId id="257" r:id="rId9"/>
    <p:sldId id="260" r:id="rId10"/>
    <p:sldId id="258" r:id="rId11"/>
    <p:sldId id="259" r:id="rId12"/>
    <p:sldId id="261" r:id="rId13"/>
    <p:sldId id="262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FFE0F7-BE03-4B23-AAB6-4B2422DAC3E3}" v="1" dt="2022-11-24T20:55:12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65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 Spurný" userId="f2487294-cad8-448f-9662-d446bfe34fa3" providerId="ADAL" clId="{66E5B423-1B62-4ECD-A5EB-1086E73AFE29}"/>
    <pc:docChg chg="undo custSel addSld modSld sldOrd">
      <pc:chgData name="Josef Spurný" userId="f2487294-cad8-448f-9662-d446bfe34fa3" providerId="ADAL" clId="{66E5B423-1B62-4ECD-A5EB-1086E73AFE29}" dt="2022-11-07T13:37:18.577" v="3553" actId="22"/>
      <pc:docMkLst>
        <pc:docMk/>
      </pc:docMkLst>
      <pc:sldChg chg="modSp new mod">
        <pc:chgData name="Josef Spurný" userId="f2487294-cad8-448f-9662-d446bfe34fa3" providerId="ADAL" clId="{66E5B423-1B62-4ECD-A5EB-1086E73AFE29}" dt="2022-11-07T10:38:55.507" v="104" actId="20577"/>
        <pc:sldMkLst>
          <pc:docMk/>
          <pc:sldMk cId="879553995" sldId="256"/>
        </pc:sldMkLst>
        <pc:spChg chg="mod">
          <ac:chgData name="Josef Spurný" userId="f2487294-cad8-448f-9662-d446bfe34fa3" providerId="ADAL" clId="{66E5B423-1B62-4ECD-A5EB-1086E73AFE29}" dt="2022-11-07T10:38:55.507" v="104" actId="20577"/>
          <ac:spMkLst>
            <pc:docMk/>
            <pc:sldMk cId="879553995" sldId="256"/>
            <ac:spMk id="2" creationId="{814E4F40-3F1F-5972-8886-6759B2D9DBE9}"/>
          </ac:spMkLst>
        </pc:spChg>
        <pc:spChg chg="mod">
          <ac:chgData name="Josef Spurný" userId="f2487294-cad8-448f-9662-d446bfe34fa3" providerId="ADAL" clId="{66E5B423-1B62-4ECD-A5EB-1086E73AFE29}" dt="2022-11-07T10:37:24.928" v="2"/>
          <ac:spMkLst>
            <pc:docMk/>
            <pc:sldMk cId="879553995" sldId="256"/>
            <ac:spMk id="3" creationId="{228D434F-AEF2-8831-58BC-B76DB7DE7B07}"/>
          </ac:spMkLst>
        </pc:spChg>
      </pc:sldChg>
      <pc:sldChg chg="addSp delSp modSp new mod">
        <pc:chgData name="Josef Spurný" userId="f2487294-cad8-448f-9662-d446bfe34fa3" providerId="ADAL" clId="{66E5B423-1B62-4ECD-A5EB-1086E73AFE29}" dt="2022-11-07T10:42:24.923" v="123" actId="22"/>
        <pc:sldMkLst>
          <pc:docMk/>
          <pc:sldMk cId="3778643811" sldId="257"/>
        </pc:sldMkLst>
        <pc:spChg chg="mod">
          <ac:chgData name="Josef Spurný" userId="f2487294-cad8-448f-9662-d446bfe34fa3" providerId="ADAL" clId="{66E5B423-1B62-4ECD-A5EB-1086E73AFE29}" dt="2022-11-07T10:40:59.307" v="122" actId="20577"/>
          <ac:spMkLst>
            <pc:docMk/>
            <pc:sldMk cId="3778643811" sldId="257"/>
            <ac:spMk id="2" creationId="{C5EB3D86-7960-7756-1E35-E3C30967EC66}"/>
          </ac:spMkLst>
        </pc:spChg>
        <pc:spChg chg="del">
          <ac:chgData name="Josef Spurný" userId="f2487294-cad8-448f-9662-d446bfe34fa3" providerId="ADAL" clId="{66E5B423-1B62-4ECD-A5EB-1086E73AFE29}" dt="2022-11-07T10:42:24.923" v="123" actId="22"/>
          <ac:spMkLst>
            <pc:docMk/>
            <pc:sldMk cId="3778643811" sldId="257"/>
            <ac:spMk id="3" creationId="{CEC61C97-554B-0610-99BB-5891ECC85A7A}"/>
          </ac:spMkLst>
        </pc:spChg>
        <pc:picChg chg="add mod ord">
          <ac:chgData name="Josef Spurný" userId="f2487294-cad8-448f-9662-d446bfe34fa3" providerId="ADAL" clId="{66E5B423-1B62-4ECD-A5EB-1086E73AFE29}" dt="2022-11-07T10:42:24.923" v="123" actId="22"/>
          <ac:picMkLst>
            <pc:docMk/>
            <pc:sldMk cId="3778643811" sldId="257"/>
            <ac:picMk id="5" creationId="{CD085AFF-75D8-7178-E84D-D991CD94A460}"/>
          </ac:picMkLst>
        </pc:picChg>
      </pc:sldChg>
      <pc:sldChg chg="modSp new mod">
        <pc:chgData name="Josef Spurný" userId="f2487294-cad8-448f-9662-d446bfe34fa3" providerId="ADAL" clId="{66E5B423-1B62-4ECD-A5EB-1086E73AFE29}" dt="2022-11-07T10:49:41.870" v="610" actId="20577"/>
        <pc:sldMkLst>
          <pc:docMk/>
          <pc:sldMk cId="602244445" sldId="258"/>
        </pc:sldMkLst>
        <pc:spChg chg="mod">
          <ac:chgData name="Josef Spurný" userId="f2487294-cad8-448f-9662-d446bfe34fa3" providerId="ADAL" clId="{66E5B423-1B62-4ECD-A5EB-1086E73AFE29}" dt="2022-11-07T10:43:05.998" v="148" actId="20577"/>
          <ac:spMkLst>
            <pc:docMk/>
            <pc:sldMk cId="602244445" sldId="258"/>
            <ac:spMk id="2" creationId="{8795D27E-A0DE-62AA-D533-41033FDFF334}"/>
          </ac:spMkLst>
        </pc:spChg>
        <pc:spChg chg="mod">
          <ac:chgData name="Josef Spurný" userId="f2487294-cad8-448f-9662-d446bfe34fa3" providerId="ADAL" clId="{66E5B423-1B62-4ECD-A5EB-1086E73AFE29}" dt="2022-11-07T10:49:41.870" v="610" actId="20577"/>
          <ac:spMkLst>
            <pc:docMk/>
            <pc:sldMk cId="602244445" sldId="258"/>
            <ac:spMk id="3" creationId="{E1AEE004-B19A-5200-C4BF-6FAF2F408F6E}"/>
          </ac:spMkLst>
        </pc:spChg>
      </pc:sldChg>
      <pc:sldChg chg="addSp delSp modSp new mod">
        <pc:chgData name="Josef Spurný" userId="f2487294-cad8-448f-9662-d446bfe34fa3" providerId="ADAL" clId="{66E5B423-1B62-4ECD-A5EB-1086E73AFE29}" dt="2022-11-07T10:58:34.117" v="917" actId="20577"/>
        <pc:sldMkLst>
          <pc:docMk/>
          <pc:sldMk cId="155702030" sldId="259"/>
        </pc:sldMkLst>
        <pc:spChg chg="mod">
          <ac:chgData name="Josef Spurný" userId="f2487294-cad8-448f-9662-d446bfe34fa3" providerId="ADAL" clId="{66E5B423-1B62-4ECD-A5EB-1086E73AFE29}" dt="2022-11-07T10:50:15.327" v="633" actId="20577"/>
          <ac:spMkLst>
            <pc:docMk/>
            <pc:sldMk cId="155702030" sldId="259"/>
            <ac:spMk id="2" creationId="{5D72029A-60EA-B703-4AF2-3C1EEBC166BF}"/>
          </ac:spMkLst>
        </pc:spChg>
        <pc:spChg chg="add del mod">
          <ac:chgData name="Josef Spurný" userId="f2487294-cad8-448f-9662-d446bfe34fa3" providerId="ADAL" clId="{66E5B423-1B62-4ECD-A5EB-1086E73AFE29}" dt="2022-11-07T10:58:34.117" v="917" actId="20577"/>
          <ac:spMkLst>
            <pc:docMk/>
            <pc:sldMk cId="155702030" sldId="259"/>
            <ac:spMk id="3" creationId="{B74266F3-494E-067F-D48F-AC7207C2A323}"/>
          </ac:spMkLst>
        </pc:spChg>
        <pc:picChg chg="add del mod">
          <ac:chgData name="Josef Spurný" userId="f2487294-cad8-448f-9662-d446bfe34fa3" providerId="ADAL" clId="{66E5B423-1B62-4ECD-A5EB-1086E73AFE29}" dt="2022-11-07T10:54:05.722" v="639" actId="931"/>
          <ac:picMkLst>
            <pc:docMk/>
            <pc:sldMk cId="155702030" sldId="259"/>
            <ac:picMk id="5" creationId="{7E1DCA14-EF50-C3EC-8E7B-FCE0C7D99E07}"/>
          </ac:picMkLst>
        </pc:picChg>
      </pc:sldChg>
      <pc:sldChg chg="addSp delSp modSp add mod">
        <pc:chgData name="Josef Spurný" userId="f2487294-cad8-448f-9662-d446bfe34fa3" providerId="ADAL" clId="{66E5B423-1B62-4ECD-A5EB-1086E73AFE29}" dt="2022-11-07T11:11:46.626" v="1544" actId="207"/>
        <pc:sldMkLst>
          <pc:docMk/>
          <pc:sldMk cId="1332281084" sldId="260"/>
        </pc:sldMkLst>
        <pc:spChg chg="mod">
          <ac:chgData name="Josef Spurný" userId="f2487294-cad8-448f-9662-d446bfe34fa3" providerId="ADAL" clId="{66E5B423-1B62-4ECD-A5EB-1086E73AFE29}" dt="2022-11-07T11:01:07.077" v="939" actId="20577"/>
          <ac:spMkLst>
            <pc:docMk/>
            <pc:sldMk cId="1332281084" sldId="260"/>
            <ac:spMk id="2" creationId="{5D72029A-60EA-B703-4AF2-3C1EEBC166BF}"/>
          </ac:spMkLst>
        </pc:spChg>
        <pc:spChg chg="del mod">
          <ac:chgData name="Josef Spurný" userId="f2487294-cad8-448f-9662-d446bfe34fa3" providerId="ADAL" clId="{66E5B423-1B62-4ECD-A5EB-1086E73AFE29}" dt="2022-11-07T11:01:44.393" v="941" actId="931"/>
          <ac:spMkLst>
            <pc:docMk/>
            <pc:sldMk cId="1332281084" sldId="260"/>
            <ac:spMk id="3" creationId="{B74266F3-494E-067F-D48F-AC7207C2A323}"/>
          </ac:spMkLst>
        </pc:spChg>
        <pc:spChg chg="add mod">
          <ac:chgData name="Josef Spurný" userId="f2487294-cad8-448f-9662-d446bfe34fa3" providerId="ADAL" clId="{66E5B423-1B62-4ECD-A5EB-1086E73AFE29}" dt="2022-11-07T11:11:46.626" v="1544" actId="207"/>
          <ac:spMkLst>
            <pc:docMk/>
            <pc:sldMk cId="1332281084" sldId="260"/>
            <ac:spMk id="6" creationId="{5AA8DE28-CF39-1F74-B0CD-107434322DB0}"/>
          </ac:spMkLst>
        </pc:spChg>
        <pc:picChg chg="add mod">
          <ac:chgData name="Josef Spurný" userId="f2487294-cad8-448f-9662-d446bfe34fa3" providerId="ADAL" clId="{66E5B423-1B62-4ECD-A5EB-1086E73AFE29}" dt="2022-11-07T11:01:47.817" v="942" actId="1076"/>
          <ac:picMkLst>
            <pc:docMk/>
            <pc:sldMk cId="1332281084" sldId="260"/>
            <ac:picMk id="5" creationId="{F89F62C7-8145-8F21-9F01-465F7B6F8340}"/>
          </ac:picMkLst>
        </pc:picChg>
      </pc:sldChg>
      <pc:sldChg chg="addSp delSp modSp new mod">
        <pc:chgData name="Josef Spurný" userId="f2487294-cad8-448f-9662-d446bfe34fa3" providerId="ADAL" clId="{66E5B423-1B62-4ECD-A5EB-1086E73AFE29}" dt="2022-11-07T11:19:22.194" v="1804" actId="6549"/>
        <pc:sldMkLst>
          <pc:docMk/>
          <pc:sldMk cId="2736989362" sldId="261"/>
        </pc:sldMkLst>
        <pc:spChg chg="mod">
          <ac:chgData name="Josef Spurný" userId="f2487294-cad8-448f-9662-d446bfe34fa3" providerId="ADAL" clId="{66E5B423-1B62-4ECD-A5EB-1086E73AFE29}" dt="2022-11-07T11:13:11.717" v="1562" actId="20577"/>
          <ac:spMkLst>
            <pc:docMk/>
            <pc:sldMk cId="2736989362" sldId="261"/>
            <ac:spMk id="2" creationId="{BA021C2D-FBFC-CA8F-C511-982F30BF8162}"/>
          </ac:spMkLst>
        </pc:spChg>
        <pc:spChg chg="del">
          <ac:chgData name="Josef Spurný" userId="f2487294-cad8-448f-9662-d446bfe34fa3" providerId="ADAL" clId="{66E5B423-1B62-4ECD-A5EB-1086E73AFE29}" dt="2022-11-07T11:14:27.419" v="1563" actId="931"/>
          <ac:spMkLst>
            <pc:docMk/>
            <pc:sldMk cId="2736989362" sldId="261"/>
            <ac:spMk id="3" creationId="{5347EB69-B1A7-7BFE-68B6-FAC686568B6C}"/>
          </ac:spMkLst>
        </pc:spChg>
        <pc:spChg chg="add mod">
          <ac:chgData name="Josef Spurný" userId="f2487294-cad8-448f-9662-d446bfe34fa3" providerId="ADAL" clId="{66E5B423-1B62-4ECD-A5EB-1086E73AFE29}" dt="2022-11-07T11:19:22.194" v="1804" actId="6549"/>
          <ac:spMkLst>
            <pc:docMk/>
            <pc:sldMk cId="2736989362" sldId="261"/>
            <ac:spMk id="6" creationId="{F35C208B-338B-97DB-9701-2C0FB128F601}"/>
          </ac:spMkLst>
        </pc:spChg>
        <pc:picChg chg="add mod">
          <ac:chgData name="Josef Spurný" userId="f2487294-cad8-448f-9662-d446bfe34fa3" providerId="ADAL" clId="{66E5B423-1B62-4ECD-A5EB-1086E73AFE29}" dt="2022-11-07T11:14:31.523" v="1564" actId="1076"/>
          <ac:picMkLst>
            <pc:docMk/>
            <pc:sldMk cId="2736989362" sldId="261"/>
            <ac:picMk id="5" creationId="{C28AE591-2A98-BD1F-B42F-0A760D96B866}"/>
          </ac:picMkLst>
        </pc:picChg>
      </pc:sldChg>
      <pc:sldChg chg="addSp delSp modSp new mod">
        <pc:chgData name="Josef Spurný" userId="f2487294-cad8-448f-9662-d446bfe34fa3" providerId="ADAL" clId="{66E5B423-1B62-4ECD-A5EB-1086E73AFE29}" dt="2022-11-07T11:41:41.799" v="2555" actId="20577"/>
        <pc:sldMkLst>
          <pc:docMk/>
          <pc:sldMk cId="4294373231" sldId="262"/>
        </pc:sldMkLst>
        <pc:spChg chg="mod">
          <ac:chgData name="Josef Spurný" userId="f2487294-cad8-448f-9662-d446bfe34fa3" providerId="ADAL" clId="{66E5B423-1B62-4ECD-A5EB-1086E73AFE29}" dt="2022-11-07T11:19:32.652" v="1826" actId="20577"/>
          <ac:spMkLst>
            <pc:docMk/>
            <pc:sldMk cId="4294373231" sldId="262"/>
            <ac:spMk id="2" creationId="{751A4CA4-8733-5710-A5A4-6B42E104D5C6}"/>
          </ac:spMkLst>
        </pc:spChg>
        <pc:spChg chg="add del">
          <ac:chgData name="Josef Spurný" userId="f2487294-cad8-448f-9662-d446bfe34fa3" providerId="ADAL" clId="{66E5B423-1B62-4ECD-A5EB-1086E73AFE29}" dt="2022-11-07T11:20:29.705" v="1830" actId="478"/>
          <ac:spMkLst>
            <pc:docMk/>
            <pc:sldMk cId="4294373231" sldId="262"/>
            <ac:spMk id="3" creationId="{B34DF711-019F-0D76-6C25-11846839D616}"/>
          </ac:spMkLst>
        </pc:spChg>
        <pc:spChg chg="add mod">
          <ac:chgData name="Josef Spurný" userId="f2487294-cad8-448f-9662-d446bfe34fa3" providerId="ADAL" clId="{66E5B423-1B62-4ECD-A5EB-1086E73AFE29}" dt="2022-11-07T11:41:41.799" v="2555" actId="20577"/>
          <ac:spMkLst>
            <pc:docMk/>
            <pc:sldMk cId="4294373231" sldId="262"/>
            <ac:spMk id="4" creationId="{63A02034-A79A-2EFB-EB43-6831B9B161B7}"/>
          </ac:spMkLst>
        </pc:spChg>
        <pc:picChg chg="add del mod">
          <ac:chgData name="Josef Spurný" userId="f2487294-cad8-448f-9662-d446bfe34fa3" providerId="ADAL" clId="{66E5B423-1B62-4ECD-A5EB-1086E73AFE29}" dt="2022-11-07T11:20:24.917" v="1829" actId="931"/>
          <ac:picMkLst>
            <pc:docMk/>
            <pc:sldMk cId="4294373231" sldId="262"/>
            <ac:picMk id="6" creationId="{4E9804EF-7BA4-DA7B-6882-5CD4A071FAB0}"/>
          </ac:picMkLst>
        </pc:picChg>
        <pc:picChg chg="add mod">
          <ac:chgData name="Josef Spurný" userId="f2487294-cad8-448f-9662-d446bfe34fa3" providerId="ADAL" clId="{66E5B423-1B62-4ECD-A5EB-1086E73AFE29}" dt="2022-11-07T11:20:42.916" v="1832" actId="1076"/>
          <ac:picMkLst>
            <pc:docMk/>
            <pc:sldMk cId="4294373231" sldId="262"/>
            <ac:picMk id="8" creationId="{0D83BBE5-1FFE-40A8-331D-FC473A1B56A1}"/>
          </ac:picMkLst>
        </pc:picChg>
      </pc:sldChg>
      <pc:sldChg chg="addSp delSp modSp new mod">
        <pc:chgData name="Josef Spurný" userId="f2487294-cad8-448f-9662-d446bfe34fa3" providerId="ADAL" clId="{66E5B423-1B62-4ECD-A5EB-1086E73AFE29}" dt="2022-11-07T12:08:26.913" v="2726" actId="1076"/>
        <pc:sldMkLst>
          <pc:docMk/>
          <pc:sldMk cId="1251846641" sldId="263"/>
        </pc:sldMkLst>
        <pc:spChg chg="mod">
          <ac:chgData name="Josef Spurný" userId="f2487294-cad8-448f-9662-d446bfe34fa3" providerId="ADAL" clId="{66E5B423-1B62-4ECD-A5EB-1086E73AFE29}" dt="2022-11-07T12:06:33.299" v="2646" actId="20577"/>
          <ac:spMkLst>
            <pc:docMk/>
            <pc:sldMk cId="1251846641" sldId="263"/>
            <ac:spMk id="2" creationId="{E315BB3F-CB83-B5BB-64C9-93C646C26718}"/>
          </ac:spMkLst>
        </pc:spChg>
        <pc:spChg chg="del">
          <ac:chgData name="Josef Spurný" userId="f2487294-cad8-448f-9662-d446bfe34fa3" providerId="ADAL" clId="{66E5B423-1B62-4ECD-A5EB-1086E73AFE29}" dt="2022-11-07T12:02:59.613" v="2560" actId="478"/>
          <ac:spMkLst>
            <pc:docMk/>
            <pc:sldMk cId="1251846641" sldId="263"/>
            <ac:spMk id="3" creationId="{CF3FB580-077F-C47D-5D67-9FFFF4E4FD81}"/>
          </ac:spMkLst>
        </pc:spChg>
        <pc:spChg chg="add mod">
          <ac:chgData name="Josef Spurný" userId="f2487294-cad8-448f-9662-d446bfe34fa3" providerId="ADAL" clId="{66E5B423-1B62-4ECD-A5EB-1086E73AFE29}" dt="2022-11-07T12:06:57.573" v="2648" actId="1076"/>
          <ac:spMkLst>
            <pc:docMk/>
            <pc:sldMk cId="1251846641" sldId="263"/>
            <ac:spMk id="7" creationId="{BF5E8F35-EDBA-B9FD-0651-7E9E268D36E1}"/>
          </ac:spMkLst>
        </pc:spChg>
        <pc:spChg chg="add mod">
          <ac:chgData name="Josef Spurný" userId="f2487294-cad8-448f-9662-d446bfe34fa3" providerId="ADAL" clId="{66E5B423-1B62-4ECD-A5EB-1086E73AFE29}" dt="2022-11-07T12:08:18.155" v="2725" actId="1035"/>
          <ac:spMkLst>
            <pc:docMk/>
            <pc:sldMk cId="1251846641" sldId="263"/>
            <ac:spMk id="8" creationId="{3441513E-0DE1-3176-2CFA-552CFC013E9B}"/>
          </ac:spMkLst>
        </pc:spChg>
        <pc:spChg chg="add mod">
          <ac:chgData name="Josef Spurný" userId="f2487294-cad8-448f-9662-d446bfe34fa3" providerId="ADAL" clId="{66E5B423-1B62-4ECD-A5EB-1086E73AFE29}" dt="2022-11-07T12:07:39.887" v="2680" actId="1076"/>
          <ac:spMkLst>
            <pc:docMk/>
            <pc:sldMk cId="1251846641" sldId="263"/>
            <ac:spMk id="9" creationId="{E7AEBE4A-218B-AF38-EC29-A23052B3D6B9}"/>
          </ac:spMkLst>
        </pc:spChg>
        <pc:spChg chg="add mod">
          <ac:chgData name="Josef Spurný" userId="f2487294-cad8-448f-9662-d446bfe34fa3" providerId="ADAL" clId="{66E5B423-1B62-4ECD-A5EB-1086E73AFE29}" dt="2022-11-07T12:07:26.171" v="2675" actId="1076"/>
          <ac:spMkLst>
            <pc:docMk/>
            <pc:sldMk cId="1251846641" sldId="263"/>
            <ac:spMk id="13" creationId="{96C358B3-5317-DFDF-3EF5-6FEB13C6A934}"/>
          </ac:spMkLst>
        </pc:spChg>
        <pc:spChg chg="add mod">
          <ac:chgData name="Josef Spurný" userId="f2487294-cad8-448f-9662-d446bfe34fa3" providerId="ADAL" clId="{66E5B423-1B62-4ECD-A5EB-1086E73AFE29}" dt="2022-11-07T12:08:18.155" v="2725" actId="1035"/>
          <ac:spMkLst>
            <pc:docMk/>
            <pc:sldMk cId="1251846641" sldId="263"/>
            <ac:spMk id="14" creationId="{D9E9AABE-4D37-D7D1-7D69-5E2EBA575CF0}"/>
          </ac:spMkLst>
        </pc:spChg>
        <pc:spChg chg="add mod">
          <ac:chgData name="Josef Spurný" userId="f2487294-cad8-448f-9662-d446bfe34fa3" providerId="ADAL" clId="{66E5B423-1B62-4ECD-A5EB-1086E73AFE29}" dt="2022-11-07T12:07:43.875" v="2681" actId="1076"/>
          <ac:spMkLst>
            <pc:docMk/>
            <pc:sldMk cId="1251846641" sldId="263"/>
            <ac:spMk id="15" creationId="{D55B2DFC-8187-20C2-9102-28FC1D2EDD13}"/>
          </ac:spMkLst>
        </pc:spChg>
        <pc:spChg chg="add mod">
          <ac:chgData name="Josef Spurný" userId="f2487294-cad8-448f-9662-d446bfe34fa3" providerId="ADAL" clId="{66E5B423-1B62-4ECD-A5EB-1086E73AFE29}" dt="2022-11-07T12:08:26.913" v="2726" actId="1076"/>
          <ac:spMkLst>
            <pc:docMk/>
            <pc:sldMk cId="1251846641" sldId="263"/>
            <ac:spMk id="22" creationId="{149653DC-FB7F-1E6C-2223-0B878C9EBC03}"/>
          </ac:spMkLst>
        </pc:spChg>
        <pc:spChg chg="add mod">
          <ac:chgData name="Josef Spurný" userId="f2487294-cad8-448f-9662-d446bfe34fa3" providerId="ADAL" clId="{66E5B423-1B62-4ECD-A5EB-1086E73AFE29}" dt="2022-11-07T12:07:32.434" v="2677" actId="1076"/>
          <ac:spMkLst>
            <pc:docMk/>
            <pc:sldMk cId="1251846641" sldId="263"/>
            <ac:spMk id="23" creationId="{66E82489-77F5-2AE3-24B0-AC4A20EFDAD9}"/>
          </ac:spMkLst>
        </pc:spChg>
        <pc:spChg chg="add mod">
          <ac:chgData name="Josef Spurný" userId="f2487294-cad8-448f-9662-d446bfe34fa3" providerId="ADAL" clId="{66E5B423-1B62-4ECD-A5EB-1086E73AFE29}" dt="2022-11-07T12:08:07.020" v="2717" actId="1076"/>
          <ac:spMkLst>
            <pc:docMk/>
            <pc:sldMk cId="1251846641" sldId="263"/>
            <ac:spMk id="24" creationId="{100A396A-2EA8-BA07-4B67-FE5E28A1E99D}"/>
          </ac:spMkLst>
        </pc:spChg>
        <pc:spChg chg="add mod">
          <ac:chgData name="Josef Spurný" userId="f2487294-cad8-448f-9662-d446bfe34fa3" providerId="ADAL" clId="{66E5B423-1B62-4ECD-A5EB-1086E73AFE29}" dt="2022-11-07T12:08:10.819" v="2718" actId="1076"/>
          <ac:spMkLst>
            <pc:docMk/>
            <pc:sldMk cId="1251846641" sldId="263"/>
            <ac:spMk id="25" creationId="{CD1ABDA6-C4DC-51EA-E113-950EC90352E1}"/>
          </ac:spMkLst>
        </pc:spChg>
        <pc:picChg chg="add mod">
          <ac:chgData name="Josef Spurný" userId="f2487294-cad8-448f-9662-d446bfe34fa3" providerId="ADAL" clId="{66E5B423-1B62-4ECD-A5EB-1086E73AFE29}" dt="2022-11-07T12:07:21.756" v="2674" actId="1076"/>
          <ac:picMkLst>
            <pc:docMk/>
            <pc:sldMk cId="1251846641" sldId="263"/>
            <ac:picMk id="4" creationId="{7225B20B-4F04-305C-BECF-82ED0067DFFC}"/>
          </ac:picMkLst>
        </pc:picChg>
        <pc:picChg chg="add mod">
          <ac:chgData name="Josef Spurný" userId="f2487294-cad8-448f-9662-d446bfe34fa3" providerId="ADAL" clId="{66E5B423-1B62-4ECD-A5EB-1086E73AFE29}" dt="2022-11-07T12:08:18.155" v="2725" actId="1035"/>
          <ac:picMkLst>
            <pc:docMk/>
            <pc:sldMk cId="1251846641" sldId="263"/>
            <ac:picMk id="5" creationId="{773273F7-0499-4C4D-B68D-3E175E07067E}"/>
          </ac:picMkLst>
        </pc:picChg>
        <pc:picChg chg="add mod">
          <ac:chgData name="Josef Spurný" userId="f2487294-cad8-448f-9662-d446bfe34fa3" providerId="ADAL" clId="{66E5B423-1B62-4ECD-A5EB-1086E73AFE29}" dt="2022-11-07T12:03:13.293" v="2564" actId="1076"/>
          <ac:picMkLst>
            <pc:docMk/>
            <pc:sldMk cId="1251846641" sldId="263"/>
            <ac:picMk id="6" creationId="{3BAF36E3-298A-818C-5800-72254771D8D4}"/>
          </ac:picMkLst>
        </pc:picChg>
        <pc:picChg chg="add mod">
          <ac:chgData name="Josef Spurný" userId="f2487294-cad8-448f-9662-d446bfe34fa3" providerId="ADAL" clId="{66E5B423-1B62-4ECD-A5EB-1086E73AFE29}" dt="2022-11-07T12:04:18.486" v="2614" actId="1076"/>
          <ac:picMkLst>
            <pc:docMk/>
            <pc:sldMk cId="1251846641" sldId="263"/>
            <ac:picMk id="10" creationId="{D81D4937-3525-2310-7D42-1D20BE29F921}"/>
          </ac:picMkLst>
        </pc:picChg>
        <pc:picChg chg="add mod">
          <ac:chgData name="Josef Spurný" userId="f2487294-cad8-448f-9662-d446bfe34fa3" providerId="ADAL" clId="{66E5B423-1B62-4ECD-A5EB-1086E73AFE29}" dt="2022-11-07T12:08:18.155" v="2725" actId="1035"/>
          <ac:picMkLst>
            <pc:docMk/>
            <pc:sldMk cId="1251846641" sldId="263"/>
            <ac:picMk id="11" creationId="{685A5770-31F9-3C6E-0EBD-A757C473B47C}"/>
          </ac:picMkLst>
        </pc:picChg>
        <pc:picChg chg="add mod">
          <ac:chgData name="Josef Spurný" userId="f2487294-cad8-448f-9662-d446bfe34fa3" providerId="ADAL" clId="{66E5B423-1B62-4ECD-A5EB-1086E73AFE29}" dt="2022-11-07T12:04:18.486" v="2614" actId="1076"/>
          <ac:picMkLst>
            <pc:docMk/>
            <pc:sldMk cId="1251846641" sldId="263"/>
            <ac:picMk id="12" creationId="{8AE71E7D-FCB8-4156-4435-1BB7DB8F295C}"/>
          </ac:picMkLst>
        </pc:picChg>
        <pc:cxnChg chg="add mod">
          <ac:chgData name="Josef Spurný" userId="f2487294-cad8-448f-9662-d446bfe34fa3" providerId="ADAL" clId="{66E5B423-1B62-4ECD-A5EB-1086E73AFE29}" dt="2022-11-07T12:05:20.603" v="2623" actId="1582"/>
          <ac:cxnSpMkLst>
            <pc:docMk/>
            <pc:sldMk cId="1251846641" sldId="263"/>
            <ac:cxnSpMk id="17" creationId="{FEFBCC16-7E8A-D7CF-52BF-951DE8829E43}"/>
          </ac:cxnSpMkLst>
        </pc:cxnChg>
        <pc:cxnChg chg="add mod">
          <ac:chgData name="Josef Spurný" userId="f2487294-cad8-448f-9662-d446bfe34fa3" providerId="ADAL" clId="{66E5B423-1B62-4ECD-A5EB-1086E73AFE29}" dt="2022-11-07T12:05:30.253" v="2625" actId="1582"/>
          <ac:cxnSpMkLst>
            <pc:docMk/>
            <pc:sldMk cId="1251846641" sldId="263"/>
            <ac:cxnSpMk id="18" creationId="{F8355C15-EAFB-DE7E-D3F0-720162EFCF88}"/>
          </ac:cxnSpMkLst>
        </pc:cxnChg>
        <pc:cxnChg chg="add mod">
          <ac:chgData name="Josef Spurný" userId="f2487294-cad8-448f-9662-d446bfe34fa3" providerId="ADAL" clId="{66E5B423-1B62-4ECD-A5EB-1086E73AFE29}" dt="2022-11-07T12:08:18.155" v="2725" actId="1035"/>
          <ac:cxnSpMkLst>
            <pc:docMk/>
            <pc:sldMk cId="1251846641" sldId="263"/>
            <ac:cxnSpMk id="19" creationId="{1DEFAA37-6F6A-E9EE-A7B4-8B76D9A71509}"/>
          </ac:cxnSpMkLst>
        </pc:cxnChg>
        <pc:cxnChg chg="add mod">
          <ac:chgData name="Josef Spurný" userId="f2487294-cad8-448f-9662-d446bfe34fa3" providerId="ADAL" clId="{66E5B423-1B62-4ECD-A5EB-1086E73AFE29}" dt="2022-11-07T12:06:49.020" v="2647" actId="1076"/>
          <ac:cxnSpMkLst>
            <pc:docMk/>
            <pc:sldMk cId="1251846641" sldId="263"/>
            <ac:cxnSpMk id="21" creationId="{142F7930-2F10-2976-C298-85B2728FA019}"/>
          </ac:cxnSpMkLst>
        </pc:cxnChg>
      </pc:sldChg>
      <pc:sldChg chg="addSp delSp modSp add mod">
        <pc:chgData name="Josef Spurný" userId="f2487294-cad8-448f-9662-d446bfe34fa3" providerId="ADAL" clId="{66E5B423-1B62-4ECD-A5EB-1086E73AFE29}" dt="2022-11-07T12:17:23.433" v="3120" actId="1076"/>
        <pc:sldMkLst>
          <pc:docMk/>
          <pc:sldMk cId="1320776730" sldId="264"/>
        </pc:sldMkLst>
        <pc:spChg chg="mod">
          <ac:chgData name="Josef Spurný" userId="f2487294-cad8-448f-9662-d446bfe34fa3" providerId="ADAL" clId="{66E5B423-1B62-4ECD-A5EB-1086E73AFE29}" dt="2022-11-07T12:09:14.757" v="2736" actId="20577"/>
          <ac:spMkLst>
            <pc:docMk/>
            <pc:sldMk cId="1320776730" sldId="264"/>
            <ac:spMk id="2" creationId="{E315BB3F-CB83-B5BB-64C9-93C646C26718}"/>
          </ac:spMkLst>
        </pc:spChg>
        <pc:spChg chg="add mod">
          <ac:chgData name="Josef Spurný" userId="f2487294-cad8-448f-9662-d446bfe34fa3" providerId="ADAL" clId="{66E5B423-1B62-4ECD-A5EB-1086E73AFE29}" dt="2022-11-07T12:17:23.433" v="3120" actId="1076"/>
          <ac:spMkLst>
            <pc:docMk/>
            <pc:sldMk cId="1320776730" sldId="264"/>
            <ac:spMk id="33" creationId="{AC11C9DD-70BD-9828-D5C2-2AC83C11E6B0}"/>
          </ac:spMkLst>
        </pc:spChg>
        <pc:cxnChg chg="add mod">
          <ac:chgData name="Josef Spurný" userId="f2487294-cad8-448f-9662-d446bfe34fa3" providerId="ADAL" clId="{66E5B423-1B62-4ECD-A5EB-1086E73AFE29}" dt="2022-11-07T12:10:43.113" v="2748" actId="14100"/>
          <ac:cxnSpMkLst>
            <pc:docMk/>
            <pc:sldMk cId="1320776730" sldId="264"/>
            <ac:cxnSpMk id="3" creationId="{0957699B-57E4-520B-F8EC-100AC97D41B0}"/>
          </ac:cxnSpMkLst>
        </pc:cxnChg>
        <pc:cxnChg chg="del">
          <ac:chgData name="Josef Spurný" userId="f2487294-cad8-448f-9662-d446bfe34fa3" providerId="ADAL" clId="{66E5B423-1B62-4ECD-A5EB-1086E73AFE29}" dt="2022-11-07T12:10:18.748" v="2743" actId="478"/>
          <ac:cxnSpMkLst>
            <pc:docMk/>
            <pc:sldMk cId="1320776730" sldId="264"/>
            <ac:cxnSpMk id="17" creationId="{FEFBCC16-7E8A-D7CF-52BF-951DE8829E43}"/>
          </ac:cxnSpMkLst>
        </pc:cxnChg>
        <pc:cxnChg chg="del">
          <ac:chgData name="Josef Spurný" userId="f2487294-cad8-448f-9662-d446bfe34fa3" providerId="ADAL" clId="{66E5B423-1B62-4ECD-A5EB-1086E73AFE29}" dt="2022-11-07T12:10:17.867" v="2742" actId="478"/>
          <ac:cxnSpMkLst>
            <pc:docMk/>
            <pc:sldMk cId="1320776730" sldId="264"/>
            <ac:cxnSpMk id="18" creationId="{F8355C15-EAFB-DE7E-D3F0-720162EFCF88}"/>
          </ac:cxnSpMkLst>
        </pc:cxnChg>
        <pc:cxnChg chg="mod">
          <ac:chgData name="Josef Spurný" userId="f2487294-cad8-448f-9662-d446bfe34fa3" providerId="ADAL" clId="{66E5B423-1B62-4ECD-A5EB-1086E73AFE29}" dt="2022-11-07T12:10:49.592" v="2750" actId="14100"/>
          <ac:cxnSpMkLst>
            <pc:docMk/>
            <pc:sldMk cId="1320776730" sldId="264"/>
            <ac:cxnSpMk id="19" creationId="{1DEFAA37-6F6A-E9EE-A7B4-8B76D9A71509}"/>
          </ac:cxnSpMkLst>
        </pc:cxnChg>
        <pc:cxnChg chg="del">
          <ac:chgData name="Josef Spurný" userId="f2487294-cad8-448f-9662-d446bfe34fa3" providerId="ADAL" clId="{66E5B423-1B62-4ECD-A5EB-1086E73AFE29}" dt="2022-11-07T12:10:16.622" v="2741" actId="478"/>
          <ac:cxnSpMkLst>
            <pc:docMk/>
            <pc:sldMk cId="1320776730" sldId="264"/>
            <ac:cxnSpMk id="21" creationId="{142F7930-2F10-2976-C298-85B2728FA019}"/>
          </ac:cxnSpMkLst>
        </pc:cxnChg>
        <pc:cxnChg chg="add del mod">
          <ac:chgData name="Josef Spurný" userId="f2487294-cad8-448f-9662-d446bfe34fa3" providerId="ADAL" clId="{66E5B423-1B62-4ECD-A5EB-1086E73AFE29}" dt="2022-11-07T12:12:33.135" v="2759" actId="478"/>
          <ac:cxnSpMkLst>
            <pc:docMk/>
            <pc:sldMk cId="1320776730" sldId="264"/>
            <ac:cxnSpMk id="29" creationId="{98A9CFAF-3F29-606C-CF05-083A48A79AA6}"/>
          </ac:cxnSpMkLst>
        </pc:cxnChg>
        <pc:cxnChg chg="add del mod">
          <ac:chgData name="Josef Spurný" userId="f2487294-cad8-448f-9662-d446bfe34fa3" providerId="ADAL" clId="{66E5B423-1B62-4ECD-A5EB-1086E73AFE29}" dt="2022-11-07T12:12:32.039" v="2758" actId="478"/>
          <ac:cxnSpMkLst>
            <pc:docMk/>
            <pc:sldMk cId="1320776730" sldId="264"/>
            <ac:cxnSpMk id="30" creationId="{ECDDA9A7-862D-E20E-3B61-FC82F47F165A}"/>
          </ac:cxnSpMkLst>
        </pc:cxnChg>
      </pc:sldChg>
      <pc:sldChg chg="addSp delSp modSp add mod">
        <pc:chgData name="Josef Spurný" userId="f2487294-cad8-448f-9662-d446bfe34fa3" providerId="ADAL" clId="{66E5B423-1B62-4ECD-A5EB-1086E73AFE29}" dt="2022-11-07T12:17:39.708" v="3121"/>
        <pc:sldMkLst>
          <pc:docMk/>
          <pc:sldMk cId="1037575639" sldId="265"/>
        </pc:sldMkLst>
        <pc:spChg chg="add mod">
          <ac:chgData name="Josef Spurný" userId="f2487294-cad8-448f-9662-d446bfe34fa3" providerId="ADAL" clId="{66E5B423-1B62-4ECD-A5EB-1086E73AFE29}" dt="2022-11-07T12:17:39.708" v="3121"/>
          <ac:spMkLst>
            <pc:docMk/>
            <pc:sldMk cId="1037575639" sldId="265"/>
            <ac:spMk id="16" creationId="{B67C4405-CA11-46A1-8424-D93F128CB2D9}"/>
          </ac:spMkLst>
        </pc:spChg>
        <pc:cxnChg chg="del mod">
          <ac:chgData name="Josef Spurný" userId="f2487294-cad8-448f-9662-d446bfe34fa3" providerId="ADAL" clId="{66E5B423-1B62-4ECD-A5EB-1086E73AFE29}" dt="2022-11-07T12:12:35.373" v="2760" actId="478"/>
          <ac:cxnSpMkLst>
            <pc:docMk/>
            <pc:sldMk cId="1037575639" sldId="265"/>
            <ac:cxnSpMk id="3" creationId="{0957699B-57E4-520B-F8EC-100AC97D41B0}"/>
          </ac:cxnSpMkLst>
        </pc:cxnChg>
        <pc:cxnChg chg="del">
          <ac:chgData name="Josef Spurný" userId="f2487294-cad8-448f-9662-d446bfe34fa3" providerId="ADAL" clId="{66E5B423-1B62-4ECD-A5EB-1086E73AFE29}" dt="2022-11-07T12:12:36.583" v="2761" actId="478"/>
          <ac:cxnSpMkLst>
            <pc:docMk/>
            <pc:sldMk cId="1037575639" sldId="265"/>
            <ac:cxnSpMk id="19" creationId="{1DEFAA37-6F6A-E9EE-A7B4-8B76D9A71509}"/>
          </ac:cxnSpMkLst>
        </pc:cxnChg>
      </pc:sldChg>
      <pc:sldChg chg="modSp add mod">
        <pc:chgData name="Josef Spurný" userId="f2487294-cad8-448f-9662-d446bfe34fa3" providerId="ADAL" clId="{66E5B423-1B62-4ECD-A5EB-1086E73AFE29}" dt="2022-11-07T12:18:54.943" v="3129" actId="208"/>
        <pc:sldMkLst>
          <pc:docMk/>
          <pc:sldMk cId="2369550783" sldId="266"/>
        </pc:sldMkLst>
        <pc:cxnChg chg="mod">
          <ac:chgData name="Josef Spurný" userId="f2487294-cad8-448f-9662-d446bfe34fa3" providerId="ADAL" clId="{66E5B423-1B62-4ECD-A5EB-1086E73AFE29}" dt="2022-11-07T12:18:51.199" v="3128" actId="208"/>
          <ac:cxnSpMkLst>
            <pc:docMk/>
            <pc:sldMk cId="2369550783" sldId="266"/>
            <ac:cxnSpMk id="29" creationId="{98A9CFAF-3F29-606C-CF05-083A48A79AA6}"/>
          </ac:cxnSpMkLst>
        </pc:cxnChg>
        <pc:cxnChg chg="mod">
          <ac:chgData name="Josef Spurný" userId="f2487294-cad8-448f-9662-d446bfe34fa3" providerId="ADAL" clId="{66E5B423-1B62-4ECD-A5EB-1086E73AFE29}" dt="2022-11-07T12:18:54.943" v="3129" actId="208"/>
          <ac:cxnSpMkLst>
            <pc:docMk/>
            <pc:sldMk cId="2369550783" sldId="266"/>
            <ac:cxnSpMk id="30" creationId="{ECDDA9A7-862D-E20E-3B61-FC82F47F165A}"/>
          </ac:cxnSpMkLst>
        </pc:cxnChg>
      </pc:sldChg>
      <pc:sldChg chg="addSp delSp modSp add mod">
        <pc:chgData name="Josef Spurný" userId="f2487294-cad8-448f-9662-d446bfe34fa3" providerId="ADAL" clId="{66E5B423-1B62-4ECD-A5EB-1086E73AFE29}" dt="2022-11-07T12:25:33.400" v="3409" actId="20577"/>
        <pc:sldMkLst>
          <pc:docMk/>
          <pc:sldMk cId="514667803" sldId="267"/>
        </pc:sldMkLst>
        <pc:spChg chg="mod">
          <ac:chgData name="Josef Spurný" userId="f2487294-cad8-448f-9662-d446bfe34fa3" providerId="ADAL" clId="{66E5B423-1B62-4ECD-A5EB-1086E73AFE29}" dt="2022-11-07T12:23:41.679" v="3336" actId="20577"/>
          <ac:spMkLst>
            <pc:docMk/>
            <pc:sldMk cId="514667803" sldId="267"/>
            <ac:spMk id="2" creationId="{E315BB3F-CB83-B5BB-64C9-93C646C26718}"/>
          </ac:spMkLst>
        </pc:spChg>
        <pc:spChg chg="del mod">
          <ac:chgData name="Josef Spurný" userId="f2487294-cad8-448f-9662-d446bfe34fa3" providerId="ADAL" clId="{66E5B423-1B62-4ECD-A5EB-1086E73AFE29}" dt="2022-11-07T12:20:52.464" v="3163"/>
          <ac:spMkLst>
            <pc:docMk/>
            <pc:sldMk cId="514667803" sldId="267"/>
            <ac:spMk id="16" creationId="{B67C4405-CA11-46A1-8424-D93F128CB2D9}"/>
          </ac:spMkLst>
        </pc:spChg>
        <pc:spChg chg="add del mod">
          <ac:chgData name="Josef Spurný" userId="f2487294-cad8-448f-9662-d446bfe34fa3" providerId="ADAL" clId="{66E5B423-1B62-4ECD-A5EB-1086E73AFE29}" dt="2022-11-07T12:21:38.713" v="3211" actId="478"/>
          <ac:spMkLst>
            <pc:docMk/>
            <pc:sldMk cId="514667803" sldId="267"/>
            <ac:spMk id="19" creationId="{42C6DA7B-5E18-9EF4-C236-A8D875458992}"/>
          </ac:spMkLst>
        </pc:spChg>
        <pc:spChg chg="add mod">
          <ac:chgData name="Josef Spurný" userId="f2487294-cad8-448f-9662-d446bfe34fa3" providerId="ADAL" clId="{66E5B423-1B62-4ECD-A5EB-1086E73AFE29}" dt="2022-11-07T12:25:33.400" v="3409" actId="20577"/>
          <ac:spMkLst>
            <pc:docMk/>
            <pc:sldMk cId="514667803" sldId="267"/>
            <ac:spMk id="20" creationId="{E852895D-A1D6-2212-A172-202CC5B1ED3A}"/>
          </ac:spMkLst>
        </pc:spChg>
        <pc:spChg chg="add del mod">
          <ac:chgData name="Josef Spurný" userId="f2487294-cad8-448f-9662-d446bfe34fa3" providerId="ADAL" clId="{66E5B423-1B62-4ECD-A5EB-1086E73AFE29}" dt="2022-11-07T12:21:40.191" v="3212" actId="478"/>
          <ac:spMkLst>
            <pc:docMk/>
            <pc:sldMk cId="514667803" sldId="267"/>
            <ac:spMk id="21" creationId="{5D30DDF1-6B07-2CC7-03BB-3E9E95C6A794}"/>
          </ac:spMkLst>
        </pc:spChg>
        <pc:cxnChg chg="mod">
          <ac:chgData name="Josef Spurný" userId="f2487294-cad8-448f-9662-d446bfe34fa3" providerId="ADAL" clId="{66E5B423-1B62-4ECD-A5EB-1086E73AFE29}" dt="2022-11-07T12:20:39.871" v="3155" actId="14100"/>
          <ac:cxnSpMkLst>
            <pc:docMk/>
            <pc:sldMk cId="514667803" sldId="267"/>
            <ac:cxnSpMk id="29" creationId="{98A9CFAF-3F29-606C-CF05-083A48A79AA6}"/>
          </ac:cxnSpMkLst>
        </pc:cxnChg>
        <pc:cxnChg chg="mod">
          <ac:chgData name="Josef Spurný" userId="f2487294-cad8-448f-9662-d446bfe34fa3" providerId="ADAL" clId="{66E5B423-1B62-4ECD-A5EB-1086E73AFE29}" dt="2022-11-07T12:20:19.459" v="3153" actId="14100"/>
          <ac:cxnSpMkLst>
            <pc:docMk/>
            <pc:sldMk cId="514667803" sldId="267"/>
            <ac:cxnSpMk id="30" creationId="{ECDDA9A7-862D-E20E-3B61-FC82F47F165A}"/>
          </ac:cxnSpMkLst>
        </pc:cxnChg>
      </pc:sldChg>
      <pc:sldChg chg="delSp modSp add mod ord">
        <pc:chgData name="Josef Spurný" userId="f2487294-cad8-448f-9662-d446bfe34fa3" providerId="ADAL" clId="{66E5B423-1B62-4ECD-A5EB-1086E73AFE29}" dt="2022-11-07T12:26:01.935" v="3440" actId="478"/>
        <pc:sldMkLst>
          <pc:docMk/>
          <pc:sldMk cId="598737045" sldId="268"/>
        </pc:sldMkLst>
        <pc:spChg chg="mod">
          <ac:chgData name="Josef Spurný" userId="f2487294-cad8-448f-9662-d446bfe34fa3" providerId="ADAL" clId="{66E5B423-1B62-4ECD-A5EB-1086E73AFE29}" dt="2022-11-07T12:25:57.298" v="3437" actId="20577"/>
          <ac:spMkLst>
            <pc:docMk/>
            <pc:sldMk cId="598737045" sldId="268"/>
            <ac:spMk id="2" creationId="{E315BB3F-CB83-B5BB-64C9-93C646C26718}"/>
          </ac:spMkLst>
        </pc:spChg>
        <pc:cxnChg chg="del">
          <ac:chgData name="Josef Spurný" userId="f2487294-cad8-448f-9662-d446bfe34fa3" providerId="ADAL" clId="{66E5B423-1B62-4ECD-A5EB-1086E73AFE29}" dt="2022-11-07T12:25:59.863" v="3438" actId="478"/>
          <ac:cxnSpMkLst>
            <pc:docMk/>
            <pc:sldMk cId="598737045" sldId="268"/>
            <ac:cxnSpMk id="17" creationId="{FEFBCC16-7E8A-D7CF-52BF-951DE8829E43}"/>
          </ac:cxnSpMkLst>
        </pc:cxnChg>
        <pc:cxnChg chg="del">
          <ac:chgData name="Josef Spurný" userId="f2487294-cad8-448f-9662-d446bfe34fa3" providerId="ADAL" clId="{66E5B423-1B62-4ECD-A5EB-1086E73AFE29}" dt="2022-11-07T12:26:01.935" v="3440" actId="478"/>
          <ac:cxnSpMkLst>
            <pc:docMk/>
            <pc:sldMk cId="598737045" sldId="268"/>
            <ac:cxnSpMk id="18" creationId="{F8355C15-EAFB-DE7E-D3F0-720162EFCF88}"/>
          </ac:cxnSpMkLst>
        </pc:cxnChg>
        <pc:cxnChg chg="del">
          <ac:chgData name="Josef Spurný" userId="f2487294-cad8-448f-9662-d446bfe34fa3" providerId="ADAL" clId="{66E5B423-1B62-4ECD-A5EB-1086E73AFE29}" dt="2022-11-07T12:26:00.749" v="3439" actId="478"/>
          <ac:cxnSpMkLst>
            <pc:docMk/>
            <pc:sldMk cId="598737045" sldId="268"/>
            <ac:cxnSpMk id="21" creationId="{142F7930-2F10-2976-C298-85B2728FA019}"/>
          </ac:cxnSpMkLst>
        </pc:cxnChg>
      </pc:sldChg>
      <pc:sldChg chg="modSp new mod">
        <pc:chgData name="Josef Spurný" userId="f2487294-cad8-448f-9662-d446bfe34fa3" providerId="ADAL" clId="{66E5B423-1B62-4ECD-A5EB-1086E73AFE29}" dt="2022-11-07T12:27:17.892" v="3482"/>
        <pc:sldMkLst>
          <pc:docMk/>
          <pc:sldMk cId="1435518621" sldId="269"/>
        </pc:sldMkLst>
        <pc:spChg chg="mod">
          <ac:chgData name="Josef Spurný" userId="f2487294-cad8-448f-9662-d446bfe34fa3" providerId="ADAL" clId="{66E5B423-1B62-4ECD-A5EB-1086E73AFE29}" dt="2022-11-07T12:26:52.527" v="3478" actId="20577"/>
          <ac:spMkLst>
            <pc:docMk/>
            <pc:sldMk cId="1435518621" sldId="269"/>
            <ac:spMk id="2" creationId="{927B4562-9F57-D221-0488-8731221F959C}"/>
          </ac:spMkLst>
        </pc:spChg>
        <pc:spChg chg="mod">
          <ac:chgData name="Josef Spurný" userId="f2487294-cad8-448f-9662-d446bfe34fa3" providerId="ADAL" clId="{66E5B423-1B62-4ECD-A5EB-1086E73AFE29}" dt="2022-11-07T12:27:17.892" v="3482"/>
          <ac:spMkLst>
            <pc:docMk/>
            <pc:sldMk cId="1435518621" sldId="269"/>
            <ac:spMk id="3" creationId="{B4CB2328-0BF9-513B-4194-053DAE8EE115}"/>
          </ac:spMkLst>
        </pc:spChg>
      </pc:sldChg>
      <pc:sldChg chg="modSp new mod">
        <pc:chgData name="Josef Spurný" userId="f2487294-cad8-448f-9662-d446bfe34fa3" providerId="ADAL" clId="{66E5B423-1B62-4ECD-A5EB-1086E73AFE29}" dt="2022-11-07T13:35:38.437" v="3519" actId="313"/>
        <pc:sldMkLst>
          <pc:docMk/>
          <pc:sldMk cId="1769358825" sldId="270"/>
        </pc:sldMkLst>
        <pc:spChg chg="mod">
          <ac:chgData name="Josef Spurný" userId="f2487294-cad8-448f-9662-d446bfe34fa3" providerId="ADAL" clId="{66E5B423-1B62-4ECD-A5EB-1086E73AFE29}" dt="2022-11-07T13:35:38.437" v="3519" actId="313"/>
          <ac:spMkLst>
            <pc:docMk/>
            <pc:sldMk cId="1769358825" sldId="270"/>
            <ac:spMk id="2" creationId="{4FBF0E0E-DBA3-B16D-57A8-A891B8C800BE}"/>
          </ac:spMkLst>
        </pc:spChg>
      </pc:sldChg>
      <pc:sldChg chg="addSp delSp modSp new mod">
        <pc:chgData name="Josef Spurný" userId="f2487294-cad8-448f-9662-d446bfe34fa3" providerId="ADAL" clId="{66E5B423-1B62-4ECD-A5EB-1086E73AFE29}" dt="2022-11-07T13:37:18.577" v="3553" actId="22"/>
        <pc:sldMkLst>
          <pc:docMk/>
          <pc:sldMk cId="810512541" sldId="271"/>
        </pc:sldMkLst>
        <pc:spChg chg="mod">
          <ac:chgData name="Josef Spurný" userId="f2487294-cad8-448f-9662-d446bfe34fa3" providerId="ADAL" clId="{66E5B423-1B62-4ECD-A5EB-1086E73AFE29}" dt="2022-11-07T13:36:24.325" v="3548" actId="20577"/>
          <ac:spMkLst>
            <pc:docMk/>
            <pc:sldMk cId="810512541" sldId="271"/>
            <ac:spMk id="2" creationId="{96701666-0D02-6E06-9B0E-33C8F757532C}"/>
          </ac:spMkLst>
        </pc:spChg>
        <pc:spChg chg="del">
          <ac:chgData name="Josef Spurný" userId="f2487294-cad8-448f-9662-d446bfe34fa3" providerId="ADAL" clId="{66E5B423-1B62-4ECD-A5EB-1086E73AFE29}" dt="2022-11-07T13:36:32.550" v="3549" actId="478"/>
          <ac:spMkLst>
            <pc:docMk/>
            <pc:sldMk cId="810512541" sldId="271"/>
            <ac:spMk id="3" creationId="{3F2F55AE-726C-741E-B47C-ACC956D1F71A}"/>
          </ac:spMkLst>
        </pc:spChg>
        <pc:picChg chg="add del mod">
          <ac:chgData name="Josef Spurný" userId="f2487294-cad8-448f-9662-d446bfe34fa3" providerId="ADAL" clId="{66E5B423-1B62-4ECD-A5EB-1086E73AFE29}" dt="2022-11-07T13:37:08.511" v="3552" actId="478"/>
          <ac:picMkLst>
            <pc:docMk/>
            <pc:sldMk cId="810512541" sldId="271"/>
            <ac:picMk id="5" creationId="{A2322DC9-AAB2-2EBF-2755-E0C060DC2F17}"/>
          </ac:picMkLst>
        </pc:picChg>
        <pc:picChg chg="add">
          <ac:chgData name="Josef Spurný" userId="f2487294-cad8-448f-9662-d446bfe34fa3" providerId="ADAL" clId="{66E5B423-1B62-4ECD-A5EB-1086E73AFE29}" dt="2022-11-07T13:37:18.577" v="3553" actId="22"/>
          <ac:picMkLst>
            <pc:docMk/>
            <pc:sldMk cId="810512541" sldId="271"/>
            <ac:picMk id="7" creationId="{D482B1FA-6F42-92ED-7CB8-1C00571B3FE0}"/>
          </ac:picMkLst>
        </pc:picChg>
      </pc:sldChg>
    </pc:docChg>
  </pc:docChgLst>
  <pc:docChgLst>
    <pc:chgData name="Josef Spurný" userId="f2487294-cad8-448f-9662-d446bfe34fa3" providerId="ADAL" clId="{27186E9C-37E7-4DC8-8DC9-79AAFFAA9B21}"/>
    <pc:docChg chg="undo custSel addSld delSld modSld sldOrd">
      <pc:chgData name="Josef Spurný" userId="f2487294-cad8-448f-9662-d446bfe34fa3" providerId="ADAL" clId="{27186E9C-37E7-4DC8-8DC9-79AAFFAA9B21}" dt="2022-11-21T11:57:02.283" v="2773" actId="20577"/>
      <pc:docMkLst>
        <pc:docMk/>
      </pc:docMkLst>
      <pc:sldChg chg="modSp mod">
        <pc:chgData name="Josef Spurný" userId="f2487294-cad8-448f-9662-d446bfe34fa3" providerId="ADAL" clId="{27186E9C-37E7-4DC8-8DC9-79AAFFAA9B21}" dt="2022-11-21T11:57:02.283" v="2773" actId="20577"/>
        <pc:sldMkLst>
          <pc:docMk/>
          <pc:sldMk cId="879553995" sldId="256"/>
        </pc:sldMkLst>
        <pc:spChg chg="mod">
          <ac:chgData name="Josef Spurný" userId="f2487294-cad8-448f-9662-d446bfe34fa3" providerId="ADAL" clId="{27186E9C-37E7-4DC8-8DC9-79AAFFAA9B21}" dt="2022-11-21T11:57:02.283" v="2773" actId="20577"/>
          <ac:spMkLst>
            <pc:docMk/>
            <pc:sldMk cId="879553995" sldId="256"/>
            <ac:spMk id="2" creationId="{814E4F40-3F1F-5972-8886-6759B2D9DBE9}"/>
          </ac:spMkLst>
        </pc:spChg>
      </pc:sldChg>
      <pc:sldChg chg="ord">
        <pc:chgData name="Josef Spurný" userId="f2487294-cad8-448f-9662-d446bfe34fa3" providerId="ADAL" clId="{27186E9C-37E7-4DC8-8DC9-79AAFFAA9B21}" dt="2022-11-07T14:19:55.062" v="2"/>
        <pc:sldMkLst>
          <pc:docMk/>
          <pc:sldMk cId="3778643811" sldId="257"/>
        </pc:sldMkLst>
      </pc:sldChg>
      <pc:sldChg chg="ord">
        <pc:chgData name="Josef Spurný" userId="f2487294-cad8-448f-9662-d446bfe34fa3" providerId="ADAL" clId="{27186E9C-37E7-4DC8-8DC9-79AAFFAA9B21}" dt="2022-11-07T14:19:55.062" v="2"/>
        <pc:sldMkLst>
          <pc:docMk/>
          <pc:sldMk cId="602244445" sldId="258"/>
        </pc:sldMkLst>
      </pc:sldChg>
      <pc:sldChg chg="modSp mod">
        <pc:chgData name="Josef Spurný" userId="f2487294-cad8-448f-9662-d446bfe34fa3" providerId="ADAL" clId="{27186E9C-37E7-4DC8-8DC9-79AAFFAA9B21}" dt="2022-11-07T14:18:06.762" v="0" actId="208"/>
        <pc:sldMkLst>
          <pc:docMk/>
          <pc:sldMk cId="1251846641" sldId="263"/>
        </pc:sldMkLst>
        <pc:cxnChg chg="mod">
          <ac:chgData name="Josef Spurný" userId="f2487294-cad8-448f-9662-d446bfe34fa3" providerId="ADAL" clId="{27186E9C-37E7-4DC8-8DC9-79AAFFAA9B21}" dt="2022-11-07T14:18:06.762" v="0" actId="208"/>
          <ac:cxnSpMkLst>
            <pc:docMk/>
            <pc:sldMk cId="1251846641" sldId="263"/>
            <ac:cxnSpMk id="18" creationId="{F8355C15-EAFB-DE7E-D3F0-720162EFCF88}"/>
          </ac:cxnSpMkLst>
        </pc:cxnChg>
      </pc:sldChg>
      <pc:sldChg chg="modSp mod">
        <pc:chgData name="Josef Spurný" userId="f2487294-cad8-448f-9662-d446bfe34fa3" providerId="ADAL" clId="{27186E9C-37E7-4DC8-8DC9-79AAFFAA9B21}" dt="2022-11-07T15:20:29.838" v="1161" actId="14100"/>
        <pc:sldMkLst>
          <pc:docMk/>
          <pc:sldMk cId="2369550783" sldId="266"/>
        </pc:sldMkLst>
        <pc:cxnChg chg="mod">
          <ac:chgData name="Josef Spurný" userId="f2487294-cad8-448f-9662-d446bfe34fa3" providerId="ADAL" clId="{27186E9C-37E7-4DC8-8DC9-79AAFFAA9B21}" dt="2022-11-07T15:20:29.838" v="1161" actId="14100"/>
          <ac:cxnSpMkLst>
            <pc:docMk/>
            <pc:sldMk cId="2369550783" sldId="266"/>
            <ac:cxnSpMk id="29" creationId="{98A9CFAF-3F29-606C-CF05-083A48A79AA6}"/>
          </ac:cxnSpMkLst>
        </pc:cxnChg>
      </pc:sldChg>
      <pc:sldChg chg="addSp delSp modSp mod">
        <pc:chgData name="Josef Spurný" userId="f2487294-cad8-448f-9662-d446bfe34fa3" providerId="ADAL" clId="{27186E9C-37E7-4DC8-8DC9-79AAFFAA9B21}" dt="2022-11-07T15:10:09.086" v="1159" actId="1076"/>
        <pc:sldMkLst>
          <pc:docMk/>
          <pc:sldMk cId="1435518621" sldId="269"/>
        </pc:sldMkLst>
        <pc:spChg chg="del mod">
          <ac:chgData name="Josef Spurný" userId="f2487294-cad8-448f-9662-d446bfe34fa3" providerId="ADAL" clId="{27186E9C-37E7-4DC8-8DC9-79AAFFAA9B21}" dt="2022-11-07T15:06:41.993" v="1150" actId="478"/>
          <ac:spMkLst>
            <pc:docMk/>
            <pc:sldMk cId="1435518621" sldId="269"/>
            <ac:spMk id="3" creationId="{B4CB2328-0BF9-513B-4194-053DAE8EE115}"/>
          </ac:spMkLst>
        </pc:spChg>
        <pc:picChg chg="add del mod">
          <ac:chgData name="Josef Spurný" userId="f2487294-cad8-448f-9662-d446bfe34fa3" providerId="ADAL" clId="{27186E9C-37E7-4DC8-8DC9-79AAFFAA9B21}" dt="2022-11-07T15:10:02.153" v="1155" actId="478"/>
          <ac:picMkLst>
            <pc:docMk/>
            <pc:sldMk cId="1435518621" sldId="269"/>
            <ac:picMk id="5" creationId="{2B2A5F2C-08CA-68DE-74A7-756519149D3F}"/>
          </ac:picMkLst>
        </pc:picChg>
        <pc:picChg chg="add mod">
          <ac:chgData name="Josef Spurný" userId="f2487294-cad8-448f-9662-d446bfe34fa3" providerId="ADAL" clId="{27186E9C-37E7-4DC8-8DC9-79AAFFAA9B21}" dt="2022-11-07T15:10:09.086" v="1159" actId="1076"/>
          <ac:picMkLst>
            <pc:docMk/>
            <pc:sldMk cId="1435518621" sldId="269"/>
            <ac:picMk id="7" creationId="{F149C886-8A4A-A5E3-B964-B7A64B166395}"/>
          </ac:picMkLst>
        </pc:picChg>
      </pc:sldChg>
      <pc:sldChg chg="del">
        <pc:chgData name="Josef Spurný" userId="f2487294-cad8-448f-9662-d446bfe34fa3" providerId="ADAL" clId="{27186E9C-37E7-4DC8-8DC9-79AAFFAA9B21}" dt="2022-11-07T16:31:15.020" v="2755" actId="2696"/>
        <pc:sldMkLst>
          <pc:docMk/>
          <pc:sldMk cId="1769358825" sldId="270"/>
        </pc:sldMkLst>
      </pc:sldChg>
      <pc:sldChg chg="addSp delSp modSp new mod">
        <pc:chgData name="Josef Spurný" userId="f2487294-cad8-448f-9662-d446bfe34fa3" providerId="ADAL" clId="{27186E9C-37E7-4DC8-8DC9-79AAFFAA9B21}" dt="2022-11-07T14:22:00.248" v="57" actId="20577"/>
        <pc:sldMkLst>
          <pc:docMk/>
          <pc:sldMk cId="2092711401" sldId="272"/>
        </pc:sldMkLst>
        <pc:spChg chg="mod">
          <ac:chgData name="Josef Spurný" userId="f2487294-cad8-448f-9662-d446bfe34fa3" providerId="ADAL" clId="{27186E9C-37E7-4DC8-8DC9-79AAFFAA9B21}" dt="2022-11-07T14:22:00.248" v="57" actId="20577"/>
          <ac:spMkLst>
            <pc:docMk/>
            <pc:sldMk cId="2092711401" sldId="272"/>
            <ac:spMk id="2" creationId="{DFBEDC7E-EC5C-3E18-3926-52E1B60A5067}"/>
          </ac:spMkLst>
        </pc:spChg>
        <pc:spChg chg="del">
          <ac:chgData name="Josef Spurný" userId="f2487294-cad8-448f-9662-d446bfe34fa3" providerId="ADAL" clId="{27186E9C-37E7-4DC8-8DC9-79AAFFAA9B21}" dt="2022-11-07T14:21:46.651" v="29" actId="22"/>
          <ac:spMkLst>
            <pc:docMk/>
            <pc:sldMk cId="2092711401" sldId="272"/>
            <ac:spMk id="3" creationId="{970DBCF3-E839-A857-3AF5-6C31268FC0BE}"/>
          </ac:spMkLst>
        </pc:spChg>
        <pc:picChg chg="add mod ord">
          <ac:chgData name="Josef Spurný" userId="f2487294-cad8-448f-9662-d446bfe34fa3" providerId="ADAL" clId="{27186E9C-37E7-4DC8-8DC9-79AAFFAA9B21}" dt="2022-11-07T14:21:48.968" v="30" actId="1076"/>
          <ac:picMkLst>
            <pc:docMk/>
            <pc:sldMk cId="2092711401" sldId="272"/>
            <ac:picMk id="5" creationId="{B22612FC-8830-9F11-F8F9-7FCCE950085B}"/>
          </ac:picMkLst>
        </pc:picChg>
      </pc:sldChg>
      <pc:sldChg chg="addSp delSp modSp new mod">
        <pc:chgData name="Josef Spurný" userId="f2487294-cad8-448f-9662-d446bfe34fa3" providerId="ADAL" clId="{27186E9C-37E7-4DC8-8DC9-79AAFFAA9B21}" dt="2022-11-07T14:23:36.607" v="107" actId="1076"/>
        <pc:sldMkLst>
          <pc:docMk/>
          <pc:sldMk cId="2163031044" sldId="273"/>
        </pc:sldMkLst>
        <pc:spChg chg="mod">
          <ac:chgData name="Josef Spurný" userId="f2487294-cad8-448f-9662-d446bfe34fa3" providerId="ADAL" clId="{27186E9C-37E7-4DC8-8DC9-79AAFFAA9B21}" dt="2022-11-07T14:22:25.903" v="102" actId="20577"/>
          <ac:spMkLst>
            <pc:docMk/>
            <pc:sldMk cId="2163031044" sldId="273"/>
            <ac:spMk id="2" creationId="{4EA28F1A-560E-30C3-DB74-9E7C1B0F93A0}"/>
          </ac:spMkLst>
        </pc:spChg>
        <pc:spChg chg="del">
          <ac:chgData name="Josef Spurný" userId="f2487294-cad8-448f-9662-d446bfe34fa3" providerId="ADAL" clId="{27186E9C-37E7-4DC8-8DC9-79AAFFAA9B21}" dt="2022-11-07T14:22:28.591" v="103" actId="478"/>
          <ac:spMkLst>
            <pc:docMk/>
            <pc:sldMk cId="2163031044" sldId="273"/>
            <ac:spMk id="3" creationId="{496875D2-0180-C4D8-99C4-8C4B9D8A3A78}"/>
          </ac:spMkLst>
        </pc:spChg>
        <pc:picChg chg="add mod">
          <ac:chgData name="Josef Spurný" userId="f2487294-cad8-448f-9662-d446bfe34fa3" providerId="ADAL" clId="{27186E9C-37E7-4DC8-8DC9-79AAFFAA9B21}" dt="2022-11-07T14:23:36.607" v="107" actId="1076"/>
          <ac:picMkLst>
            <pc:docMk/>
            <pc:sldMk cId="2163031044" sldId="273"/>
            <ac:picMk id="5" creationId="{62A075E8-EE87-1A75-5F53-A66319379A0D}"/>
          </ac:picMkLst>
        </pc:picChg>
      </pc:sldChg>
      <pc:sldChg chg="addSp modSp add mod">
        <pc:chgData name="Josef Spurný" userId="f2487294-cad8-448f-9662-d446bfe34fa3" providerId="ADAL" clId="{27186E9C-37E7-4DC8-8DC9-79AAFFAA9B21}" dt="2022-11-07T14:49:30.157" v="1148" actId="20577"/>
        <pc:sldMkLst>
          <pc:docMk/>
          <pc:sldMk cId="484648746" sldId="274"/>
        </pc:sldMkLst>
        <pc:spChg chg="mod">
          <ac:chgData name="Josef Spurný" userId="f2487294-cad8-448f-9662-d446bfe34fa3" providerId="ADAL" clId="{27186E9C-37E7-4DC8-8DC9-79AAFFAA9B21}" dt="2022-11-07T14:24:05.584" v="124" actId="20577"/>
          <ac:spMkLst>
            <pc:docMk/>
            <pc:sldMk cId="484648746" sldId="274"/>
            <ac:spMk id="2" creationId="{96701666-0D02-6E06-9B0E-33C8F757532C}"/>
          </ac:spMkLst>
        </pc:spChg>
        <pc:spChg chg="add mod">
          <ac:chgData name="Josef Spurný" userId="f2487294-cad8-448f-9662-d446bfe34fa3" providerId="ADAL" clId="{27186E9C-37E7-4DC8-8DC9-79AAFFAA9B21}" dt="2022-11-07T14:49:30.157" v="1148" actId="20577"/>
          <ac:spMkLst>
            <pc:docMk/>
            <pc:sldMk cId="484648746" sldId="274"/>
            <ac:spMk id="3" creationId="{AEFB68E7-B2B5-7A12-D1F8-F7685E3BA292}"/>
          </ac:spMkLst>
        </pc:spChg>
        <pc:picChg chg="mod">
          <ac:chgData name="Josef Spurný" userId="f2487294-cad8-448f-9662-d446bfe34fa3" providerId="ADAL" clId="{27186E9C-37E7-4DC8-8DC9-79AAFFAA9B21}" dt="2022-11-07T14:24:11.335" v="126" actId="1076"/>
          <ac:picMkLst>
            <pc:docMk/>
            <pc:sldMk cId="484648746" sldId="274"/>
            <ac:picMk id="7" creationId="{D482B1FA-6F42-92ED-7CB8-1C00571B3FE0}"/>
          </ac:picMkLst>
        </pc:picChg>
      </pc:sldChg>
      <pc:sldChg chg="addSp delSp modSp new mod">
        <pc:chgData name="Josef Spurný" userId="f2487294-cad8-448f-9662-d446bfe34fa3" providerId="ADAL" clId="{27186E9C-37E7-4DC8-8DC9-79AAFFAA9B21}" dt="2022-11-07T15:58:22.572" v="1893" actId="478"/>
        <pc:sldMkLst>
          <pc:docMk/>
          <pc:sldMk cId="1905298096" sldId="275"/>
        </pc:sldMkLst>
        <pc:spChg chg="mod">
          <ac:chgData name="Josef Spurný" userId="f2487294-cad8-448f-9662-d446bfe34fa3" providerId="ADAL" clId="{27186E9C-37E7-4DC8-8DC9-79AAFFAA9B21}" dt="2022-11-07T14:33:16.545" v="533"/>
          <ac:spMkLst>
            <pc:docMk/>
            <pc:sldMk cId="1905298096" sldId="275"/>
            <ac:spMk id="2" creationId="{6D0E4463-0110-CE72-71FB-E34FC73915E3}"/>
          </ac:spMkLst>
        </pc:spChg>
        <pc:spChg chg="del">
          <ac:chgData name="Josef Spurný" userId="f2487294-cad8-448f-9662-d446bfe34fa3" providerId="ADAL" clId="{27186E9C-37E7-4DC8-8DC9-79AAFFAA9B21}" dt="2022-11-07T14:33:38.858" v="534" actId="22"/>
          <ac:spMkLst>
            <pc:docMk/>
            <pc:sldMk cId="1905298096" sldId="275"/>
            <ac:spMk id="3" creationId="{2ED7D5DE-CFBA-FB43-3C56-F622006300B0}"/>
          </ac:spMkLst>
        </pc:spChg>
        <pc:spChg chg="add mod">
          <ac:chgData name="Josef Spurný" userId="f2487294-cad8-448f-9662-d446bfe34fa3" providerId="ADAL" clId="{27186E9C-37E7-4DC8-8DC9-79AAFFAA9B21}" dt="2022-11-07T14:44:32.423" v="929" actId="1076"/>
          <ac:spMkLst>
            <pc:docMk/>
            <pc:sldMk cId="1905298096" sldId="275"/>
            <ac:spMk id="6" creationId="{FCFDFF1A-B64E-DC5E-B64E-172AAE939DF6}"/>
          </ac:spMkLst>
        </pc:spChg>
        <pc:spChg chg="add del mod">
          <ac:chgData name="Josef Spurný" userId="f2487294-cad8-448f-9662-d446bfe34fa3" providerId="ADAL" clId="{27186E9C-37E7-4DC8-8DC9-79AAFFAA9B21}" dt="2022-11-07T14:36:26.454" v="668"/>
          <ac:spMkLst>
            <pc:docMk/>
            <pc:sldMk cId="1905298096" sldId="275"/>
            <ac:spMk id="10" creationId="{735CDE41-4CAF-987C-E515-6840DB6EA2C8}"/>
          </ac:spMkLst>
        </pc:spChg>
        <pc:spChg chg="add del mod">
          <ac:chgData name="Josef Spurný" userId="f2487294-cad8-448f-9662-d446bfe34fa3" providerId="ADAL" clId="{27186E9C-37E7-4DC8-8DC9-79AAFFAA9B21}" dt="2022-11-07T14:36:26.454" v="668"/>
          <ac:spMkLst>
            <pc:docMk/>
            <pc:sldMk cId="1905298096" sldId="275"/>
            <ac:spMk id="11" creationId="{D949EB30-36E6-C0B1-C5A6-E9987C9C1981}"/>
          </ac:spMkLst>
        </pc:spChg>
        <pc:spChg chg="add del mod">
          <ac:chgData name="Josef Spurný" userId="f2487294-cad8-448f-9662-d446bfe34fa3" providerId="ADAL" clId="{27186E9C-37E7-4DC8-8DC9-79AAFFAA9B21}" dt="2022-11-07T14:36:26.454" v="668"/>
          <ac:spMkLst>
            <pc:docMk/>
            <pc:sldMk cId="1905298096" sldId="275"/>
            <ac:spMk id="12" creationId="{34968071-CFF5-09D5-CBB1-BF46FB210C5F}"/>
          </ac:spMkLst>
        </pc:spChg>
        <pc:spChg chg="add del mod">
          <ac:chgData name="Josef Spurný" userId="f2487294-cad8-448f-9662-d446bfe34fa3" providerId="ADAL" clId="{27186E9C-37E7-4DC8-8DC9-79AAFFAA9B21}" dt="2022-11-07T14:36:26.454" v="668"/>
          <ac:spMkLst>
            <pc:docMk/>
            <pc:sldMk cId="1905298096" sldId="275"/>
            <ac:spMk id="16" creationId="{55E74EAF-0203-4B05-B1C6-00B47962DAC2}"/>
          </ac:spMkLst>
        </pc:spChg>
        <pc:spChg chg="add del mod">
          <ac:chgData name="Josef Spurný" userId="f2487294-cad8-448f-9662-d446bfe34fa3" providerId="ADAL" clId="{27186E9C-37E7-4DC8-8DC9-79AAFFAA9B21}" dt="2022-11-07T14:36:26.454" v="668"/>
          <ac:spMkLst>
            <pc:docMk/>
            <pc:sldMk cId="1905298096" sldId="275"/>
            <ac:spMk id="17" creationId="{67FC6FC5-E4F2-2B8F-5C9D-E97ED4BBCD9D}"/>
          </ac:spMkLst>
        </pc:spChg>
        <pc:spChg chg="add del mod">
          <ac:chgData name="Josef Spurný" userId="f2487294-cad8-448f-9662-d446bfe34fa3" providerId="ADAL" clId="{27186E9C-37E7-4DC8-8DC9-79AAFFAA9B21}" dt="2022-11-07T14:36:26.454" v="668"/>
          <ac:spMkLst>
            <pc:docMk/>
            <pc:sldMk cId="1905298096" sldId="275"/>
            <ac:spMk id="18" creationId="{D9E0CF52-893A-3BB7-0764-5B5218AE768E}"/>
          </ac:spMkLst>
        </pc:spChg>
        <pc:spChg chg="add del mod">
          <ac:chgData name="Josef Spurný" userId="f2487294-cad8-448f-9662-d446bfe34fa3" providerId="ADAL" clId="{27186E9C-37E7-4DC8-8DC9-79AAFFAA9B21}" dt="2022-11-07T14:36:26.454" v="668"/>
          <ac:spMkLst>
            <pc:docMk/>
            <pc:sldMk cId="1905298096" sldId="275"/>
            <ac:spMk id="19" creationId="{80A5771A-3C36-A4FF-2604-91F3B87BA51C}"/>
          </ac:spMkLst>
        </pc:spChg>
        <pc:spChg chg="add del mod">
          <ac:chgData name="Josef Spurný" userId="f2487294-cad8-448f-9662-d446bfe34fa3" providerId="ADAL" clId="{27186E9C-37E7-4DC8-8DC9-79AAFFAA9B21}" dt="2022-11-07T14:36:26.454" v="668"/>
          <ac:spMkLst>
            <pc:docMk/>
            <pc:sldMk cId="1905298096" sldId="275"/>
            <ac:spMk id="20" creationId="{8AD37A4E-F216-5A67-0C44-B81C3C6ACC17}"/>
          </ac:spMkLst>
        </pc:spChg>
        <pc:spChg chg="add del mod">
          <ac:chgData name="Josef Spurný" userId="f2487294-cad8-448f-9662-d446bfe34fa3" providerId="ADAL" clId="{27186E9C-37E7-4DC8-8DC9-79AAFFAA9B21}" dt="2022-11-07T14:36:26.454" v="668"/>
          <ac:spMkLst>
            <pc:docMk/>
            <pc:sldMk cId="1905298096" sldId="275"/>
            <ac:spMk id="21" creationId="{6C21ADCD-E289-719D-1F31-3C5C471071FE}"/>
          </ac:spMkLst>
        </pc:spChg>
        <pc:spChg chg="add del mod">
          <ac:chgData name="Josef Spurný" userId="f2487294-cad8-448f-9662-d446bfe34fa3" providerId="ADAL" clId="{27186E9C-37E7-4DC8-8DC9-79AAFFAA9B21}" dt="2022-11-07T14:36:26.454" v="668"/>
          <ac:spMkLst>
            <pc:docMk/>
            <pc:sldMk cId="1905298096" sldId="275"/>
            <ac:spMk id="22" creationId="{B0EB0C23-C91B-3666-A7EA-C5A2313FD194}"/>
          </ac:spMkLst>
        </pc:spChg>
        <pc:spChg chg="add del mod">
          <ac:chgData name="Josef Spurný" userId="f2487294-cad8-448f-9662-d446bfe34fa3" providerId="ADAL" clId="{27186E9C-37E7-4DC8-8DC9-79AAFFAA9B21}" dt="2022-11-07T14:37:47.898" v="684" actId="478"/>
          <ac:spMkLst>
            <pc:docMk/>
            <pc:sldMk cId="1905298096" sldId="275"/>
            <ac:spMk id="27" creationId="{C7A1AC82-F0E3-28BA-DC1D-ABCF041A34E2}"/>
          </ac:spMkLst>
        </pc:spChg>
        <pc:spChg chg="add del mod">
          <ac:chgData name="Josef Spurný" userId="f2487294-cad8-448f-9662-d446bfe34fa3" providerId="ADAL" clId="{27186E9C-37E7-4DC8-8DC9-79AAFFAA9B21}" dt="2022-11-07T14:37:51.858" v="689" actId="478"/>
          <ac:spMkLst>
            <pc:docMk/>
            <pc:sldMk cId="1905298096" sldId="275"/>
            <ac:spMk id="29" creationId="{0DE510AF-7B64-252D-1074-D763D74FDAB6}"/>
          </ac:spMkLst>
        </pc:spChg>
        <pc:spChg chg="add mod">
          <ac:chgData name="Josef Spurný" userId="f2487294-cad8-448f-9662-d446bfe34fa3" providerId="ADAL" clId="{27186E9C-37E7-4DC8-8DC9-79AAFFAA9B21}" dt="2022-11-07T14:41:51.727" v="802" actId="20577"/>
          <ac:spMkLst>
            <pc:docMk/>
            <pc:sldMk cId="1905298096" sldId="275"/>
            <ac:spMk id="36" creationId="{AE625D98-6DA8-30F1-36CB-46926A537A95}"/>
          </ac:spMkLst>
        </pc:spChg>
        <pc:spChg chg="add del mod">
          <ac:chgData name="Josef Spurný" userId="f2487294-cad8-448f-9662-d446bfe34fa3" providerId="ADAL" clId="{27186E9C-37E7-4DC8-8DC9-79AAFFAA9B21}" dt="2022-11-07T15:58:22.572" v="1893" actId="478"/>
          <ac:spMkLst>
            <pc:docMk/>
            <pc:sldMk cId="1905298096" sldId="275"/>
            <ac:spMk id="37" creationId="{7956EDB5-9C68-8C2C-9C8E-F25FBF5DA955}"/>
          </ac:spMkLst>
        </pc:spChg>
        <pc:picChg chg="add mod ord">
          <ac:chgData name="Josef Spurný" userId="f2487294-cad8-448f-9662-d446bfe34fa3" providerId="ADAL" clId="{27186E9C-37E7-4DC8-8DC9-79AAFFAA9B21}" dt="2022-11-07T14:33:46.695" v="537" actId="1076"/>
          <ac:picMkLst>
            <pc:docMk/>
            <pc:sldMk cId="1905298096" sldId="275"/>
            <ac:picMk id="5" creationId="{FFCBCB20-5002-EDC7-C9BE-8837F4E37D1E}"/>
          </ac:picMkLst>
        </pc:picChg>
        <pc:picChg chg="add del mod">
          <ac:chgData name="Josef Spurný" userId="f2487294-cad8-448f-9662-d446bfe34fa3" providerId="ADAL" clId="{27186E9C-37E7-4DC8-8DC9-79AAFFAA9B21}" dt="2022-11-07T14:36:26.454" v="668"/>
          <ac:picMkLst>
            <pc:docMk/>
            <pc:sldMk cId="1905298096" sldId="275"/>
            <ac:picMk id="7" creationId="{AFE26BBE-674F-B042-495A-C810D078B0F3}"/>
          </ac:picMkLst>
        </pc:picChg>
        <pc:picChg chg="add del mod">
          <ac:chgData name="Josef Spurný" userId="f2487294-cad8-448f-9662-d446bfe34fa3" providerId="ADAL" clId="{27186E9C-37E7-4DC8-8DC9-79AAFFAA9B21}" dt="2022-11-07T14:36:26.454" v="668"/>
          <ac:picMkLst>
            <pc:docMk/>
            <pc:sldMk cId="1905298096" sldId="275"/>
            <ac:picMk id="8" creationId="{F84F0CA2-76EE-D0D7-31B0-EF7136A85CF5}"/>
          </ac:picMkLst>
        </pc:picChg>
        <pc:picChg chg="add del mod">
          <ac:chgData name="Josef Spurný" userId="f2487294-cad8-448f-9662-d446bfe34fa3" providerId="ADAL" clId="{27186E9C-37E7-4DC8-8DC9-79AAFFAA9B21}" dt="2022-11-07T14:36:26.454" v="668"/>
          <ac:picMkLst>
            <pc:docMk/>
            <pc:sldMk cId="1905298096" sldId="275"/>
            <ac:picMk id="9" creationId="{54D02805-5D08-148A-CB1A-AAD9DBD7E279}"/>
          </ac:picMkLst>
        </pc:picChg>
        <pc:picChg chg="add del mod">
          <ac:chgData name="Josef Spurný" userId="f2487294-cad8-448f-9662-d446bfe34fa3" providerId="ADAL" clId="{27186E9C-37E7-4DC8-8DC9-79AAFFAA9B21}" dt="2022-11-07T14:36:26.454" v="668"/>
          <ac:picMkLst>
            <pc:docMk/>
            <pc:sldMk cId="1905298096" sldId="275"/>
            <ac:picMk id="13" creationId="{020C029B-8BDB-8A07-965B-A48F8BC88D85}"/>
          </ac:picMkLst>
        </pc:picChg>
        <pc:picChg chg="add del mod">
          <ac:chgData name="Josef Spurný" userId="f2487294-cad8-448f-9662-d446bfe34fa3" providerId="ADAL" clId="{27186E9C-37E7-4DC8-8DC9-79AAFFAA9B21}" dt="2022-11-07T14:36:26.454" v="668"/>
          <ac:picMkLst>
            <pc:docMk/>
            <pc:sldMk cId="1905298096" sldId="275"/>
            <ac:picMk id="14" creationId="{84A534F3-DAD2-B5DA-61D4-49385BDBAA73}"/>
          </ac:picMkLst>
        </pc:picChg>
        <pc:picChg chg="add del mod">
          <ac:chgData name="Josef Spurný" userId="f2487294-cad8-448f-9662-d446bfe34fa3" providerId="ADAL" clId="{27186E9C-37E7-4DC8-8DC9-79AAFFAA9B21}" dt="2022-11-07T14:36:26.454" v="668"/>
          <ac:picMkLst>
            <pc:docMk/>
            <pc:sldMk cId="1905298096" sldId="275"/>
            <ac:picMk id="15" creationId="{8866482B-A757-2941-BF9A-4E747967B6C7}"/>
          </ac:picMkLst>
        </pc:picChg>
        <pc:picChg chg="add del mod">
          <ac:chgData name="Josef Spurný" userId="f2487294-cad8-448f-9662-d446bfe34fa3" providerId="ADAL" clId="{27186E9C-37E7-4DC8-8DC9-79AAFFAA9B21}" dt="2022-11-07T14:37:44.802" v="681" actId="478"/>
          <ac:picMkLst>
            <pc:docMk/>
            <pc:sldMk cId="1905298096" sldId="275"/>
            <ac:picMk id="26" creationId="{956656EF-E25E-4B5E-FB7C-C8216DCDD3E5}"/>
          </ac:picMkLst>
        </pc:picChg>
        <pc:picChg chg="add del mod">
          <ac:chgData name="Josef Spurný" userId="f2487294-cad8-448f-9662-d446bfe34fa3" providerId="ADAL" clId="{27186E9C-37E7-4DC8-8DC9-79AAFFAA9B21}" dt="2022-11-07T14:37:50.623" v="688" actId="478"/>
          <ac:picMkLst>
            <pc:docMk/>
            <pc:sldMk cId="1905298096" sldId="275"/>
            <ac:picMk id="28" creationId="{A7609B3A-0320-3203-3205-224BF6C2A23E}"/>
          </ac:picMkLst>
        </pc:picChg>
        <pc:cxnChg chg="add del mod">
          <ac:chgData name="Josef Spurný" userId="f2487294-cad8-448f-9662-d446bfe34fa3" providerId="ADAL" clId="{27186E9C-37E7-4DC8-8DC9-79AAFFAA9B21}" dt="2022-11-07T14:36:26.454" v="668"/>
          <ac:cxnSpMkLst>
            <pc:docMk/>
            <pc:sldMk cId="1905298096" sldId="275"/>
            <ac:cxnSpMk id="23" creationId="{7BC09087-45E6-632D-15BA-60006C336B91}"/>
          </ac:cxnSpMkLst>
        </pc:cxnChg>
        <pc:cxnChg chg="add del mod">
          <ac:chgData name="Josef Spurný" userId="f2487294-cad8-448f-9662-d446bfe34fa3" providerId="ADAL" clId="{27186E9C-37E7-4DC8-8DC9-79AAFFAA9B21}" dt="2022-11-07T14:36:26.454" v="668"/>
          <ac:cxnSpMkLst>
            <pc:docMk/>
            <pc:sldMk cId="1905298096" sldId="275"/>
            <ac:cxnSpMk id="24" creationId="{8F2B92AC-4968-E9F5-1001-7B86ABE75196}"/>
          </ac:cxnSpMkLst>
        </pc:cxnChg>
        <pc:cxnChg chg="add del mod">
          <ac:chgData name="Josef Spurný" userId="f2487294-cad8-448f-9662-d446bfe34fa3" providerId="ADAL" clId="{27186E9C-37E7-4DC8-8DC9-79AAFFAA9B21}" dt="2022-11-07T14:37:48.872" v="685" actId="478"/>
          <ac:cxnSpMkLst>
            <pc:docMk/>
            <pc:sldMk cId="1905298096" sldId="275"/>
            <ac:cxnSpMk id="30" creationId="{23A370CD-CB4D-2B16-CA6C-F64C3258C4C6}"/>
          </ac:cxnSpMkLst>
        </pc:cxnChg>
        <pc:cxnChg chg="add del mod">
          <ac:chgData name="Josef Spurný" userId="f2487294-cad8-448f-9662-d446bfe34fa3" providerId="ADAL" clId="{27186E9C-37E7-4DC8-8DC9-79AAFFAA9B21}" dt="2022-11-07T14:37:49.408" v="686" actId="478"/>
          <ac:cxnSpMkLst>
            <pc:docMk/>
            <pc:sldMk cId="1905298096" sldId="275"/>
            <ac:cxnSpMk id="31" creationId="{E4998A0C-6FCF-FFEF-E883-72C52274DF90}"/>
          </ac:cxnSpMkLst>
        </pc:cxnChg>
      </pc:sldChg>
      <pc:sldChg chg="addSp modSp new mod">
        <pc:chgData name="Josef Spurný" userId="f2487294-cad8-448f-9662-d446bfe34fa3" providerId="ADAL" clId="{27186E9C-37E7-4DC8-8DC9-79AAFFAA9B21}" dt="2022-11-07T16:03:54.808" v="2002" actId="27636"/>
        <pc:sldMkLst>
          <pc:docMk/>
          <pc:sldMk cId="4202505879" sldId="276"/>
        </pc:sldMkLst>
        <pc:spChg chg="mod">
          <ac:chgData name="Josef Spurný" userId="f2487294-cad8-448f-9662-d446bfe34fa3" providerId="ADAL" clId="{27186E9C-37E7-4DC8-8DC9-79AAFFAA9B21}" dt="2022-11-07T15:24:53.358" v="1191" actId="20577"/>
          <ac:spMkLst>
            <pc:docMk/>
            <pc:sldMk cId="4202505879" sldId="276"/>
            <ac:spMk id="2" creationId="{2800FD30-BA99-CCB6-853D-BE100C8FB750}"/>
          </ac:spMkLst>
        </pc:spChg>
        <pc:spChg chg="mod">
          <ac:chgData name="Josef Spurný" userId="f2487294-cad8-448f-9662-d446bfe34fa3" providerId="ADAL" clId="{27186E9C-37E7-4DC8-8DC9-79AAFFAA9B21}" dt="2022-11-07T16:03:54.808" v="2002" actId="27636"/>
          <ac:spMkLst>
            <pc:docMk/>
            <pc:sldMk cId="4202505879" sldId="276"/>
            <ac:spMk id="3" creationId="{F346A537-C605-276E-B7A6-2FE28ECC5622}"/>
          </ac:spMkLst>
        </pc:spChg>
        <pc:spChg chg="add mod">
          <ac:chgData name="Josef Spurný" userId="f2487294-cad8-448f-9662-d446bfe34fa3" providerId="ADAL" clId="{27186E9C-37E7-4DC8-8DC9-79AAFFAA9B21}" dt="2022-11-07T15:24:21.055" v="1166" actId="1076"/>
          <ac:spMkLst>
            <pc:docMk/>
            <pc:sldMk cId="4202505879" sldId="276"/>
            <ac:spMk id="5" creationId="{9BE11BBA-53A5-AC10-3774-36663C476FBE}"/>
          </ac:spMkLst>
        </pc:spChg>
        <pc:spChg chg="add mod">
          <ac:chgData name="Josef Spurný" userId="f2487294-cad8-448f-9662-d446bfe34fa3" providerId="ADAL" clId="{27186E9C-37E7-4DC8-8DC9-79AAFFAA9B21}" dt="2022-11-07T15:24:21.055" v="1166" actId="1076"/>
          <ac:spMkLst>
            <pc:docMk/>
            <pc:sldMk cId="4202505879" sldId="276"/>
            <ac:spMk id="7" creationId="{5F90925A-9C93-1DCF-D7E6-C9E6DA6788E4}"/>
          </ac:spMkLst>
        </pc:spChg>
        <pc:picChg chg="add mod">
          <ac:chgData name="Josef Spurný" userId="f2487294-cad8-448f-9662-d446bfe34fa3" providerId="ADAL" clId="{27186E9C-37E7-4DC8-8DC9-79AAFFAA9B21}" dt="2022-11-07T15:24:21.055" v="1166" actId="1076"/>
          <ac:picMkLst>
            <pc:docMk/>
            <pc:sldMk cId="4202505879" sldId="276"/>
            <ac:picMk id="4" creationId="{A9D1CCB7-DA9B-DD29-3747-7D39E595B8A1}"/>
          </ac:picMkLst>
        </pc:picChg>
        <pc:picChg chg="add mod">
          <ac:chgData name="Josef Spurný" userId="f2487294-cad8-448f-9662-d446bfe34fa3" providerId="ADAL" clId="{27186E9C-37E7-4DC8-8DC9-79AAFFAA9B21}" dt="2022-11-07T15:24:21.055" v="1166" actId="1076"/>
          <ac:picMkLst>
            <pc:docMk/>
            <pc:sldMk cId="4202505879" sldId="276"/>
            <ac:picMk id="6" creationId="{AF0646C3-781F-0F59-FA09-9FCDCB62652E}"/>
          </ac:picMkLst>
        </pc:picChg>
        <pc:cxnChg chg="add mod">
          <ac:chgData name="Josef Spurný" userId="f2487294-cad8-448f-9662-d446bfe34fa3" providerId="ADAL" clId="{27186E9C-37E7-4DC8-8DC9-79AAFFAA9B21}" dt="2022-11-07T15:24:21.055" v="1166" actId="1076"/>
          <ac:cxnSpMkLst>
            <pc:docMk/>
            <pc:sldMk cId="4202505879" sldId="276"/>
            <ac:cxnSpMk id="8" creationId="{81965D7C-452A-0413-A218-B03D7014C734}"/>
          </ac:cxnSpMkLst>
        </pc:cxnChg>
      </pc:sldChg>
      <pc:sldChg chg="addSp delSp modSp new mod">
        <pc:chgData name="Josef Spurný" userId="f2487294-cad8-448f-9662-d446bfe34fa3" providerId="ADAL" clId="{27186E9C-37E7-4DC8-8DC9-79AAFFAA9B21}" dt="2022-11-07T15:56:50.037" v="1772" actId="1076"/>
        <pc:sldMkLst>
          <pc:docMk/>
          <pc:sldMk cId="2373016547" sldId="277"/>
        </pc:sldMkLst>
        <pc:spChg chg="mod">
          <ac:chgData name="Josef Spurný" userId="f2487294-cad8-448f-9662-d446bfe34fa3" providerId="ADAL" clId="{27186E9C-37E7-4DC8-8DC9-79AAFFAA9B21}" dt="2022-11-07T15:52:02.117" v="1681" actId="20577"/>
          <ac:spMkLst>
            <pc:docMk/>
            <pc:sldMk cId="2373016547" sldId="277"/>
            <ac:spMk id="2" creationId="{0B2ECF31-0A05-978C-E442-E03118A90526}"/>
          </ac:spMkLst>
        </pc:spChg>
        <pc:spChg chg="del">
          <ac:chgData name="Josef Spurný" userId="f2487294-cad8-448f-9662-d446bfe34fa3" providerId="ADAL" clId="{27186E9C-37E7-4DC8-8DC9-79AAFFAA9B21}" dt="2022-11-07T15:52:05.584" v="1682" actId="478"/>
          <ac:spMkLst>
            <pc:docMk/>
            <pc:sldMk cId="2373016547" sldId="277"/>
            <ac:spMk id="3" creationId="{5B0B46BC-DD86-0F92-3B33-A448F22A2B43}"/>
          </ac:spMkLst>
        </pc:spChg>
        <pc:spChg chg="add mod">
          <ac:chgData name="Josef Spurný" userId="f2487294-cad8-448f-9662-d446bfe34fa3" providerId="ADAL" clId="{27186E9C-37E7-4DC8-8DC9-79AAFFAA9B21}" dt="2022-11-07T15:56:50.037" v="1772" actId="1076"/>
          <ac:spMkLst>
            <pc:docMk/>
            <pc:sldMk cId="2373016547" sldId="277"/>
            <ac:spMk id="4" creationId="{4C83B60F-904D-9824-6682-A38F10B1F877}"/>
          </ac:spMkLst>
        </pc:spChg>
        <pc:picChg chg="add mod">
          <ac:chgData name="Josef Spurný" userId="f2487294-cad8-448f-9662-d446bfe34fa3" providerId="ADAL" clId="{27186E9C-37E7-4DC8-8DC9-79AAFFAA9B21}" dt="2022-11-07T15:56:46.516" v="1771" actId="1076"/>
          <ac:picMkLst>
            <pc:docMk/>
            <pc:sldMk cId="2373016547" sldId="277"/>
            <ac:picMk id="6" creationId="{2111A55E-502F-0479-E17F-0353475259A5}"/>
          </ac:picMkLst>
        </pc:picChg>
      </pc:sldChg>
      <pc:sldChg chg="modSp new mod">
        <pc:chgData name="Josef Spurný" userId="f2487294-cad8-448f-9662-d446bfe34fa3" providerId="ADAL" clId="{27186E9C-37E7-4DC8-8DC9-79AAFFAA9B21}" dt="2022-11-07T16:03:27.945" v="1992" actId="5793"/>
        <pc:sldMkLst>
          <pc:docMk/>
          <pc:sldMk cId="1063382079" sldId="278"/>
        </pc:sldMkLst>
        <pc:spChg chg="mod">
          <ac:chgData name="Josef Spurný" userId="f2487294-cad8-448f-9662-d446bfe34fa3" providerId="ADAL" clId="{27186E9C-37E7-4DC8-8DC9-79AAFFAA9B21}" dt="2022-11-07T15:57:16.129" v="1812" actId="6549"/>
          <ac:spMkLst>
            <pc:docMk/>
            <pc:sldMk cId="1063382079" sldId="278"/>
            <ac:spMk id="2" creationId="{BE0A703E-1282-17FF-4BE1-0ED6338ACCDD}"/>
          </ac:spMkLst>
        </pc:spChg>
        <pc:spChg chg="mod">
          <ac:chgData name="Josef Spurný" userId="f2487294-cad8-448f-9662-d446bfe34fa3" providerId="ADAL" clId="{27186E9C-37E7-4DC8-8DC9-79AAFFAA9B21}" dt="2022-11-07T16:03:27.945" v="1992" actId="5793"/>
          <ac:spMkLst>
            <pc:docMk/>
            <pc:sldMk cId="1063382079" sldId="278"/>
            <ac:spMk id="3" creationId="{C33C270B-1B1C-B323-9813-BD18A7F0A5C5}"/>
          </ac:spMkLst>
        </pc:spChg>
      </pc:sldChg>
      <pc:sldChg chg="modSp new mod">
        <pc:chgData name="Josef Spurný" userId="f2487294-cad8-448f-9662-d446bfe34fa3" providerId="ADAL" clId="{27186E9C-37E7-4DC8-8DC9-79AAFFAA9B21}" dt="2022-11-07T16:30:01.603" v="2754" actId="27636"/>
        <pc:sldMkLst>
          <pc:docMk/>
          <pc:sldMk cId="101862861" sldId="279"/>
        </pc:sldMkLst>
        <pc:spChg chg="mod">
          <ac:chgData name="Josef Spurný" userId="f2487294-cad8-448f-9662-d446bfe34fa3" providerId="ADAL" clId="{27186E9C-37E7-4DC8-8DC9-79AAFFAA9B21}" dt="2022-11-07T16:15:04.779" v="2031" actId="20577"/>
          <ac:spMkLst>
            <pc:docMk/>
            <pc:sldMk cId="101862861" sldId="279"/>
            <ac:spMk id="2" creationId="{7E6D5175-84C0-3104-4E35-4D08239ED902}"/>
          </ac:spMkLst>
        </pc:spChg>
        <pc:spChg chg="mod">
          <ac:chgData name="Josef Spurný" userId="f2487294-cad8-448f-9662-d446bfe34fa3" providerId="ADAL" clId="{27186E9C-37E7-4DC8-8DC9-79AAFFAA9B21}" dt="2022-11-07T16:30:01.603" v="2754" actId="27636"/>
          <ac:spMkLst>
            <pc:docMk/>
            <pc:sldMk cId="101862861" sldId="279"/>
            <ac:spMk id="3" creationId="{51E69371-62D1-7B52-5649-A8FD677C5F39}"/>
          </ac:spMkLst>
        </pc:spChg>
      </pc:sldChg>
    </pc:docChg>
  </pc:docChgLst>
  <pc:docChgLst>
    <pc:chgData name="Josef Spurný" userId="f2487294-cad8-448f-9662-d446bfe34fa3" providerId="ADAL" clId="{8E550EF0-D993-40D2-822E-6BA26BB80254}"/>
    <pc:docChg chg="undo custSel addSld delSld modSld">
      <pc:chgData name="Josef Spurný" userId="f2487294-cad8-448f-9662-d446bfe34fa3" providerId="ADAL" clId="{8E550EF0-D993-40D2-822E-6BA26BB80254}" dt="2022-11-21T16:24:44.759" v="3253" actId="20577"/>
      <pc:docMkLst>
        <pc:docMk/>
      </pc:docMkLst>
      <pc:sldChg chg="modSp mod">
        <pc:chgData name="Josef Spurný" userId="f2487294-cad8-448f-9662-d446bfe34fa3" providerId="ADAL" clId="{8E550EF0-D993-40D2-822E-6BA26BB80254}" dt="2022-11-21T11:57:51.053" v="0" actId="790"/>
        <pc:sldMkLst>
          <pc:docMk/>
          <pc:sldMk cId="879553995" sldId="256"/>
        </pc:sldMkLst>
        <pc:spChg chg="mod">
          <ac:chgData name="Josef Spurný" userId="f2487294-cad8-448f-9662-d446bfe34fa3" providerId="ADAL" clId="{8E550EF0-D993-40D2-822E-6BA26BB80254}" dt="2022-11-21T11:57:51.053" v="0" actId="790"/>
          <ac:spMkLst>
            <pc:docMk/>
            <pc:sldMk cId="879553995" sldId="256"/>
            <ac:spMk id="2" creationId="{814E4F40-3F1F-5972-8886-6759B2D9DBE9}"/>
          </ac:spMkLst>
        </pc:spChg>
      </pc:sldChg>
      <pc:sldChg chg="addSp delSp modSp new mod">
        <pc:chgData name="Josef Spurný" userId="f2487294-cad8-448f-9662-d446bfe34fa3" providerId="ADAL" clId="{8E550EF0-D993-40D2-822E-6BA26BB80254}" dt="2022-11-21T12:22:33.206" v="83" actId="1035"/>
        <pc:sldMkLst>
          <pc:docMk/>
          <pc:sldMk cId="2135197281" sldId="257"/>
        </pc:sldMkLst>
        <pc:spChg chg="mod">
          <ac:chgData name="Josef Spurný" userId="f2487294-cad8-448f-9662-d446bfe34fa3" providerId="ADAL" clId="{8E550EF0-D993-40D2-822E-6BA26BB80254}" dt="2022-11-21T12:16:13.548" v="63" actId="20577"/>
          <ac:spMkLst>
            <pc:docMk/>
            <pc:sldMk cId="2135197281" sldId="257"/>
            <ac:spMk id="2" creationId="{5BDFEDB7-4D8D-5FBF-7E69-95215601805E}"/>
          </ac:spMkLst>
        </pc:spChg>
        <pc:spChg chg="del mod">
          <ac:chgData name="Josef Spurný" userId="f2487294-cad8-448f-9662-d446bfe34fa3" providerId="ADAL" clId="{8E550EF0-D993-40D2-822E-6BA26BB80254}" dt="2022-11-21T12:20:58.929" v="64" actId="22"/>
          <ac:spMkLst>
            <pc:docMk/>
            <pc:sldMk cId="2135197281" sldId="257"/>
            <ac:spMk id="3" creationId="{3126AA8F-EEFE-8BA7-78AA-E759078CAF4E}"/>
          </ac:spMkLst>
        </pc:spChg>
        <pc:spChg chg="add del mod">
          <ac:chgData name="Josef Spurný" userId="f2487294-cad8-448f-9662-d446bfe34fa3" providerId="ADAL" clId="{8E550EF0-D993-40D2-822E-6BA26BB80254}" dt="2022-11-21T12:22:28.004" v="67" actId="22"/>
          <ac:spMkLst>
            <pc:docMk/>
            <pc:sldMk cId="2135197281" sldId="257"/>
            <ac:spMk id="7" creationId="{D572B29E-08B8-D435-D18A-9ABDA3BA0234}"/>
          </ac:spMkLst>
        </pc:spChg>
        <pc:picChg chg="add del mod ord">
          <ac:chgData name="Josef Spurný" userId="f2487294-cad8-448f-9662-d446bfe34fa3" providerId="ADAL" clId="{8E550EF0-D993-40D2-822E-6BA26BB80254}" dt="2022-11-21T12:22:25.268" v="66" actId="478"/>
          <ac:picMkLst>
            <pc:docMk/>
            <pc:sldMk cId="2135197281" sldId="257"/>
            <ac:picMk id="5" creationId="{D6C6AF78-8BD8-3CE8-1D48-287E8D4EE6E9}"/>
          </ac:picMkLst>
        </pc:picChg>
        <pc:picChg chg="add mod ord">
          <ac:chgData name="Josef Spurný" userId="f2487294-cad8-448f-9662-d446bfe34fa3" providerId="ADAL" clId="{8E550EF0-D993-40D2-822E-6BA26BB80254}" dt="2022-11-21T12:22:33.206" v="83" actId="1035"/>
          <ac:picMkLst>
            <pc:docMk/>
            <pc:sldMk cId="2135197281" sldId="257"/>
            <ac:picMk id="9" creationId="{A6ADC01C-8057-AE43-EBD3-947AF8B8298D}"/>
          </ac:picMkLst>
        </pc:picChg>
      </pc:sldChg>
      <pc:sldChg chg="del">
        <pc:chgData name="Josef Spurný" userId="f2487294-cad8-448f-9662-d446bfe34fa3" providerId="ADAL" clId="{8E550EF0-D993-40D2-822E-6BA26BB80254}" dt="2022-11-21T11:57:58.838" v="1" actId="47"/>
        <pc:sldMkLst>
          <pc:docMk/>
          <pc:sldMk cId="3778643811" sldId="257"/>
        </pc:sldMkLst>
      </pc:sldChg>
      <pc:sldChg chg="del">
        <pc:chgData name="Josef Spurný" userId="f2487294-cad8-448f-9662-d446bfe34fa3" providerId="ADAL" clId="{8E550EF0-D993-40D2-822E-6BA26BB80254}" dt="2022-11-21T11:57:58.838" v="1" actId="47"/>
        <pc:sldMkLst>
          <pc:docMk/>
          <pc:sldMk cId="602244445" sldId="258"/>
        </pc:sldMkLst>
      </pc:sldChg>
      <pc:sldChg chg="addSp modSp new mod">
        <pc:chgData name="Josef Spurný" userId="f2487294-cad8-448f-9662-d446bfe34fa3" providerId="ADAL" clId="{8E550EF0-D993-40D2-822E-6BA26BB80254}" dt="2022-11-21T13:27:01.997" v="436" actId="20577"/>
        <pc:sldMkLst>
          <pc:docMk/>
          <pc:sldMk cId="3746578059" sldId="258"/>
        </pc:sldMkLst>
        <pc:spChg chg="mod">
          <ac:chgData name="Josef Spurný" userId="f2487294-cad8-448f-9662-d446bfe34fa3" providerId="ADAL" clId="{8E550EF0-D993-40D2-822E-6BA26BB80254}" dt="2022-11-21T12:22:45.299" v="85"/>
          <ac:spMkLst>
            <pc:docMk/>
            <pc:sldMk cId="3746578059" sldId="258"/>
            <ac:spMk id="2" creationId="{E4FDE867-FE12-C603-6591-AAB7283BFF43}"/>
          </ac:spMkLst>
        </pc:spChg>
        <pc:spChg chg="mod">
          <ac:chgData name="Josef Spurný" userId="f2487294-cad8-448f-9662-d446bfe34fa3" providerId="ADAL" clId="{8E550EF0-D993-40D2-822E-6BA26BB80254}" dt="2022-11-21T13:27:01.997" v="436" actId="20577"/>
          <ac:spMkLst>
            <pc:docMk/>
            <pc:sldMk cId="3746578059" sldId="258"/>
            <ac:spMk id="3" creationId="{6022345B-4211-3C5D-693C-6A11F2024CF9}"/>
          </ac:spMkLst>
        </pc:spChg>
        <pc:picChg chg="add mod">
          <ac:chgData name="Josef Spurný" userId="f2487294-cad8-448f-9662-d446bfe34fa3" providerId="ADAL" clId="{8E550EF0-D993-40D2-822E-6BA26BB80254}" dt="2022-11-21T12:26:56.772" v="366" actId="1076"/>
          <ac:picMkLst>
            <pc:docMk/>
            <pc:sldMk cId="3746578059" sldId="258"/>
            <ac:picMk id="5" creationId="{DD88B169-CE35-6511-3ADC-314122BA1AC5}"/>
          </ac:picMkLst>
        </pc:picChg>
      </pc:sldChg>
      <pc:sldChg chg="del">
        <pc:chgData name="Josef Spurný" userId="f2487294-cad8-448f-9662-d446bfe34fa3" providerId="ADAL" clId="{8E550EF0-D993-40D2-822E-6BA26BB80254}" dt="2022-11-21T11:57:58.838" v="1" actId="47"/>
        <pc:sldMkLst>
          <pc:docMk/>
          <pc:sldMk cId="155702030" sldId="259"/>
        </pc:sldMkLst>
      </pc:sldChg>
      <pc:sldChg chg="addSp modSp add mod">
        <pc:chgData name="Josef Spurný" userId="f2487294-cad8-448f-9662-d446bfe34fa3" providerId="ADAL" clId="{8E550EF0-D993-40D2-822E-6BA26BB80254}" dt="2022-11-21T13:27:08.915" v="439" actId="20577"/>
        <pc:sldMkLst>
          <pc:docMk/>
          <pc:sldMk cId="2916711560" sldId="259"/>
        </pc:sldMkLst>
        <pc:spChg chg="mod">
          <ac:chgData name="Josef Spurný" userId="f2487294-cad8-448f-9662-d446bfe34fa3" providerId="ADAL" clId="{8E550EF0-D993-40D2-822E-6BA26BB80254}" dt="2022-11-21T13:27:08.915" v="439" actId="20577"/>
          <ac:spMkLst>
            <pc:docMk/>
            <pc:sldMk cId="2916711560" sldId="259"/>
            <ac:spMk id="3" creationId="{6022345B-4211-3C5D-693C-6A11F2024CF9}"/>
          </ac:spMkLst>
        </pc:spChg>
        <pc:picChg chg="mod">
          <ac:chgData name="Josef Spurný" userId="f2487294-cad8-448f-9662-d446bfe34fa3" providerId="ADAL" clId="{8E550EF0-D993-40D2-822E-6BA26BB80254}" dt="2022-11-21T12:27:27.624" v="368" actId="14826"/>
          <ac:picMkLst>
            <pc:docMk/>
            <pc:sldMk cId="2916711560" sldId="259"/>
            <ac:picMk id="5" creationId="{DD88B169-CE35-6511-3ADC-314122BA1AC5}"/>
          </ac:picMkLst>
        </pc:picChg>
        <pc:picChg chg="add mod">
          <ac:chgData name="Josef Spurný" userId="f2487294-cad8-448f-9662-d446bfe34fa3" providerId="ADAL" clId="{8E550EF0-D993-40D2-822E-6BA26BB80254}" dt="2022-11-21T13:26:04.651" v="434" actId="1076"/>
          <ac:picMkLst>
            <pc:docMk/>
            <pc:sldMk cId="2916711560" sldId="259"/>
            <ac:picMk id="6" creationId="{75AA8FF9-85EA-100E-9E16-380C2B33C023}"/>
          </ac:picMkLst>
        </pc:picChg>
      </pc:sldChg>
      <pc:sldChg chg="addSp delSp modSp add mod">
        <pc:chgData name="Josef Spurný" userId="f2487294-cad8-448f-9662-d446bfe34fa3" providerId="ADAL" clId="{8E550EF0-D993-40D2-822E-6BA26BB80254}" dt="2022-11-21T13:24:34.932" v="431" actId="478"/>
        <pc:sldMkLst>
          <pc:docMk/>
          <pc:sldMk cId="886143402" sldId="260"/>
        </pc:sldMkLst>
        <pc:spChg chg="add del mod">
          <ac:chgData name="Josef Spurný" userId="f2487294-cad8-448f-9662-d446bfe34fa3" providerId="ADAL" clId="{8E550EF0-D993-40D2-822E-6BA26BB80254}" dt="2022-11-21T13:24:34.932" v="431" actId="478"/>
          <ac:spMkLst>
            <pc:docMk/>
            <pc:sldMk cId="886143402" sldId="260"/>
            <ac:spMk id="4" creationId="{BAB9565A-C34F-7921-AD82-44F9658AFB70}"/>
          </ac:spMkLst>
        </pc:spChg>
        <pc:picChg chg="add mod">
          <ac:chgData name="Josef Spurný" userId="f2487294-cad8-448f-9662-d446bfe34fa3" providerId="ADAL" clId="{8E550EF0-D993-40D2-822E-6BA26BB80254}" dt="2022-11-21T13:24:32.955" v="430" actId="1076"/>
          <ac:picMkLst>
            <pc:docMk/>
            <pc:sldMk cId="886143402" sldId="260"/>
            <ac:picMk id="6" creationId="{005D7986-B7B4-2691-893F-1018EF15065A}"/>
          </ac:picMkLst>
        </pc:picChg>
        <pc:picChg chg="del">
          <ac:chgData name="Josef Spurný" userId="f2487294-cad8-448f-9662-d446bfe34fa3" providerId="ADAL" clId="{8E550EF0-D993-40D2-822E-6BA26BB80254}" dt="2022-11-21T13:24:30.501" v="428" actId="478"/>
          <ac:picMkLst>
            <pc:docMk/>
            <pc:sldMk cId="886143402" sldId="260"/>
            <ac:picMk id="9" creationId="{A6ADC01C-8057-AE43-EBD3-947AF8B8298D}"/>
          </ac:picMkLst>
        </pc:picChg>
      </pc:sldChg>
      <pc:sldChg chg="del">
        <pc:chgData name="Josef Spurný" userId="f2487294-cad8-448f-9662-d446bfe34fa3" providerId="ADAL" clId="{8E550EF0-D993-40D2-822E-6BA26BB80254}" dt="2022-11-21T11:57:58.838" v="1" actId="47"/>
        <pc:sldMkLst>
          <pc:docMk/>
          <pc:sldMk cId="1332281084" sldId="260"/>
        </pc:sldMkLst>
      </pc:sldChg>
      <pc:sldChg chg="addSp delSp modSp add mod">
        <pc:chgData name="Josef Spurný" userId="f2487294-cad8-448f-9662-d446bfe34fa3" providerId="ADAL" clId="{8E550EF0-D993-40D2-822E-6BA26BB80254}" dt="2022-11-21T13:30:02.940" v="545" actId="1076"/>
        <pc:sldMkLst>
          <pc:docMk/>
          <pc:sldMk cId="531246147" sldId="261"/>
        </pc:sldMkLst>
        <pc:spChg chg="mod">
          <ac:chgData name="Josef Spurný" userId="f2487294-cad8-448f-9662-d446bfe34fa3" providerId="ADAL" clId="{8E550EF0-D993-40D2-822E-6BA26BB80254}" dt="2022-11-21T13:28:31.808" v="535" actId="115"/>
          <ac:spMkLst>
            <pc:docMk/>
            <pc:sldMk cId="531246147" sldId="261"/>
            <ac:spMk id="3" creationId="{6022345B-4211-3C5D-693C-6A11F2024CF9}"/>
          </ac:spMkLst>
        </pc:spChg>
        <pc:picChg chg="mod">
          <ac:chgData name="Josef Spurný" userId="f2487294-cad8-448f-9662-d446bfe34fa3" providerId="ADAL" clId="{8E550EF0-D993-40D2-822E-6BA26BB80254}" dt="2022-11-21T13:27:34.328" v="441" actId="14826"/>
          <ac:picMkLst>
            <pc:docMk/>
            <pc:sldMk cId="531246147" sldId="261"/>
            <ac:picMk id="5" creationId="{DD88B169-CE35-6511-3ADC-314122BA1AC5}"/>
          </ac:picMkLst>
        </pc:picChg>
        <pc:picChg chg="del mod">
          <ac:chgData name="Josef Spurný" userId="f2487294-cad8-448f-9662-d446bfe34fa3" providerId="ADAL" clId="{8E550EF0-D993-40D2-822E-6BA26BB80254}" dt="2022-11-21T13:29:23.727" v="537" actId="478"/>
          <ac:picMkLst>
            <pc:docMk/>
            <pc:sldMk cId="531246147" sldId="261"/>
            <ac:picMk id="6" creationId="{75AA8FF9-85EA-100E-9E16-380C2B33C023}"/>
          </ac:picMkLst>
        </pc:picChg>
        <pc:picChg chg="add mod">
          <ac:chgData name="Josef Spurný" userId="f2487294-cad8-448f-9662-d446bfe34fa3" providerId="ADAL" clId="{8E550EF0-D993-40D2-822E-6BA26BB80254}" dt="2022-11-21T13:30:02.940" v="545" actId="1076"/>
          <ac:picMkLst>
            <pc:docMk/>
            <pc:sldMk cId="531246147" sldId="261"/>
            <ac:picMk id="7" creationId="{1EED4EDF-1C24-8F8F-8BDC-7FC97CB8664B}"/>
          </ac:picMkLst>
        </pc:picChg>
      </pc:sldChg>
      <pc:sldChg chg="del">
        <pc:chgData name="Josef Spurný" userId="f2487294-cad8-448f-9662-d446bfe34fa3" providerId="ADAL" clId="{8E550EF0-D993-40D2-822E-6BA26BB80254}" dt="2022-11-21T11:57:58.838" v="1" actId="47"/>
        <pc:sldMkLst>
          <pc:docMk/>
          <pc:sldMk cId="2736989362" sldId="261"/>
        </pc:sldMkLst>
      </pc:sldChg>
      <pc:sldChg chg="addSp delSp modSp add mod">
        <pc:chgData name="Josef Spurný" userId="f2487294-cad8-448f-9662-d446bfe34fa3" providerId="ADAL" clId="{8E550EF0-D993-40D2-822E-6BA26BB80254}" dt="2022-11-21T13:45:42.160" v="592" actId="20577"/>
        <pc:sldMkLst>
          <pc:docMk/>
          <pc:sldMk cId="533554629" sldId="262"/>
        </pc:sldMkLst>
        <pc:spChg chg="mod">
          <ac:chgData name="Josef Spurný" userId="f2487294-cad8-448f-9662-d446bfe34fa3" providerId="ADAL" clId="{8E550EF0-D993-40D2-822E-6BA26BB80254}" dt="2022-11-21T13:45:42.160" v="592" actId="20577"/>
          <ac:spMkLst>
            <pc:docMk/>
            <pc:sldMk cId="533554629" sldId="262"/>
            <ac:spMk id="3" creationId="{6022345B-4211-3C5D-693C-6A11F2024CF9}"/>
          </ac:spMkLst>
        </pc:spChg>
        <pc:picChg chg="mod">
          <ac:chgData name="Josef Spurný" userId="f2487294-cad8-448f-9662-d446bfe34fa3" providerId="ADAL" clId="{8E550EF0-D993-40D2-822E-6BA26BB80254}" dt="2022-11-21T13:36:52.288" v="553" actId="14826"/>
          <ac:picMkLst>
            <pc:docMk/>
            <pc:sldMk cId="533554629" sldId="262"/>
            <ac:picMk id="5" creationId="{DD88B169-CE35-6511-3ADC-314122BA1AC5}"/>
          </ac:picMkLst>
        </pc:picChg>
        <pc:picChg chg="add mod">
          <ac:chgData name="Josef Spurný" userId="f2487294-cad8-448f-9662-d446bfe34fa3" providerId="ADAL" clId="{8E550EF0-D993-40D2-822E-6BA26BB80254}" dt="2022-11-21T13:36:35.275" v="552" actId="1076"/>
          <ac:picMkLst>
            <pc:docMk/>
            <pc:sldMk cId="533554629" sldId="262"/>
            <ac:picMk id="6" creationId="{12E92B5C-CAC1-9F16-3403-813EB0B745A8}"/>
          </ac:picMkLst>
        </pc:picChg>
        <pc:picChg chg="del">
          <ac:chgData name="Josef Spurný" userId="f2487294-cad8-448f-9662-d446bfe34fa3" providerId="ADAL" clId="{8E550EF0-D993-40D2-822E-6BA26BB80254}" dt="2022-11-21T13:36:26.135" v="548" actId="478"/>
          <ac:picMkLst>
            <pc:docMk/>
            <pc:sldMk cId="533554629" sldId="262"/>
            <ac:picMk id="7" creationId="{1EED4EDF-1C24-8F8F-8BDC-7FC97CB8664B}"/>
          </ac:picMkLst>
        </pc:picChg>
      </pc:sldChg>
      <pc:sldChg chg="del">
        <pc:chgData name="Josef Spurný" userId="f2487294-cad8-448f-9662-d446bfe34fa3" providerId="ADAL" clId="{8E550EF0-D993-40D2-822E-6BA26BB80254}" dt="2022-11-21T11:57:58.838" v="1" actId="47"/>
        <pc:sldMkLst>
          <pc:docMk/>
          <pc:sldMk cId="4294373231" sldId="262"/>
        </pc:sldMkLst>
      </pc:sldChg>
      <pc:sldChg chg="addSp delSp modSp add mod">
        <pc:chgData name="Josef Spurný" userId="f2487294-cad8-448f-9662-d446bfe34fa3" providerId="ADAL" clId="{8E550EF0-D993-40D2-822E-6BA26BB80254}" dt="2022-11-21T13:50:02.372" v="783" actId="1076"/>
        <pc:sldMkLst>
          <pc:docMk/>
          <pc:sldMk cId="872697737" sldId="263"/>
        </pc:sldMkLst>
        <pc:spChg chg="mod">
          <ac:chgData name="Josef Spurný" userId="f2487294-cad8-448f-9662-d446bfe34fa3" providerId="ADAL" clId="{8E550EF0-D993-40D2-822E-6BA26BB80254}" dt="2022-11-21T13:50:02.372" v="783" actId="1076"/>
          <ac:spMkLst>
            <pc:docMk/>
            <pc:sldMk cId="872697737" sldId="263"/>
            <ac:spMk id="3" creationId="{6022345B-4211-3C5D-693C-6A11F2024CF9}"/>
          </ac:spMkLst>
        </pc:spChg>
        <pc:spChg chg="add mod">
          <ac:chgData name="Josef Spurný" userId="f2487294-cad8-448f-9662-d446bfe34fa3" providerId="ADAL" clId="{8E550EF0-D993-40D2-822E-6BA26BB80254}" dt="2022-11-21T13:49:57.934" v="782" actId="1582"/>
          <ac:spMkLst>
            <pc:docMk/>
            <pc:sldMk cId="872697737" sldId="263"/>
            <ac:spMk id="7" creationId="{83AE0240-9F19-94B6-F8E6-BFF36F1A05F5}"/>
          </ac:spMkLst>
        </pc:spChg>
        <pc:picChg chg="add mod">
          <ac:chgData name="Josef Spurný" userId="f2487294-cad8-448f-9662-d446bfe34fa3" providerId="ADAL" clId="{8E550EF0-D993-40D2-822E-6BA26BB80254}" dt="2022-11-21T13:49:10.046" v="756" actId="14826"/>
          <ac:picMkLst>
            <pc:docMk/>
            <pc:sldMk cId="872697737" sldId="263"/>
            <ac:picMk id="4" creationId="{52746ADA-783F-2378-7800-603CB03ACFDA}"/>
          </ac:picMkLst>
        </pc:picChg>
        <pc:picChg chg="mod">
          <ac:chgData name="Josef Spurný" userId="f2487294-cad8-448f-9662-d446bfe34fa3" providerId="ADAL" clId="{8E550EF0-D993-40D2-822E-6BA26BB80254}" dt="2022-11-21T13:46:39.297" v="594" actId="14826"/>
          <ac:picMkLst>
            <pc:docMk/>
            <pc:sldMk cId="872697737" sldId="263"/>
            <ac:picMk id="5" creationId="{DD88B169-CE35-6511-3ADC-314122BA1AC5}"/>
          </ac:picMkLst>
        </pc:picChg>
        <pc:picChg chg="del">
          <ac:chgData name="Josef Spurný" userId="f2487294-cad8-448f-9662-d446bfe34fa3" providerId="ADAL" clId="{8E550EF0-D993-40D2-822E-6BA26BB80254}" dt="2022-11-21T13:48:53.068" v="753" actId="478"/>
          <ac:picMkLst>
            <pc:docMk/>
            <pc:sldMk cId="872697737" sldId="263"/>
            <ac:picMk id="6" creationId="{12E92B5C-CAC1-9F16-3403-813EB0B745A8}"/>
          </ac:picMkLst>
        </pc:picChg>
      </pc:sldChg>
      <pc:sldChg chg="del">
        <pc:chgData name="Josef Spurný" userId="f2487294-cad8-448f-9662-d446bfe34fa3" providerId="ADAL" clId="{8E550EF0-D993-40D2-822E-6BA26BB80254}" dt="2022-11-21T11:57:58.838" v="1" actId="47"/>
        <pc:sldMkLst>
          <pc:docMk/>
          <pc:sldMk cId="1251846641" sldId="263"/>
        </pc:sldMkLst>
      </pc:sldChg>
      <pc:sldChg chg="del">
        <pc:chgData name="Josef Spurný" userId="f2487294-cad8-448f-9662-d446bfe34fa3" providerId="ADAL" clId="{8E550EF0-D993-40D2-822E-6BA26BB80254}" dt="2022-11-21T11:57:58.838" v="1" actId="47"/>
        <pc:sldMkLst>
          <pc:docMk/>
          <pc:sldMk cId="1320776730" sldId="264"/>
        </pc:sldMkLst>
      </pc:sldChg>
      <pc:sldChg chg="addSp delSp modSp add mod">
        <pc:chgData name="Josef Spurný" userId="f2487294-cad8-448f-9662-d446bfe34fa3" providerId="ADAL" clId="{8E550EF0-D993-40D2-822E-6BA26BB80254}" dt="2022-11-21T13:56:37.547" v="788" actId="1076"/>
        <pc:sldMkLst>
          <pc:docMk/>
          <pc:sldMk cId="2359222727" sldId="264"/>
        </pc:sldMkLst>
        <pc:graphicFrameChg chg="add mod">
          <ac:chgData name="Josef Spurný" userId="f2487294-cad8-448f-9662-d446bfe34fa3" providerId="ADAL" clId="{8E550EF0-D993-40D2-822E-6BA26BB80254}" dt="2022-11-21T13:56:37.547" v="788" actId="1076"/>
          <ac:graphicFrameMkLst>
            <pc:docMk/>
            <pc:sldMk cId="2359222727" sldId="264"/>
            <ac:graphicFrameMk id="4" creationId="{64F79689-C4B7-EA5F-9E3E-8AD3277AFAF6}"/>
          </ac:graphicFrameMkLst>
        </pc:graphicFrameChg>
        <pc:picChg chg="del">
          <ac:chgData name="Josef Spurný" userId="f2487294-cad8-448f-9662-d446bfe34fa3" providerId="ADAL" clId="{8E550EF0-D993-40D2-822E-6BA26BB80254}" dt="2022-11-21T13:56:27.371" v="784" actId="478"/>
          <ac:picMkLst>
            <pc:docMk/>
            <pc:sldMk cId="2359222727" sldId="264"/>
            <ac:picMk id="6" creationId="{12E92B5C-CAC1-9F16-3403-813EB0B745A8}"/>
          </ac:picMkLst>
        </pc:picChg>
      </pc:sldChg>
      <pc:sldChg chg="del">
        <pc:chgData name="Josef Spurný" userId="f2487294-cad8-448f-9662-d446bfe34fa3" providerId="ADAL" clId="{8E550EF0-D993-40D2-822E-6BA26BB80254}" dt="2022-11-21T11:57:58.838" v="1" actId="47"/>
        <pc:sldMkLst>
          <pc:docMk/>
          <pc:sldMk cId="1037575639" sldId="265"/>
        </pc:sldMkLst>
      </pc:sldChg>
      <pc:sldChg chg="addSp delSp modSp add mod">
        <pc:chgData name="Josef Spurný" userId="f2487294-cad8-448f-9662-d446bfe34fa3" providerId="ADAL" clId="{8E550EF0-D993-40D2-822E-6BA26BB80254}" dt="2022-11-21T15:17:11.933" v="1014" actId="20577"/>
        <pc:sldMkLst>
          <pc:docMk/>
          <pc:sldMk cId="2992664409" sldId="265"/>
        </pc:sldMkLst>
        <pc:spChg chg="mod">
          <ac:chgData name="Josef Spurný" userId="f2487294-cad8-448f-9662-d446bfe34fa3" providerId="ADAL" clId="{8E550EF0-D993-40D2-822E-6BA26BB80254}" dt="2022-11-21T15:17:11.933" v="1014" actId="20577"/>
          <ac:spMkLst>
            <pc:docMk/>
            <pc:sldMk cId="2992664409" sldId="265"/>
            <ac:spMk id="3" creationId="{6022345B-4211-3C5D-693C-6A11F2024CF9}"/>
          </ac:spMkLst>
        </pc:spChg>
        <pc:spChg chg="add mod">
          <ac:chgData name="Josef Spurný" userId="f2487294-cad8-448f-9662-d446bfe34fa3" providerId="ADAL" clId="{8E550EF0-D993-40D2-822E-6BA26BB80254}" dt="2022-11-21T13:59:24.712" v="960" actId="207"/>
          <ac:spMkLst>
            <pc:docMk/>
            <pc:sldMk cId="2992664409" sldId="265"/>
            <ac:spMk id="9" creationId="{E2AC554F-DFB9-8741-4B80-B3D561D84B6B}"/>
          </ac:spMkLst>
        </pc:spChg>
        <pc:graphicFrameChg chg="mod">
          <ac:chgData name="Josef Spurný" userId="f2487294-cad8-448f-9662-d446bfe34fa3" providerId="ADAL" clId="{8E550EF0-D993-40D2-822E-6BA26BB80254}" dt="2022-11-21T13:58:04.291" v="950" actId="1076"/>
          <ac:graphicFrameMkLst>
            <pc:docMk/>
            <pc:sldMk cId="2992664409" sldId="265"/>
            <ac:graphicFrameMk id="4" creationId="{64F79689-C4B7-EA5F-9E3E-8AD3277AFAF6}"/>
          </ac:graphicFrameMkLst>
        </pc:graphicFrameChg>
        <pc:picChg chg="del">
          <ac:chgData name="Josef Spurný" userId="f2487294-cad8-448f-9662-d446bfe34fa3" providerId="ADAL" clId="{8E550EF0-D993-40D2-822E-6BA26BB80254}" dt="2022-11-21T13:56:55.951" v="790" actId="478"/>
          <ac:picMkLst>
            <pc:docMk/>
            <pc:sldMk cId="2992664409" sldId="265"/>
            <ac:picMk id="5" creationId="{DD88B169-CE35-6511-3ADC-314122BA1AC5}"/>
          </ac:picMkLst>
        </pc:picChg>
        <pc:picChg chg="add mod">
          <ac:chgData name="Josef Spurný" userId="f2487294-cad8-448f-9662-d446bfe34fa3" providerId="ADAL" clId="{8E550EF0-D993-40D2-822E-6BA26BB80254}" dt="2022-11-21T13:57:02.012" v="793" actId="1076"/>
          <ac:picMkLst>
            <pc:docMk/>
            <pc:sldMk cId="2992664409" sldId="265"/>
            <ac:picMk id="6" creationId="{E03E4CB4-1006-49BC-DD7A-5967A9D6EA7D}"/>
          </ac:picMkLst>
        </pc:picChg>
        <pc:picChg chg="add mod">
          <ac:chgData name="Josef Spurný" userId="f2487294-cad8-448f-9662-d446bfe34fa3" providerId="ADAL" clId="{8E550EF0-D993-40D2-822E-6BA26BB80254}" dt="2022-11-21T13:59:18.210" v="959" actId="1076"/>
          <ac:picMkLst>
            <pc:docMk/>
            <pc:sldMk cId="2992664409" sldId="265"/>
            <ac:picMk id="8" creationId="{AB70238D-7AD8-5C11-D2E4-04079EA29CAA}"/>
          </ac:picMkLst>
        </pc:picChg>
      </pc:sldChg>
      <pc:sldChg chg="del">
        <pc:chgData name="Josef Spurný" userId="f2487294-cad8-448f-9662-d446bfe34fa3" providerId="ADAL" clId="{8E550EF0-D993-40D2-822E-6BA26BB80254}" dt="2022-11-21T11:57:58.838" v="1" actId="47"/>
        <pc:sldMkLst>
          <pc:docMk/>
          <pc:sldMk cId="2369550783" sldId="266"/>
        </pc:sldMkLst>
      </pc:sldChg>
      <pc:sldChg chg="addSp delSp modSp add mod">
        <pc:chgData name="Josef Spurný" userId="f2487294-cad8-448f-9662-d446bfe34fa3" providerId="ADAL" clId="{8E550EF0-D993-40D2-822E-6BA26BB80254}" dt="2022-11-21T15:16:50.805" v="1010" actId="14100"/>
        <pc:sldMkLst>
          <pc:docMk/>
          <pc:sldMk cId="3396588324" sldId="266"/>
        </pc:sldMkLst>
        <pc:spChg chg="del">
          <ac:chgData name="Josef Spurný" userId="f2487294-cad8-448f-9662-d446bfe34fa3" providerId="ADAL" clId="{8E550EF0-D993-40D2-822E-6BA26BB80254}" dt="2022-11-21T14:04:02.035" v="962" actId="478"/>
          <ac:spMkLst>
            <pc:docMk/>
            <pc:sldMk cId="3396588324" sldId="266"/>
            <ac:spMk id="3" creationId="{6022345B-4211-3C5D-693C-6A11F2024CF9}"/>
          </ac:spMkLst>
        </pc:spChg>
        <pc:spChg chg="add del mod">
          <ac:chgData name="Josef Spurný" userId="f2487294-cad8-448f-9662-d446bfe34fa3" providerId="ADAL" clId="{8E550EF0-D993-40D2-822E-6BA26BB80254}" dt="2022-11-21T14:04:06.573" v="963" actId="478"/>
          <ac:spMkLst>
            <pc:docMk/>
            <pc:sldMk cId="3396588324" sldId="266"/>
            <ac:spMk id="7" creationId="{BE7626D6-D3D3-5DB6-EAF2-ED37AB460A33}"/>
          </ac:spMkLst>
        </pc:spChg>
        <pc:spChg chg="mod">
          <ac:chgData name="Josef Spurný" userId="f2487294-cad8-448f-9662-d446bfe34fa3" providerId="ADAL" clId="{8E550EF0-D993-40D2-822E-6BA26BB80254}" dt="2022-11-21T15:16:47.926" v="1009" actId="1076"/>
          <ac:spMkLst>
            <pc:docMk/>
            <pc:sldMk cId="3396588324" sldId="266"/>
            <ac:spMk id="9" creationId="{E2AC554F-DFB9-8741-4B80-B3D561D84B6B}"/>
          </ac:spMkLst>
        </pc:spChg>
        <pc:spChg chg="add mod">
          <ac:chgData name="Josef Spurný" userId="f2487294-cad8-448f-9662-d446bfe34fa3" providerId="ADAL" clId="{8E550EF0-D993-40D2-822E-6BA26BB80254}" dt="2022-11-21T15:16:37.263" v="1006" actId="790"/>
          <ac:spMkLst>
            <pc:docMk/>
            <pc:sldMk cId="3396588324" sldId="266"/>
            <ac:spMk id="13" creationId="{A98CF196-3202-8D3D-37CB-29F59EEE9CE3}"/>
          </ac:spMkLst>
        </pc:spChg>
        <pc:graphicFrameChg chg="del">
          <ac:chgData name="Josef Spurný" userId="f2487294-cad8-448f-9662-d446bfe34fa3" providerId="ADAL" clId="{8E550EF0-D993-40D2-822E-6BA26BB80254}" dt="2022-11-21T15:15:32.164" v="965" actId="478"/>
          <ac:graphicFrameMkLst>
            <pc:docMk/>
            <pc:sldMk cId="3396588324" sldId="266"/>
            <ac:graphicFrameMk id="4" creationId="{64F79689-C4B7-EA5F-9E3E-8AD3277AFAF6}"/>
          </ac:graphicFrameMkLst>
        </pc:graphicFrameChg>
        <pc:graphicFrameChg chg="add mod">
          <ac:chgData name="Josef Spurný" userId="f2487294-cad8-448f-9662-d446bfe34fa3" providerId="ADAL" clId="{8E550EF0-D993-40D2-822E-6BA26BB80254}" dt="2022-11-21T15:16:44.877" v="1008" actId="1076"/>
          <ac:graphicFrameMkLst>
            <pc:docMk/>
            <pc:sldMk cId="3396588324" sldId="266"/>
            <ac:graphicFrameMk id="10" creationId="{EBDA50C6-D0F4-32C3-DAE4-561907FAFB8D}"/>
          </ac:graphicFrameMkLst>
        </pc:graphicFrameChg>
        <pc:picChg chg="del">
          <ac:chgData name="Josef Spurný" userId="f2487294-cad8-448f-9662-d446bfe34fa3" providerId="ADAL" clId="{8E550EF0-D993-40D2-822E-6BA26BB80254}" dt="2022-11-21T14:04:07.597" v="964" actId="478"/>
          <ac:picMkLst>
            <pc:docMk/>
            <pc:sldMk cId="3396588324" sldId="266"/>
            <ac:picMk id="6" creationId="{E03E4CB4-1006-49BC-DD7A-5967A9D6EA7D}"/>
          </ac:picMkLst>
        </pc:picChg>
        <pc:picChg chg="del">
          <ac:chgData name="Josef Spurný" userId="f2487294-cad8-448f-9662-d446bfe34fa3" providerId="ADAL" clId="{8E550EF0-D993-40D2-822E-6BA26BB80254}" dt="2022-11-21T15:15:36.432" v="968" actId="478"/>
          <ac:picMkLst>
            <pc:docMk/>
            <pc:sldMk cId="3396588324" sldId="266"/>
            <ac:picMk id="8" creationId="{AB70238D-7AD8-5C11-D2E4-04079EA29CAA}"/>
          </ac:picMkLst>
        </pc:picChg>
        <pc:picChg chg="add mod">
          <ac:chgData name="Josef Spurný" userId="f2487294-cad8-448f-9662-d446bfe34fa3" providerId="ADAL" clId="{8E550EF0-D993-40D2-822E-6BA26BB80254}" dt="2022-11-21T15:16:50.805" v="1010" actId="14100"/>
          <ac:picMkLst>
            <pc:docMk/>
            <pc:sldMk cId="3396588324" sldId="266"/>
            <ac:picMk id="12" creationId="{14D90904-2A07-1BFB-DD9B-12E3B2E92D58}"/>
          </ac:picMkLst>
        </pc:picChg>
      </pc:sldChg>
      <pc:sldChg chg="del">
        <pc:chgData name="Josef Spurný" userId="f2487294-cad8-448f-9662-d446bfe34fa3" providerId="ADAL" clId="{8E550EF0-D993-40D2-822E-6BA26BB80254}" dt="2022-11-21T11:57:58.838" v="1" actId="47"/>
        <pc:sldMkLst>
          <pc:docMk/>
          <pc:sldMk cId="514667803" sldId="267"/>
        </pc:sldMkLst>
      </pc:sldChg>
      <pc:sldChg chg="modSp new mod">
        <pc:chgData name="Josef Spurný" userId="f2487294-cad8-448f-9662-d446bfe34fa3" providerId="ADAL" clId="{8E550EF0-D993-40D2-822E-6BA26BB80254}" dt="2022-11-21T15:56:42.993" v="2076" actId="20577"/>
        <pc:sldMkLst>
          <pc:docMk/>
          <pc:sldMk cId="2610630842" sldId="267"/>
        </pc:sldMkLst>
        <pc:spChg chg="mod">
          <ac:chgData name="Josef Spurný" userId="f2487294-cad8-448f-9662-d446bfe34fa3" providerId="ADAL" clId="{8E550EF0-D993-40D2-822E-6BA26BB80254}" dt="2022-11-21T15:37:20.169" v="1046" actId="313"/>
          <ac:spMkLst>
            <pc:docMk/>
            <pc:sldMk cId="2610630842" sldId="267"/>
            <ac:spMk id="2" creationId="{DA8F2AAC-FFC4-5D37-94C5-6EB792CA023C}"/>
          </ac:spMkLst>
        </pc:spChg>
        <pc:spChg chg="mod">
          <ac:chgData name="Josef Spurný" userId="f2487294-cad8-448f-9662-d446bfe34fa3" providerId="ADAL" clId="{8E550EF0-D993-40D2-822E-6BA26BB80254}" dt="2022-11-21T15:56:42.993" v="2076" actId="20577"/>
          <ac:spMkLst>
            <pc:docMk/>
            <pc:sldMk cId="2610630842" sldId="267"/>
            <ac:spMk id="3" creationId="{94F9A070-A247-B6C1-9B09-644BEB50F3EA}"/>
          </ac:spMkLst>
        </pc:spChg>
      </pc:sldChg>
      <pc:sldChg chg="del">
        <pc:chgData name="Josef Spurný" userId="f2487294-cad8-448f-9662-d446bfe34fa3" providerId="ADAL" clId="{8E550EF0-D993-40D2-822E-6BA26BB80254}" dt="2022-11-21T11:57:58.838" v="1" actId="47"/>
        <pc:sldMkLst>
          <pc:docMk/>
          <pc:sldMk cId="598737045" sldId="268"/>
        </pc:sldMkLst>
      </pc:sldChg>
      <pc:sldChg chg="addSp modSp add mod">
        <pc:chgData name="Josef Spurný" userId="f2487294-cad8-448f-9662-d446bfe34fa3" providerId="ADAL" clId="{8E550EF0-D993-40D2-822E-6BA26BB80254}" dt="2022-11-21T16:03:53.287" v="2213" actId="20577"/>
        <pc:sldMkLst>
          <pc:docMk/>
          <pc:sldMk cId="2404483170" sldId="268"/>
        </pc:sldMkLst>
        <pc:spChg chg="mod">
          <ac:chgData name="Josef Spurný" userId="f2487294-cad8-448f-9662-d446bfe34fa3" providerId="ADAL" clId="{8E550EF0-D993-40D2-822E-6BA26BB80254}" dt="2022-11-21T15:57:32.819" v="2084" actId="5793"/>
          <ac:spMkLst>
            <pc:docMk/>
            <pc:sldMk cId="2404483170" sldId="268"/>
            <ac:spMk id="3" creationId="{94F9A070-A247-B6C1-9B09-644BEB50F3EA}"/>
          </ac:spMkLst>
        </pc:spChg>
        <pc:spChg chg="add mod">
          <ac:chgData name="Josef Spurný" userId="f2487294-cad8-448f-9662-d446bfe34fa3" providerId="ADAL" clId="{8E550EF0-D993-40D2-822E-6BA26BB80254}" dt="2022-11-21T16:03:53.287" v="2213" actId="20577"/>
          <ac:spMkLst>
            <pc:docMk/>
            <pc:sldMk cId="2404483170" sldId="268"/>
            <ac:spMk id="4" creationId="{E01BDB1B-BF8D-5133-86E3-5AC2D3CD193C}"/>
          </ac:spMkLst>
        </pc:spChg>
      </pc:sldChg>
      <pc:sldChg chg="del">
        <pc:chgData name="Josef Spurný" userId="f2487294-cad8-448f-9662-d446bfe34fa3" providerId="ADAL" clId="{8E550EF0-D993-40D2-822E-6BA26BB80254}" dt="2022-11-21T11:57:58.838" v="1" actId="47"/>
        <pc:sldMkLst>
          <pc:docMk/>
          <pc:sldMk cId="1435518621" sldId="269"/>
        </pc:sldMkLst>
      </pc:sldChg>
      <pc:sldChg chg="addSp delSp modSp new mod">
        <pc:chgData name="Josef Spurný" userId="f2487294-cad8-448f-9662-d446bfe34fa3" providerId="ADAL" clId="{8E550EF0-D993-40D2-822E-6BA26BB80254}" dt="2022-11-21T16:05:54.492" v="2332" actId="1076"/>
        <pc:sldMkLst>
          <pc:docMk/>
          <pc:sldMk cId="3383107911" sldId="269"/>
        </pc:sldMkLst>
        <pc:spChg chg="mod">
          <ac:chgData name="Josef Spurný" userId="f2487294-cad8-448f-9662-d446bfe34fa3" providerId="ADAL" clId="{8E550EF0-D993-40D2-822E-6BA26BB80254}" dt="2022-11-21T16:00:36.798" v="2117" actId="20577"/>
          <ac:spMkLst>
            <pc:docMk/>
            <pc:sldMk cId="3383107911" sldId="269"/>
            <ac:spMk id="2" creationId="{D570639E-8717-41B0-8D11-E2D1AAA06E5C}"/>
          </ac:spMkLst>
        </pc:spChg>
        <pc:spChg chg="del">
          <ac:chgData name="Josef Spurný" userId="f2487294-cad8-448f-9662-d446bfe34fa3" providerId="ADAL" clId="{8E550EF0-D993-40D2-822E-6BA26BB80254}" dt="2022-11-21T16:00:50.660" v="2118" actId="931"/>
          <ac:spMkLst>
            <pc:docMk/>
            <pc:sldMk cId="3383107911" sldId="269"/>
            <ac:spMk id="3" creationId="{083584D2-73AB-D4E2-8898-BEC3948FB07D}"/>
          </ac:spMkLst>
        </pc:spChg>
        <pc:picChg chg="add mod">
          <ac:chgData name="Josef Spurný" userId="f2487294-cad8-448f-9662-d446bfe34fa3" providerId="ADAL" clId="{8E550EF0-D993-40D2-822E-6BA26BB80254}" dt="2022-11-21T16:05:54.492" v="2332" actId="1076"/>
          <ac:picMkLst>
            <pc:docMk/>
            <pc:sldMk cId="3383107911" sldId="269"/>
            <ac:picMk id="5" creationId="{D76ACD40-D076-9501-F86F-56AFD59C108D}"/>
          </ac:picMkLst>
        </pc:picChg>
      </pc:sldChg>
      <pc:sldChg chg="modSp add mod">
        <pc:chgData name="Josef Spurný" userId="f2487294-cad8-448f-9662-d446bfe34fa3" providerId="ADAL" clId="{8E550EF0-D993-40D2-822E-6BA26BB80254}" dt="2022-11-21T16:05:23.431" v="2329" actId="14100"/>
        <pc:sldMkLst>
          <pc:docMk/>
          <pc:sldMk cId="3525344686" sldId="270"/>
        </pc:sldMkLst>
        <pc:spChg chg="mod">
          <ac:chgData name="Josef Spurný" userId="f2487294-cad8-448f-9662-d446bfe34fa3" providerId="ADAL" clId="{8E550EF0-D993-40D2-822E-6BA26BB80254}" dt="2022-11-21T16:05:23.431" v="2329" actId="14100"/>
          <ac:spMkLst>
            <pc:docMk/>
            <pc:sldMk cId="3525344686" sldId="270"/>
            <ac:spMk id="4" creationId="{E01BDB1B-BF8D-5133-86E3-5AC2D3CD193C}"/>
          </ac:spMkLst>
        </pc:spChg>
      </pc:sldChg>
      <pc:sldChg chg="del">
        <pc:chgData name="Josef Spurný" userId="f2487294-cad8-448f-9662-d446bfe34fa3" providerId="ADAL" clId="{8E550EF0-D993-40D2-822E-6BA26BB80254}" dt="2022-11-21T11:57:58.838" v="1" actId="47"/>
        <pc:sldMkLst>
          <pc:docMk/>
          <pc:sldMk cId="810512541" sldId="271"/>
        </pc:sldMkLst>
      </pc:sldChg>
      <pc:sldChg chg="modSp new mod">
        <pc:chgData name="Josef Spurný" userId="f2487294-cad8-448f-9662-d446bfe34fa3" providerId="ADAL" clId="{8E550EF0-D993-40D2-822E-6BA26BB80254}" dt="2022-11-21T16:07:22.200" v="2488" actId="20577"/>
        <pc:sldMkLst>
          <pc:docMk/>
          <pc:sldMk cId="1481104214" sldId="271"/>
        </pc:sldMkLst>
        <pc:spChg chg="mod">
          <ac:chgData name="Josef Spurný" userId="f2487294-cad8-448f-9662-d446bfe34fa3" providerId="ADAL" clId="{8E550EF0-D993-40D2-822E-6BA26BB80254}" dt="2022-11-21T16:06:15.696" v="2358" actId="20577"/>
          <ac:spMkLst>
            <pc:docMk/>
            <pc:sldMk cId="1481104214" sldId="271"/>
            <ac:spMk id="2" creationId="{7321F4D7-E7E2-EE22-C7C4-828116102446}"/>
          </ac:spMkLst>
        </pc:spChg>
        <pc:spChg chg="mod">
          <ac:chgData name="Josef Spurný" userId="f2487294-cad8-448f-9662-d446bfe34fa3" providerId="ADAL" clId="{8E550EF0-D993-40D2-822E-6BA26BB80254}" dt="2022-11-21T16:07:22.200" v="2488" actId="20577"/>
          <ac:spMkLst>
            <pc:docMk/>
            <pc:sldMk cId="1481104214" sldId="271"/>
            <ac:spMk id="3" creationId="{1B3A6C62-CA47-462A-BF24-6AC93C189800}"/>
          </ac:spMkLst>
        </pc:spChg>
      </pc:sldChg>
      <pc:sldChg chg="modSp new mod">
        <pc:chgData name="Josef Spurný" userId="f2487294-cad8-448f-9662-d446bfe34fa3" providerId="ADAL" clId="{8E550EF0-D993-40D2-822E-6BA26BB80254}" dt="2022-11-21T16:24:44.759" v="3253" actId="20577"/>
        <pc:sldMkLst>
          <pc:docMk/>
          <pc:sldMk cId="75393867" sldId="272"/>
        </pc:sldMkLst>
        <pc:spChg chg="mod">
          <ac:chgData name="Josef Spurný" userId="f2487294-cad8-448f-9662-d446bfe34fa3" providerId="ADAL" clId="{8E550EF0-D993-40D2-822E-6BA26BB80254}" dt="2022-11-21T16:07:41.317" v="2515" actId="20577"/>
          <ac:spMkLst>
            <pc:docMk/>
            <pc:sldMk cId="75393867" sldId="272"/>
            <ac:spMk id="2" creationId="{1D838F18-039E-5370-33DD-363D8CE7FC0B}"/>
          </ac:spMkLst>
        </pc:spChg>
        <pc:spChg chg="mod">
          <ac:chgData name="Josef Spurný" userId="f2487294-cad8-448f-9662-d446bfe34fa3" providerId="ADAL" clId="{8E550EF0-D993-40D2-822E-6BA26BB80254}" dt="2022-11-21T16:24:44.759" v="3253" actId="20577"/>
          <ac:spMkLst>
            <pc:docMk/>
            <pc:sldMk cId="75393867" sldId="272"/>
            <ac:spMk id="3" creationId="{29A73D47-2BB8-C357-D2CD-8902D427CB04}"/>
          </ac:spMkLst>
        </pc:spChg>
      </pc:sldChg>
      <pc:sldChg chg="del">
        <pc:chgData name="Josef Spurný" userId="f2487294-cad8-448f-9662-d446bfe34fa3" providerId="ADAL" clId="{8E550EF0-D993-40D2-822E-6BA26BB80254}" dt="2022-11-21T11:57:58.838" v="1" actId="47"/>
        <pc:sldMkLst>
          <pc:docMk/>
          <pc:sldMk cId="2092711401" sldId="272"/>
        </pc:sldMkLst>
      </pc:sldChg>
      <pc:sldChg chg="del">
        <pc:chgData name="Josef Spurný" userId="f2487294-cad8-448f-9662-d446bfe34fa3" providerId="ADAL" clId="{8E550EF0-D993-40D2-822E-6BA26BB80254}" dt="2022-11-21T11:57:58.838" v="1" actId="47"/>
        <pc:sldMkLst>
          <pc:docMk/>
          <pc:sldMk cId="2163031044" sldId="273"/>
        </pc:sldMkLst>
      </pc:sldChg>
      <pc:sldChg chg="del">
        <pc:chgData name="Josef Spurný" userId="f2487294-cad8-448f-9662-d446bfe34fa3" providerId="ADAL" clId="{8E550EF0-D993-40D2-822E-6BA26BB80254}" dt="2022-11-21T11:57:58.838" v="1" actId="47"/>
        <pc:sldMkLst>
          <pc:docMk/>
          <pc:sldMk cId="484648746" sldId="274"/>
        </pc:sldMkLst>
      </pc:sldChg>
      <pc:sldChg chg="del">
        <pc:chgData name="Josef Spurný" userId="f2487294-cad8-448f-9662-d446bfe34fa3" providerId="ADAL" clId="{8E550EF0-D993-40D2-822E-6BA26BB80254}" dt="2022-11-21T11:57:58.838" v="1" actId="47"/>
        <pc:sldMkLst>
          <pc:docMk/>
          <pc:sldMk cId="1905298096" sldId="275"/>
        </pc:sldMkLst>
      </pc:sldChg>
      <pc:sldChg chg="del">
        <pc:chgData name="Josef Spurný" userId="f2487294-cad8-448f-9662-d446bfe34fa3" providerId="ADAL" clId="{8E550EF0-D993-40D2-822E-6BA26BB80254}" dt="2022-11-21T11:57:58.838" v="1" actId="47"/>
        <pc:sldMkLst>
          <pc:docMk/>
          <pc:sldMk cId="4202505879" sldId="276"/>
        </pc:sldMkLst>
      </pc:sldChg>
      <pc:sldChg chg="del">
        <pc:chgData name="Josef Spurný" userId="f2487294-cad8-448f-9662-d446bfe34fa3" providerId="ADAL" clId="{8E550EF0-D993-40D2-822E-6BA26BB80254}" dt="2022-11-21T11:57:58.838" v="1" actId="47"/>
        <pc:sldMkLst>
          <pc:docMk/>
          <pc:sldMk cId="2373016547" sldId="277"/>
        </pc:sldMkLst>
      </pc:sldChg>
      <pc:sldChg chg="del">
        <pc:chgData name="Josef Spurný" userId="f2487294-cad8-448f-9662-d446bfe34fa3" providerId="ADAL" clId="{8E550EF0-D993-40D2-822E-6BA26BB80254}" dt="2022-11-21T11:57:58.838" v="1" actId="47"/>
        <pc:sldMkLst>
          <pc:docMk/>
          <pc:sldMk cId="1063382079" sldId="278"/>
        </pc:sldMkLst>
      </pc:sldChg>
      <pc:sldChg chg="del">
        <pc:chgData name="Josef Spurný" userId="f2487294-cad8-448f-9662-d446bfe34fa3" providerId="ADAL" clId="{8E550EF0-D993-40D2-822E-6BA26BB80254}" dt="2022-11-21T11:57:58.838" v="1" actId="47"/>
        <pc:sldMkLst>
          <pc:docMk/>
          <pc:sldMk cId="101862861" sldId="279"/>
        </pc:sldMkLst>
      </pc:sldChg>
    </pc:docChg>
  </pc:docChgLst>
  <pc:docChgLst>
    <pc:chgData name="Josef Spurný" userId="f2487294-cad8-448f-9662-d446bfe34fa3" providerId="ADAL" clId="{E2FFE0F7-BE03-4B23-AAB6-4B2422DAC3E3}"/>
    <pc:docChg chg="custSel delSld modSld">
      <pc:chgData name="Josef Spurný" userId="f2487294-cad8-448f-9662-d446bfe34fa3" providerId="ADAL" clId="{E2FFE0F7-BE03-4B23-AAB6-4B2422DAC3E3}" dt="2022-11-24T20:56:25.628" v="181" actId="790"/>
      <pc:docMkLst>
        <pc:docMk/>
      </pc:docMkLst>
      <pc:sldChg chg="addSp modSp mod">
        <pc:chgData name="Josef Spurný" userId="f2487294-cad8-448f-9662-d446bfe34fa3" providerId="ADAL" clId="{E2FFE0F7-BE03-4B23-AAB6-4B2422DAC3E3}" dt="2022-11-24T20:56:25.628" v="181" actId="790"/>
        <pc:sldMkLst>
          <pc:docMk/>
          <pc:sldMk cId="886143402" sldId="260"/>
        </pc:sldMkLst>
        <pc:spChg chg="mod">
          <ac:chgData name="Josef Spurný" userId="f2487294-cad8-448f-9662-d446bfe34fa3" providerId="ADAL" clId="{E2FFE0F7-BE03-4B23-AAB6-4B2422DAC3E3}" dt="2022-11-24T20:55:02.611" v="10" actId="20577"/>
          <ac:spMkLst>
            <pc:docMk/>
            <pc:sldMk cId="886143402" sldId="260"/>
            <ac:spMk id="2" creationId="{5BDFEDB7-4D8D-5FBF-7E69-95215601805E}"/>
          </ac:spMkLst>
        </pc:spChg>
        <pc:spChg chg="add mod">
          <ac:chgData name="Josef Spurný" userId="f2487294-cad8-448f-9662-d446bfe34fa3" providerId="ADAL" clId="{E2FFE0F7-BE03-4B23-AAB6-4B2422DAC3E3}" dt="2022-11-24T20:56:25.628" v="181" actId="790"/>
          <ac:spMkLst>
            <pc:docMk/>
            <pc:sldMk cId="886143402" sldId="260"/>
            <ac:spMk id="3" creationId="{5B814926-BD07-DECC-7CB2-98A51D989C1D}"/>
          </ac:spMkLst>
        </pc:spChg>
        <pc:picChg chg="mod">
          <ac:chgData name="Josef Spurný" userId="f2487294-cad8-448f-9662-d446bfe34fa3" providerId="ADAL" clId="{E2FFE0F7-BE03-4B23-AAB6-4B2422DAC3E3}" dt="2022-11-24T20:55:08.818" v="12" actId="1076"/>
          <ac:picMkLst>
            <pc:docMk/>
            <pc:sldMk cId="886143402" sldId="260"/>
            <ac:picMk id="6" creationId="{005D7986-B7B4-2691-893F-1018EF15065A}"/>
          </ac:picMkLst>
        </pc:picChg>
      </pc:sldChg>
      <pc:sldChg chg="del">
        <pc:chgData name="Josef Spurný" userId="f2487294-cad8-448f-9662-d446bfe34fa3" providerId="ADAL" clId="{E2FFE0F7-BE03-4B23-AAB6-4B2422DAC3E3}" dt="2022-11-24T20:54:42.687" v="0" actId="2696"/>
        <pc:sldMkLst>
          <pc:docMk/>
          <pc:sldMk cId="872697737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44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47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24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16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32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7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70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99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367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D4FF303-4899-4386-B886-3E1DD964DA73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17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FF303-4899-4386-B886-3E1DD964DA73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97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D4FF303-4899-4386-B886-3E1DD964DA73}" type="datetimeFigureOut">
              <a:rPr lang="cs-CZ" smtClean="0"/>
              <a:t>24.11.2022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31C3124-1E08-4B16-99CC-81076C1972B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52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sv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4E4F40-3F1F-5972-8886-6759B2D9D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Work-life</a:t>
            </a:r>
            <a:r>
              <a:rPr lang="cs-CZ" dirty="0"/>
              <a:t> balance</a:t>
            </a:r>
            <a:br>
              <a:rPr lang="cs-CZ" dirty="0"/>
            </a:b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8D434F-AEF2-8831-58BC-B76DB7DE7B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PV236 – Time Management &amp; Effectiveness</a:t>
            </a:r>
          </a:p>
          <a:p>
            <a:r>
              <a:rPr lang="en-US" dirty="0"/>
              <a:t>Josef Spurný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9553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FDE867-FE12-C603-6591-AAB7283BF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Wheel of Life / Life Balance Wheel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22345B-4211-3C5D-693C-6A11F202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3869" y="2199695"/>
            <a:ext cx="812734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Brainstorm for 8 different aspects of your life that are important for you</a:t>
            </a:r>
          </a:p>
          <a:p>
            <a:pPr marL="749808" lvl="1" indent="-457200"/>
            <a:r>
              <a:rPr lang="en-US" sz="2400" dirty="0"/>
              <a:t>“Life-role approach“ – me as: student, brother, boyfriend, coworker…</a:t>
            </a:r>
          </a:p>
          <a:p>
            <a:pPr marL="749808" lvl="1" indent="-457200"/>
            <a:r>
              <a:rPr lang="en-US" sz="2400" dirty="0"/>
              <a:t>“Areas of life” – career, financial freedom, physical challenge…</a:t>
            </a:r>
          </a:p>
        </p:txBody>
      </p:sp>
      <p:pic>
        <p:nvPicPr>
          <p:cNvPr id="5" name="Grafický objekt 4" descr="Odznak 1 obrys">
            <a:extLst>
              <a:ext uri="{FF2B5EF4-FFF2-40B4-BE49-F238E27FC236}">
                <a16:creationId xmlns:a16="http://schemas.microsoft.com/office/drawing/2014/main" id="{DD88B169-CE35-6511-3ADC-314122BA1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0786" y="219969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78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FDE867-FE12-C603-6591-AAB7283BF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Wheel of Life / Life Balance Wheel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22345B-4211-3C5D-693C-6A11F202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3869" y="2199695"/>
            <a:ext cx="812734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Assign one aspect to one section of the Wheel</a:t>
            </a:r>
          </a:p>
        </p:txBody>
      </p:sp>
      <p:pic>
        <p:nvPicPr>
          <p:cNvPr id="5" name="Grafický objekt 4" descr="Odznak obrys">
            <a:extLst>
              <a:ext uri="{FF2B5EF4-FFF2-40B4-BE49-F238E27FC236}">
                <a16:creationId xmlns:a16="http://schemas.microsoft.com/office/drawing/2014/main" id="{DD88B169-CE35-6511-3ADC-314122BA1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60786" y="2199695"/>
            <a:ext cx="914400" cy="9144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5AA8FF9-85EA-100E-9E16-380C2B33C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513" y="3114095"/>
            <a:ext cx="3231694" cy="30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11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FDE867-FE12-C603-6591-AAB7283BF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Wheel of Life / Life Balance Wheel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22345B-4211-3C5D-693C-6A11F202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3869" y="2199695"/>
            <a:ext cx="812734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Evaluate each aspect of the Wheel on 0-10 scale based on how much </a:t>
            </a:r>
            <a:r>
              <a:rPr lang="en-US" sz="2800" b="1" u="sng" dirty="0"/>
              <a:t>time or attention </a:t>
            </a:r>
            <a:r>
              <a:rPr lang="en-US" sz="2800" b="1" dirty="0"/>
              <a:t>do you devote to it</a:t>
            </a:r>
          </a:p>
        </p:txBody>
      </p:sp>
      <p:pic>
        <p:nvPicPr>
          <p:cNvPr id="5" name="Grafický objekt 4" descr="Odznak 3 obrys">
            <a:extLst>
              <a:ext uri="{FF2B5EF4-FFF2-40B4-BE49-F238E27FC236}">
                <a16:creationId xmlns:a16="http://schemas.microsoft.com/office/drawing/2014/main" id="{DD88B169-CE35-6511-3ADC-314122BA1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60786" y="2199695"/>
            <a:ext cx="914400" cy="9144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EED4EDF-1C24-8F8F-8BDC-7FC97CB86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300" y="3307368"/>
            <a:ext cx="3306745" cy="291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46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FDE867-FE12-C603-6591-AAB7283BF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Wheel of Life / Life Balance Wheel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22345B-4211-3C5D-693C-6A11F202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3869" y="2199695"/>
            <a:ext cx="812734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Connect the Wheel – is it balanced? </a:t>
            </a:r>
          </a:p>
        </p:txBody>
      </p:sp>
      <p:pic>
        <p:nvPicPr>
          <p:cNvPr id="5" name="Grafický objekt 4" descr="Odznak 4 obrys">
            <a:extLst>
              <a:ext uri="{FF2B5EF4-FFF2-40B4-BE49-F238E27FC236}">
                <a16:creationId xmlns:a16="http://schemas.microsoft.com/office/drawing/2014/main" id="{DD88B169-CE35-6511-3ADC-314122BA1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60786" y="2199695"/>
            <a:ext cx="914400" cy="9144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2E92B5C-CAC1-9F16-3403-813EB0B74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644" y="3429000"/>
            <a:ext cx="4859291" cy="290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54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FDE867-FE12-C603-6591-AAB7283BF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Wheel of Life / Life Balance Wheel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22345B-4211-3C5D-693C-6A11F202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3869" y="2199695"/>
            <a:ext cx="812734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The “Ideal” – take another look at each of the sections and think about ideal value that would make you happy </a:t>
            </a:r>
          </a:p>
        </p:txBody>
      </p:sp>
      <p:pic>
        <p:nvPicPr>
          <p:cNvPr id="5" name="Grafický objekt 4" descr="Odznak 5 obrys">
            <a:extLst>
              <a:ext uri="{FF2B5EF4-FFF2-40B4-BE49-F238E27FC236}">
                <a16:creationId xmlns:a16="http://schemas.microsoft.com/office/drawing/2014/main" id="{DD88B169-CE35-6511-3ADC-314122BA1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60786" y="2199695"/>
            <a:ext cx="914400" cy="914400"/>
          </a:xfrm>
          <a:prstGeom prst="rect">
            <a:avLst/>
          </a:prstGeom>
        </p:spPr>
      </p:pic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64F79689-C4B7-EA5F-9E3E-8AD3277AFA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610360"/>
              </p:ext>
            </p:extLst>
          </p:nvPr>
        </p:nvGraphicFramePr>
        <p:xfrm>
          <a:off x="5845994" y="3429000"/>
          <a:ext cx="3012870" cy="2818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583360" imgH="2415600" progId="PBrush">
                  <p:embed/>
                </p:oleObj>
              </mc:Choice>
              <mc:Fallback>
                <p:oleObj name="Bitmap Image" r:id="rId4" imgW="2583360" imgH="2415600" progId="PBrush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64F79689-C4B7-EA5F-9E3E-8AD3277AFA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45994" y="3429000"/>
                        <a:ext cx="3012870" cy="2818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9222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FDE867-FE12-C603-6591-AAB7283BF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Wheel of Life / Life Balance Wheel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22345B-4211-3C5D-693C-6A11F202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3869" y="2199695"/>
            <a:ext cx="812734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If there is a difference between “actual” and “ideal” state, think about actions you can do to move closer to </a:t>
            </a:r>
            <a:r>
              <a:rPr lang="cs-CZ" sz="2800" b="1" dirty="0" err="1"/>
              <a:t>the</a:t>
            </a:r>
            <a:r>
              <a:rPr lang="cs-CZ" sz="2800" b="1" dirty="0"/>
              <a:t> </a:t>
            </a:r>
            <a:r>
              <a:rPr lang="en-US" sz="2800" b="1" dirty="0"/>
              <a:t>ideal state</a:t>
            </a:r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64F79689-C4B7-EA5F-9E3E-8AD3277AFA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760258"/>
              </p:ext>
            </p:extLst>
          </p:nvPr>
        </p:nvGraphicFramePr>
        <p:xfrm>
          <a:off x="4138129" y="3763335"/>
          <a:ext cx="2629412" cy="2459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583360" imgH="2415600" progId="PBrush">
                  <p:embed/>
                </p:oleObj>
              </mc:Choice>
              <mc:Fallback>
                <p:oleObj name="Bitmap Image" r:id="rId2" imgW="2583360" imgH="2415600" progId="PBrush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64F79689-C4B7-EA5F-9E3E-8AD3277AFA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38129" y="3763335"/>
                        <a:ext cx="2629412" cy="2459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cký objekt 5" descr="Odznak 6 obrys">
            <a:extLst>
              <a:ext uri="{FF2B5EF4-FFF2-40B4-BE49-F238E27FC236}">
                <a16:creationId xmlns:a16="http://schemas.microsoft.com/office/drawing/2014/main" id="{E03E4CB4-1006-49BC-DD7A-5967A9D6EA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360786" y="2199695"/>
            <a:ext cx="914400" cy="914400"/>
          </a:xfrm>
          <a:prstGeom prst="rect">
            <a:avLst/>
          </a:prstGeom>
        </p:spPr>
      </p:pic>
      <p:pic>
        <p:nvPicPr>
          <p:cNvPr id="8" name="Grafický objekt 7" descr="Deska s klipem, částečně zaškrtnuté obrys">
            <a:extLst>
              <a:ext uri="{FF2B5EF4-FFF2-40B4-BE49-F238E27FC236}">
                <a16:creationId xmlns:a16="http://schemas.microsoft.com/office/drawing/2014/main" id="{AB70238D-7AD8-5C11-D2E4-04079EA29C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2672" y="3889524"/>
            <a:ext cx="1607574" cy="1607574"/>
          </a:xfrm>
          <a:prstGeom prst="rect">
            <a:avLst/>
          </a:prstGeom>
        </p:spPr>
      </p:pic>
      <p:sp>
        <p:nvSpPr>
          <p:cNvPr id="9" name="Šipka: doprava 8">
            <a:extLst>
              <a:ext uri="{FF2B5EF4-FFF2-40B4-BE49-F238E27FC236}">
                <a16:creationId xmlns:a16="http://schemas.microsoft.com/office/drawing/2014/main" id="{E2AC554F-DFB9-8741-4B80-B3D561D84B6B}"/>
              </a:ext>
            </a:extLst>
          </p:cNvPr>
          <p:cNvSpPr/>
          <p:nvPr/>
        </p:nvSpPr>
        <p:spPr>
          <a:xfrm>
            <a:off x="7285703" y="4393427"/>
            <a:ext cx="757084" cy="59976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664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FDE867-FE12-C603-6591-AAB7283BF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Wheel of Life / Life Balance Wheel</a:t>
            </a:r>
            <a:endParaRPr lang="cs-CZ" dirty="0"/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E2AC554F-DFB9-8741-4B80-B3D561D84B6B}"/>
              </a:ext>
            </a:extLst>
          </p:cNvPr>
          <p:cNvSpPr/>
          <p:nvPr/>
        </p:nvSpPr>
        <p:spPr>
          <a:xfrm>
            <a:off x="5338916" y="3793658"/>
            <a:ext cx="757084" cy="59976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EBDA50C6-D0F4-32C3-DAE4-561907FAFB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314218"/>
              </p:ext>
            </p:extLst>
          </p:nvPr>
        </p:nvGraphicFramePr>
        <p:xfrm>
          <a:off x="1524000" y="3012344"/>
          <a:ext cx="3306251" cy="3092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583360" imgH="2415600" progId="PBrush">
                  <p:embed/>
                </p:oleObj>
              </mc:Choice>
              <mc:Fallback>
                <p:oleObj name="Bitmap Image" r:id="rId2" imgW="2583360" imgH="2415600" progId="PBrush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EBDA50C6-D0F4-32C3-DAE4-561907FAFB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0" y="3012344"/>
                        <a:ext cx="3306251" cy="3092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D90904-2A07-1BFB-DD9B-12E3B2E92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315" y="2259501"/>
            <a:ext cx="5048769" cy="3931568"/>
          </a:xfrm>
          <a:prstGeom prst="rect">
            <a:avLst/>
          </a:prstGeom>
        </p:spPr>
      </p:pic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A98CF196-3202-8D3D-37CB-29F59EEE9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920" y="2081862"/>
            <a:ext cx="812734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Tip: </a:t>
            </a:r>
            <a:r>
              <a:rPr lang="en-US" sz="2800" b="1" dirty="0" err="1"/>
              <a:t>WoL</a:t>
            </a:r>
            <a:r>
              <a:rPr lang="en-US" sz="2800" b="1" dirty="0"/>
              <a:t> can be „decomposed“</a:t>
            </a:r>
          </a:p>
        </p:txBody>
      </p:sp>
    </p:spTree>
    <p:extLst>
      <p:ext uri="{BB962C8B-B14F-4D97-AF65-F5344CB8AC3E}">
        <p14:creationId xmlns:p14="http://schemas.microsoft.com/office/powerpoint/2010/main" val="3396588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8F2AAC-FFC4-5D37-94C5-6EB792CA0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workaholism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F9A070-A247-B6C1-9B09-644BEB50F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You work longer than your colleagues</a:t>
            </a:r>
          </a:p>
          <a:p>
            <a:pPr marL="749808" lvl="1" indent="-457200"/>
            <a:r>
              <a:rPr lang="en-US" dirty="0"/>
              <a:t>Does extra time imply greater productivity?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You can’t stop think about work-related issues in your free time</a:t>
            </a:r>
          </a:p>
          <a:p>
            <a:pPr marL="749808" lvl="1" indent="-457200"/>
            <a:r>
              <a:rPr lang="en-US" dirty="0"/>
              <a:t>It does not matter where you are, but what do you think about</a:t>
            </a:r>
          </a:p>
          <a:p>
            <a:pPr marL="749808" lvl="1" indent="-457200"/>
            <a:r>
              <a:rPr lang="en-US" dirty="0"/>
              <a:t>Your body experiences stress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You do not feel well</a:t>
            </a:r>
          </a:p>
          <a:p>
            <a:pPr marL="749808" lvl="1" indent="-457200"/>
            <a:r>
              <a:rPr lang="en-US" dirty="0"/>
              <a:t>Disrupted sleep, digestion problems, headaches, weight gain/loss, alcohol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Impaired relationships</a:t>
            </a:r>
          </a:p>
          <a:p>
            <a:pPr marL="749808" lvl="1" indent="-457200"/>
            <a:r>
              <a:rPr lang="en-US" dirty="0"/>
              <a:t>Reduced social life, forgetting about important events (b-day), increased irritability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Your self-worth is linked to work success</a:t>
            </a:r>
          </a:p>
          <a:p>
            <a:pPr marL="749808" lvl="1" indent="-457200"/>
            <a:r>
              <a:rPr lang="en-US" dirty="0"/>
              <a:t>Perfectionism, unrealistic expectations, dissatisfaction with sub-stellar performance, micromanaging everything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063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8F2AAC-FFC4-5D37-94C5-6EB792CA0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workaholism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F9A070-A247-B6C1-9B09-644BEB50F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/>
              <a:t>You do not have hobbies</a:t>
            </a:r>
          </a:p>
          <a:p>
            <a:pPr marL="749808" lvl="1" indent="-457200"/>
            <a:r>
              <a:rPr lang="en-US" dirty="0"/>
              <a:t>Reading work reports is not hobby reading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You feel weird when you do not have any objective</a:t>
            </a:r>
          </a:p>
          <a:p>
            <a:pPr marL="749808" lvl="1" indent="-457200"/>
            <a:r>
              <a:rPr lang="en-US" dirty="0"/>
              <a:t>Does free time make you anxious?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You work when on vacation or when being sick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…</a:t>
            </a:r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01BDB1B-BF8D-5133-86E3-5AC2D3CD193C}"/>
              </a:ext>
            </a:extLst>
          </p:cNvPr>
          <p:cNvSpPr txBox="1"/>
          <p:nvPr/>
        </p:nvSpPr>
        <p:spPr>
          <a:xfrm>
            <a:off x="1036320" y="5244123"/>
            <a:ext cx="6613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transactional analysis point, why people slip to workaholism…?</a:t>
            </a:r>
          </a:p>
        </p:txBody>
      </p:sp>
    </p:spTree>
    <p:extLst>
      <p:ext uri="{BB962C8B-B14F-4D97-AF65-F5344CB8AC3E}">
        <p14:creationId xmlns:p14="http://schemas.microsoft.com/office/powerpoint/2010/main" val="240448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8F2AAC-FFC4-5D37-94C5-6EB792CA0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Signs of workaholism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F9A070-A247-B6C1-9B09-644BEB50F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/>
              <a:t>You do not have hobbies</a:t>
            </a:r>
          </a:p>
          <a:p>
            <a:pPr marL="749808" lvl="1" indent="-457200"/>
            <a:r>
              <a:rPr lang="en-US" dirty="0"/>
              <a:t>Reading work reports is not hobby reading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You feel weird when you do not have any objective</a:t>
            </a:r>
          </a:p>
          <a:p>
            <a:pPr marL="749808" lvl="1" indent="-457200"/>
            <a:r>
              <a:rPr lang="en-US" dirty="0"/>
              <a:t>Does free time make you anxious?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You work when on vacation or when being sick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/>
              <a:t>…</a:t>
            </a:r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01BDB1B-BF8D-5133-86E3-5AC2D3CD193C}"/>
              </a:ext>
            </a:extLst>
          </p:cNvPr>
          <p:cNvSpPr txBox="1"/>
          <p:nvPr/>
        </p:nvSpPr>
        <p:spPr>
          <a:xfrm>
            <a:off x="1036320" y="5244122"/>
            <a:ext cx="819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transactional analysis point, why people slip to workaholism…?</a:t>
            </a:r>
          </a:p>
          <a:p>
            <a:r>
              <a:rPr lang="en-US" i="1" dirty="0"/>
              <a:t>						… because they live the “adapted child” model</a:t>
            </a:r>
          </a:p>
        </p:txBody>
      </p:sp>
    </p:spTree>
    <p:extLst>
      <p:ext uri="{BB962C8B-B14F-4D97-AF65-F5344CB8AC3E}">
        <p14:creationId xmlns:p14="http://schemas.microsoft.com/office/powerpoint/2010/main" val="352534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70639E-8717-41B0-8D11-E2D1AAA06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Transactional analysis revisited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76ACD40-D076-9501-F86F-56AFD59C1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71" y="1846866"/>
            <a:ext cx="7197058" cy="3538654"/>
          </a:xfrm>
        </p:spPr>
      </p:pic>
    </p:spTree>
    <p:extLst>
      <p:ext uri="{BB962C8B-B14F-4D97-AF65-F5344CB8AC3E}">
        <p14:creationId xmlns:p14="http://schemas.microsoft.com/office/powerpoint/2010/main" val="3383107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1F4D7-E7E2-EE22-C7C4-828116102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with it?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3A6C62-CA47-462A-BF24-6AC93C189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Be aware of the importance of work-life balance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control of your time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Actively plan for non-work activities</a:t>
            </a:r>
          </a:p>
          <a:p>
            <a:pPr marL="4572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104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38F18-039E-5370-33DD-363D8CE7F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work-life balance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A73D47-2BB8-C357-D2CD-8902D427C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First of all, what does work-life balance mean for you?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There is no universal best-practice, it will change throughout one’s course of life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Question your perfectionism – be “good-enough”, not perfect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Email </a:t>
            </a:r>
            <a:r>
              <a:rPr lang="en-US"/>
              <a:t>/phone detox </a:t>
            </a:r>
            <a:r>
              <a:rPr lang="en-US" dirty="0"/>
              <a:t>– unplug yourself having doing leisure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Do some physical activity – get those endorphins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Do not waste time – be efficient, remember Parkinson law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Life changes, maybe your habits should, too?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Find a job that you like – after all, work is part of life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Be social, see old friends, meet new people –  “Mark </a:t>
            </a:r>
            <a:r>
              <a:rPr lang="en-US" dirty="0" err="1"/>
              <a:t>Granovetter</a:t>
            </a:r>
            <a:r>
              <a:rPr lang="en-US" dirty="0"/>
              <a:t>: Strength of weak ties”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9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DFEDB7-4D8D-5FBF-7E69-952156018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Wheel of Life / Life Balance Wheel</a:t>
            </a:r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A6ADC01C-8057-AE43-EBD3-947AF8B82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595" y="2013411"/>
            <a:ext cx="5871135" cy="4022725"/>
          </a:xfrm>
        </p:spPr>
      </p:pic>
    </p:spTree>
    <p:extLst>
      <p:ext uri="{BB962C8B-B14F-4D97-AF65-F5344CB8AC3E}">
        <p14:creationId xmlns:p14="http://schemas.microsoft.com/office/powerpoint/2010/main" val="213519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DFEDB7-4D8D-5FBF-7E69-952156018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Wheel of Life / Life Balance Wheel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5D7986-B7B4-2691-893F-1018EF150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333" y="2052612"/>
            <a:ext cx="2951067" cy="280503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B814926-BD07-DECC-7CB2-98A51D989C1D}"/>
              </a:ext>
            </a:extLst>
          </p:cNvPr>
          <p:cNvSpPr txBox="1"/>
          <p:nvPr/>
        </p:nvSpPr>
        <p:spPr>
          <a:xfrm>
            <a:off x="1365250" y="5219700"/>
            <a:ext cx="909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Your homework assignment</a:t>
            </a:r>
            <a:endParaRPr lang="cs-CZ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Note: Instead of a wheel, you can submit the task in a spreadsheet form, if you would like 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434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516</TotalTime>
  <Words>610</Words>
  <Application>Microsoft Office PowerPoint</Application>
  <PresentationFormat>Širokoúhlá obrazovka</PresentationFormat>
  <Paragraphs>69</Paragraphs>
  <Slides>16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Retrospektiva</vt:lpstr>
      <vt:lpstr>Bitmap Image</vt:lpstr>
      <vt:lpstr>Work-life balance </vt:lpstr>
      <vt:lpstr>Signs of workaholism</vt:lpstr>
      <vt:lpstr>Signs of workaholism</vt:lpstr>
      <vt:lpstr>Signs of workaholism</vt:lpstr>
      <vt:lpstr>Transactional analysis revisited</vt:lpstr>
      <vt:lpstr>What to do with it?</vt:lpstr>
      <vt:lpstr>Tips for work-life balance</vt:lpstr>
      <vt:lpstr>Wheel of Life / Life Balance Wheel</vt:lpstr>
      <vt:lpstr>Wheel of Life / Life Balance Wheel</vt:lpstr>
      <vt:lpstr>Wheel of Life / Life Balance Wheel</vt:lpstr>
      <vt:lpstr>Wheel of Life / Life Balance Wheel</vt:lpstr>
      <vt:lpstr>Wheel of Life / Life Balance Wheel</vt:lpstr>
      <vt:lpstr>Wheel of Life / Life Balance Wheel</vt:lpstr>
      <vt:lpstr>Wheel of Life / Life Balance Wheel</vt:lpstr>
      <vt:lpstr>Wheel of Life / Life Balance Wheel</vt:lpstr>
      <vt:lpstr>Wheel of Life / Life Balance Wheel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Crisis communication, Expectations management </dc:title>
  <dc:creator>Josef Spurný</dc:creator>
  <cp:lastModifiedBy>Josef Spurný</cp:lastModifiedBy>
  <cp:revision>1</cp:revision>
  <dcterms:created xsi:type="dcterms:W3CDTF">2022-11-07T10:37:16Z</dcterms:created>
  <dcterms:modified xsi:type="dcterms:W3CDTF">2022-11-24T20:56:28Z</dcterms:modified>
</cp:coreProperties>
</file>