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1" r:id="rId6"/>
    <p:sldId id="264" r:id="rId7"/>
    <p:sldId id="259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DD7D0-D7C4-4A8E-91CF-E0F3D637F4A5}" v="16" dt="2022-12-05T16:44:04.490"/>
    <p1510:client id="{D59AD7ED-2A02-44CD-B943-E3C372DC8039}" v="4" dt="2022-12-05T12:23:24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785DD7D0-D7C4-4A8E-91CF-E0F3D637F4A5}"/>
    <pc:docChg chg="undo custSel addSld modSld sldOrd">
      <pc:chgData name="Josef Spurný" userId="f2487294-cad8-448f-9662-d446bfe34fa3" providerId="ADAL" clId="{785DD7D0-D7C4-4A8E-91CF-E0F3D637F4A5}" dt="2022-12-05T16:57:36.669" v="4964" actId="6549"/>
      <pc:docMkLst>
        <pc:docMk/>
      </pc:docMkLst>
      <pc:sldChg chg="modSp mod">
        <pc:chgData name="Josef Spurný" userId="f2487294-cad8-448f-9662-d446bfe34fa3" providerId="ADAL" clId="{785DD7D0-D7C4-4A8E-91CF-E0F3D637F4A5}" dt="2022-12-05T14:10:36.689" v="247" actId="20577"/>
        <pc:sldMkLst>
          <pc:docMk/>
          <pc:sldMk cId="438284156" sldId="258"/>
        </pc:sldMkLst>
        <pc:spChg chg="mod">
          <ac:chgData name="Josef Spurný" userId="f2487294-cad8-448f-9662-d446bfe34fa3" providerId="ADAL" clId="{785DD7D0-D7C4-4A8E-91CF-E0F3D637F4A5}" dt="2022-12-05T14:10:36.689" v="247" actId="20577"/>
          <ac:spMkLst>
            <pc:docMk/>
            <pc:sldMk cId="438284156" sldId="258"/>
            <ac:spMk id="3" creationId="{C002377E-2651-0F0D-14E0-EBA8867987DE}"/>
          </ac:spMkLst>
        </pc:spChg>
      </pc:sldChg>
      <pc:sldChg chg="modSp mod">
        <pc:chgData name="Josef Spurný" userId="f2487294-cad8-448f-9662-d446bfe34fa3" providerId="ADAL" clId="{785DD7D0-D7C4-4A8E-91CF-E0F3D637F4A5}" dt="2022-12-05T15:28:47.642" v="1796" actId="1076"/>
        <pc:sldMkLst>
          <pc:docMk/>
          <pc:sldMk cId="1129550267" sldId="259"/>
        </pc:sldMkLst>
        <pc:spChg chg="mod">
          <ac:chgData name="Josef Spurný" userId="f2487294-cad8-448f-9662-d446bfe34fa3" providerId="ADAL" clId="{785DD7D0-D7C4-4A8E-91CF-E0F3D637F4A5}" dt="2022-12-05T15:28:41.829" v="1795" actId="404"/>
          <ac:spMkLst>
            <pc:docMk/>
            <pc:sldMk cId="1129550267" sldId="259"/>
            <ac:spMk id="2" creationId="{12A73036-4499-495F-A322-F0A1FFD9D7D2}"/>
          </ac:spMkLst>
        </pc:spChg>
        <pc:spChg chg="mod">
          <ac:chgData name="Josef Spurný" userId="f2487294-cad8-448f-9662-d446bfe34fa3" providerId="ADAL" clId="{785DD7D0-D7C4-4A8E-91CF-E0F3D637F4A5}" dt="2022-12-05T15:28:47.642" v="1796" actId="1076"/>
          <ac:spMkLst>
            <pc:docMk/>
            <pc:sldMk cId="1129550267" sldId="259"/>
            <ac:spMk id="3" creationId="{4D86A47B-9B7F-6A07-0728-3EEF22F1EF41}"/>
          </ac:spMkLst>
        </pc:spChg>
      </pc:sldChg>
      <pc:sldChg chg="addSp delSp modSp mod">
        <pc:chgData name="Josef Spurný" userId="f2487294-cad8-448f-9662-d446bfe34fa3" providerId="ADAL" clId="{785DD7D0-D7C4-4A8E-91CF-E0F3D637F4A5}" dt="2022-12-05T15:30:34.742" v="1806" actId="1076"/>
        <pc:sldMkLst>
          <pc:docMk/>
          <pc:sldMk cId="1987094847" sldId="260"/>
        </pc:sldMkLst>
        <pc:spChg chg="mod">
          <ac:chgData name="Josef Spurný" userId="f2487294-cad8-448f-9662-d446bfe34fa3" providerId="ADAL" clId="{785DD7D0-D7C4-4A8E-91CF-E0F3D637F4A5}" dt="2022-12-05T15:29:11.527" v="1802" actId="20577"/>
          <ac:spMkLst>
            <pc:docMk/>
            <pc:sldMk cId="1987094847" sldId="260"/>
            <ac:spMk id="2" creationId="{A49D65C2-5ABE-F169-6648-76E280003921}"/>
          </ac:spMkLst>
        </pc:spChg>
        <pc:spChg chg="del">
          <ac:chgData name="Josef Spurný" userId="f2487294-cad8-448f-9662-d446bfe34fa3" providerId="ADAL" clId="{785DD7D0-D7C4-4A8E-91CF-E0F3D637F4A5}" dt="2022-12-05T15:29:16.111" v="1803" actId="478"/>
          <ac:spMkLst>
            <pc:docMk/>
            <pc:sldMk cId="1987094847" sldId="260"/>
            <ac:spMk id="3" creationId="{282C618A-73BF-0910-F8C3-E8CF7D69FD81}"/>
          </ac:spMkLst>
        </pc:spChg>
        <pc:spChg chg="add del mod">
          <ac:chgData name="Josef Spurný" userId="f2487294-cad8-448f-9662-d446bfe34fa3" providerId="ADAL" clId="{785DD7D0-D7C4-4A8E-91CF-E0F3D637F4A5}" dt="2022-12-05T15:29:19.538" v="1804" actId="478"/>
          <ac:spMkLst>
            <pc:docMk/>
            <pc:sldMk cId="1987094847" sldId="260"/>
            <ac:spMk id="5" creationId="{996FCFDC-6E33-ABD2-C45B-60F1D73524EA}"/>
          </ac:spMkLst>
        </pc:spChg>
        <pc:graphicFrameChg chg="add mod">
          <ac:chgData name="Josef Spurný" userId="f2487294-cad8-448f-9662-d446bfe34fa3" providerId="ADAL" clId="{785DD7D0-D7C4-4A8E-91CF-E0F3D637F4A5}" dt="2022-12-05T15:30:34.742" v="1806" actId="1076"/>
          <ac:graphicFrameMkLst>
            <pc:docMk/>
            <pc:sldMk cId="1987094847" sldId="260"/>
            <ac:graphicFrameMk id="6" creationId="{3ADE926C-3ED6-0A2D-6FE2-C80988E3C85E}"/>
          </ac:graphicFrameMkLst>
        </pc:graphicFrameChg>
      </pc:sldChg>
      <pc:sldChg chg="addSp delSp modSp new mod ord">
        <pc:chgData name="Josef Spurný" userId="f2487294-cad8-448f-9662-d446bfe34fa3" providerId="ADAL" clId="{785DD7D0-D7C4-4A8E-91CF-E0F3D637F4A5}" dt="2022-12-05T15:25:03.475" v="1680"/>
        <pc:sldMkLst>
          <pc:docMk/>
          <pc:sldMk cId="880517562" sldId="261"/>
        </pc:sldMkLst>
        <pc:spChg chg="mod">
          <ac:chgData name="Josef Spurný" userId="f2487294-cad8-448f-9662-d446bfe34fa3" providerId="ADAL" clId="{785DD7D0-D7C4-4A8E-91CF-E0F3D637F4A5}" dt="2022-12-05T14:12:02.446" v="273" actId="20577"/>
          <ac:spMkLst>
            <pc:docMk/>
            <pc:sldMk cId="880517562" sldId="261"/>
            <ac:spMk id="2" creationId="{90D563AF-EC18-A94A-CEAF-CB2295E6370B}"/>
          </ac:spMkLst>
        </pc:spChg>
        <pc:spChg chg="del">
          <ac:chgData name="Josef Spurný" userId="f2487294-cad8-448f-9662-d446bfe34fa3" providerId="ADAL" clId="{785DD7D0-D7C4-4A8E-91CF-E0F3D637F4A5}" dt="2022-12-05T14:11:51.188" v="249" actId="22"/>
          <ac:spMkLst>
            <pc:docMk/>
            <pc:sldMk cId="880517562" sldId="261"/>
            <ac:spMk id="3" creationId="{5409BDC6-3D88-4C6E-0F8A-6730D2CB7263}"/>
          </ac:spMkLst>
        </pc:spChg>
        <pc:picChg chg="add mod ord">
          <ac:chgData name="Josef Spurný" userId="f2487294-cad8-448f-9662-d446bfe34fa3" providerId="ADAL" clId="{785DD7D0-D7C4-4A8E-91CF-E0F3D637F4A5}" dt="2022-12-05T14:11:57.678" v="251" actId="1076"/>
          <ac:picMkLst>
            <pc:docMk/>
            <pc:sldMk cId="880517562" sldId="261"/>
            <ac:picMk id="5" creationId="{C562916E-08D4-0A1F-2464-042EBCFA9C5E}"/>
          </ac:picMkLst>
        </pc:picChg>
      </pc:sldChg>
      <pc:sldChg chg="modSp new mod">
        <pc:chgData name="Josef Spurný" userId="f2487294-cad8-448f-9662-d446bfe34fa3" providerId="ADAL" clId="{785DD7D0-D7C4-4A8E-91CF-E0F3D637F4A5}" dt="2022-12-05T16:53:37.593" v="4893" actId="27636"/>
        <pc:sldMkLst>
          <pc:docMk/>
          <pc:sldMk cId="742545952" sldId="262"/>
        </pc:sldMkLst>
        <pc:spChg chg="mod">
          <ac:chgData name="Josef Spurný" userId="f2487294-cad8-448f-9662-d446bfe34fa3" providerId="ADAL" clId="{785DD7D0-D7C4-4A8E-91CF-E0F3D637F4A5}" dt="2022-12-05T14:17:24.526" v="574" actId="20577"/>
          <ac:spMkLst>
            <pc:docMk/>
            <pc:sldMk cId="742545952" sldId="262"/>
            <ac:spMk id="2" creationId="{CA4A77F8-77A3-CDC2-A97E-1B7FE82A93BF}"/>
          </ac:spMkLst>
        </pc:spChg>
        <pc:spChg chg="mod">
          <ac:chgData name="Josef Spurný" userId="f2487294-cad8-448f-9662-d446bfe34fa3" providerId="ADAL" clId="{785DD7D0-D7C4-4A8E-91CF-E0F3D637F4A5}" dt="2022-12-05T16:53:37.593" v="4893" actId="27636"/>
          <ac:spMkLst>
            <pc:docMk/>
            <pc:sldMk cId="742545952" sldId="262"/>
            <ac:spMk id="3" creationId="{4E681ACD-0486-3F5D-659F-09CE5BF99C91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5:25:49.156" v="1755" actId="20577"/>
        <pc:sldMkLst>
          <pc:docMk/>
          <pc:sldMk cId="1555539909" sldId="263"/>
        </pc:sldMkLst>
        <pc:spChg chg="mod">
          <ac:chgData name="Josef Spurný" userId="f2487294-cad8-448f-9662-d446bfe34fa3" providerId="ADAL" clId="{785DD7D0-D7C4-4A8E-91CF-E0F3D637F4A5}" dt="2022-12-05T15:21:11.539" v="1674" actId="20577"/>
          <ac:spMkLst>
            <pc:docMk/>
            <pc:sldMk cId="1555539909" sldId="263"/>
            <ac:spMk id="2" creationId="{9C880B2F-6A11-B2CB-BA3C-3A5674A7D7C8}"/>
          </ac:spMkLst>
        </pc:spChg>
        <pc:spChg chg="del">
          <ac:chgData name="Josef Spurný" userId="f2487294-cad8-448f-9662-d446bfe34fa3" providerId="ADAL" clId="{785DD7D0-D7C4-4A8E-91CF-E0F3D637F4A5}" dt="2022-12-05T15:21:16.051" v="1675" actId="478"/>
          <ac:spMkLst>
            <pc:docMk/>
            <pc:sldMk cId="1555539909" sldId="263"/>
            <ac:spMk id="3" creationId="{F0B7AB97-C6EC-435C-9A25-71A3AA3B15E0}"/>
          </ac:spMkLst>
        </pc:spChg>
        <pc:spChg chg="add mod">
          <ac:chgData name="Josef Spurný" userId="f2487294-cad8-448f-9662-d446bfe34fa3" providerId="ADAL" clId="{785DD7D0-D7C4-4A8E-91CF-E0F3D637F4A5}" dt="2022-12-05T15:25:49.156" v="1755" actId="20577"/>
          <ac:spMkLst>
            <pc:docMk/>
            <pc:sldMk cId="1555539909" sldId="263"/>
            <ac:spMk id="4" creationId="{093BC7A7-36E3-3E20-2231-390DF7DAE602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5:28:16.978" v="1774" actId="20577"/>
        <pc:sldMkLst>
          <pc:docMk/>
          <pc:sldMk cId="3091228039" sldId="264"/>
        </pc:sldMkLst>
        <pc:spChg chg="mod">
          <ac:chgData name="Josef Spurný" userId="f2487294-cad8-448f-9662-d446bfe34fa3" providerId="ADAL" clId="{785DD7D0-D7C4-4A8E-91CF-E0F3D637F4A5}" dt="2022-12-05T15:28:16.978" v="1774" actId="20577"/>
          <ac:spMkLst>
            <pc:docMk/>
            <pc:sldMk cId="3091228039" sldId="264"/>
            <ac:spMk id="2" creationId="{B01BD511-3209-DFAD-FF02-0E1383A1A211}"/>
          </ac:spMkLst>
        </pc:spChg>
        <pc:spChg chg="del">
          <ac:chgData name="Josef Spurný" userId="f2487294-cad8-448f-9662-d446bfe34fa3" providerId="ADAL" clId="{785DD7D0-D7C4-4A8E-91CF-E0F3D637F4A5}" dt="2022-12-05T15:28:03.694" v="1757" actId="22"/>
          <ac:spMkLst>
            <pc:docMk/>
            <pc:sldMk cId="3091228039" sldId="264"/>
            <ac:spMk id="3" creationId="{D47C61C9-1213-4724-0FA9-2FEA662BE545}"/>
          </ac:spMkLst>
        </pc:spChg>
        <pc:picChg chg="add mod ord">
          <ac:chgData name="Josef Spurný" userId="f2487294-cad8-448f-9662-d446bfe34fa3" providerId="ADAL" clId="{785DD7D0-D7C4-4A8E-91CF-E0F3D637F4A5}" dt="2022-12-05T15:28:10.242" v="1758" actId="1076"/>
          <ac:picMkLst>
            <pc:docMk/>
            <pc:sldMk cId="3091228039" sldId="264"/>
            <ac:picMk id="5" creationId="{7A5BDD70-F333-C068-48AC-A509FFCE7A38}"/>
          </ac:picMkLst>
        </pc:picChg>
      </pc:sldChg>
      <pc:sldChg chg="modSp new mod">
        <pc:chgData name="Josef Spurný" userId="f2487294-cad8-448f-9662-d446bfe34fa3" providerId="ADAL" clId="{785DD7D0-D7C4-4A8E-91CF-E0F3D637F4A5}" dt="2022-12-05T16:57:36.669" v="4964" actId="6549"/>
        <pc:sldMkLst>
          <pc:docMk/>
          <pc:sldMk cId="2331391798" sldId="265"/>
        </pc:sldMkLst>
        <pc:spChg chg="mod">
          <ac:chgData name="Josef Spurný" userId="f2487294-cad8-448f-9662-d446bfe34fa3" providerId="ADAL" clId="{785DD7D0-D7C4-4A8E-91CF-E0F3D637F4A5}" dt="2022-12-05T15:43:44.412" v="2078" actId="20577"/>
          <ac:spMkLst>
            <pc:docMk/>
            <pc:sldMk cId="2331391798" sldId="265"/>
            <ac:spMk id="2" creationId="{5331425C-E597-12DE-4AD8-2FAD21B1315D}"/>
          </ac:spMkLst>
        </pc:spChg>
        <pc:spChg chg="mod">
          <ac:chgData name="Josef Spurný" userId="f2487294-cad8-448f-9662-d446bfe34fa3" providerId="ADAL" clId="{785DD7D0-D7C4-4A8E-91CF-E0F3D637F4A5}" dt="2022-12-05T16:57:36.669" v="4964" actId="6549"/>
          <ac:spMkLst>
            <pc:docMk/>
            <pc:sldMk cId="2331391798" sldId="265"/>
            <ac:spMk id="3" creationId="{D5679EF9-1862-30E9-630E-0F204048EC23}"/>
          </ac:spMkLst>
        </pc:spChg>
      </pc:sldChg>
      <pc:sldChg chg="modSp new mod">
        <pc:chgData name="Josef Spurný" userId="f2487294-cad8-448f-9662-d446bfe34fa3" providerId="ADAL" clId="{785DD7D0-D7C4-4A8E-91CF-E0F3D637F4A5}" dt="2022-12-05T15:56:54.459" v="2899" actId="5793"/>
        <pc:sldMkLst>
          <pc:docMk/>
          <pc:sldMk cId="1962701028" sldId="266"/>
        </pc:sldMkLst>
        <pc:spChg chg="mod">
          <ac:chgData name="Josef Spurný" userId="f2487294-cad8-448f-9662-d446bfe34fa3" providerId="ADAL" clId="{785DD7D0-D7C4-4A8E-91CF-E0F3D637F4A5}" dt="2022-12-05T15:47:19.833" v="2098" actId="20577"/>
          <ac:spMkLst>
            <pc:docMk/>
            <pc:sldMk cId="1962701028" sldId="266"/>
            <ac:spMk id="2" creationId="{540BB1CF-76D8-4AC6-3C01-890F2555F8C4}"/>
          </ac:spMkLst>
        </pc:spChg>
        <pc:spChg chg="mod">
          <ac:chgData name="Josef Spurný" userId="f2487294-cad8-448f-9662-d446bfe34fa3" providerId="ADAL" clId="{785DD7D0-D7C4-4A8E-91CF-E0F3D637F4A5}" dt="2022-12-05T15:56:54.459" v="2899" actId="5793"/>
          <ac:spMkLst>
            <pc:docMk/>
            <pc:sldMk cId="1962701028" sldId="266"/>
            <ac:spMk id="3" creationId="{A93FE6E7-53E8-9491-35D2-FA21D21D7903}"/>
          </ac:spMkLst>
        </pc:spChg>
      </pc:sldChg>
      <pc:sldChg chg="modSp new mod">
        <pc:chgData name="Josef Spurný" userId="f2487294-cad8-448f-9662-d446bfe34fa3" providerId="ADAL" clId="{785DD7D0-D7C4-4A8E-91CF-E0F3D637F4A5}" dt="2022-12-05T16:03:21.499" v="3419" actId="20577"/>
        <pc:sldMkLst>
          <pc:docMk/>
          <pc:sldMk cId="1260147094" sldId="267"/>
        </pc:sldMkLst>
        <pc:spChg chg="mod">
          <ac:chgData name="Josef Spurný" userId="f2487294-cad8-448f-9662-d446bfe34fa3" providerId="ADAL" clId="{785DD7D0-D7C4-4A8E-91CF-E0F3D637F4A5}" dt="2022-12-05T15:57:12.270" v="2900"/>
          <ac:spMkLst>
            <pc:docMk/>
            <pc:sldMk cId="1260147094" sldId="267"/>
            <ac:spMk id="2" creationId="{5F0B9EBF-EE6C-960A-D8C9-2345E00DF77D}"/>
          </ac:spMkLst>
        </pc:spChg>
        <pc:spChg chg="mod">
          <ac:chgData name="Josef Spurný" userId="f2487294-cad8-448f-9662-d446bfe34fa3" providerId="ADAL" clId="{785DD7D0-D7C4-4A8E-91CF-E0F3D637F4A5}" dt="2022-12-05T16:03:21.499" v="3419" actId="20577"/>
          <ac:spMkLst>
            <pc:docMk/>
            <pc:sldMk cId="1260147094" sldId="267"/>
            <ac:spMk id="3" creationId="{6EE18605-DAB7-21D9-F894-115D47DEBCAF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6:27:28.616" v="4133" actId="14100"/>
        <pc:sldMkLst>
          <pc:docMk/>
          <pc:sldMk cId="984419337" sldId="268"/>
        </pc:sldMkLst>
        <pc:spChg chg="mod">
          <ac:chgData name="Josef Spurný" userId="f2487294-cad8-448f-9662-d446bfe34fa3" providerId="ADAL" clId="{785DD7D0-D7C4-4A8E-91CF-E0F3D637F4A5}" dt="2022-12-05T16:09:49.199" v="3435" actId="20577"/>
          <ac:spMkLst>
            <pc:docMk/>
            <pc:sldMk cId="984419337" sldId="268"/>
            <ac:spMk id="2" creationId="{2CEF25DE-102B-1ED4-CFA7-66932D994724}"/>
          </ac:spMkLst>
        </pc:spChg>
        <pc:spChg chg="mod">
          <ac:chgData name="Josef Spurný" userId="f2487294-cad8-448f-9662-d446bfe34fa3" providerId="ADAL" clId="{785DD7D0-D7C4-4A8E-91CF-E0F3D637F4A5}" dt="2022-12-05T16:27:28.616" v="4133" actId="14100"/>
          <ac:spMkLst>
            <pc:docMk/>
            <pc:sldMk cId="984419337" sldId="268"/>
            <ac:spMk id="3" creationId="{21CAF7D7-A5CF-63F4-7018-632EAAC71C14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4" creationId="{F0845843-8476-BA6E-80BA-9FD8388EBF05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5" creationId="{69FBA95D-719A-4BA0-6A3B-C36B2BDA7263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6" creationId="{50EDD893-8D77-383D-0D40-4B30460DD419}"/>
          </ac:spMkLst>
        </pc:spChg>
        <pc:spChg chg="add del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7" creationId="{31B7D4ED-C407-9844-1178-C687839BBDF1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8" creationId="{6AF9D674-F3C4-91BA-0991-0D1245B18BF3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6:33:42.928" v="4421" actId="1076"/>
        <pc:sldMkLst>
          <pc:docMk/>
          <pc:sldMk cId="3622271909" sldId="269"/>
        </pc:sldMkLst>
        <pc:spChg chg="mod">
          <ac:chgData name="Josef Spurný" userId="f2487294-cad8-448f-9662-d446bfe34fa3" providerId="ADAL" clId="{785DD7D0-D7C4-4A8E-91CF-E0F3D637F4A5}" dt="2022-12-05T16:18:27.344" v="3807" actId="20577"/>
          <ac:spMkLst>
            <pc:docMk/>
            <pc:sldMk cId="3622271909" sldId="269"/>
            <ac:spMk id="2" creationId="{EE753642-D07A-7CF9-7A15-B46BCD058D89}"/>
          </ac:spMkLst>
        </pc:spChg>
        <pc:spChg chg="del">
          <ac:chgData name="Josef Spurný" userId="f2487294-cad8-448f-9662-d446bfe34fa3" providerId="ADAL" clId="{785DD7D0-D7C4-4A8E-91CF-E0F3D637F4A5}" dt="2022-12-05T16:18:05.252" v="3772" actId="478"/>
          <ac:spMkLst>
            <pc:docMk/>
            <pc:sldMk cId="3622271909" sldId="269"/>
            <ac:spMk id="3" creationId="{85B08CBB-69B1-E329-3F2B-FE3334C2568B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4" creationId="{720FBC57-98F5-086A-1599-ABD861F27145}"/>
          </ac:spMkLst>
        </pc:spChg>
        <pc:spChg chg="add mod">
          <ac:chgData name="Josef Spurný" userId="f2487294-cad8-448f-9662-d446bfe34fa3" providerId="ADAL" clId="{785DD7D0-D7C4-4A8E-91CF-E0F3D637F4A5}" dt="2022-12-05T16:19:04.040" v="3818" actId="1076"/>
          <ac:spMkLst>
            <pc:docMk/>
            <pc:sldMk cId="3622271909" sldId="269"/>
            <ac:spMk id="5" creationId="{760CA15F-0274-966B-A12C-ED413BA545EA}"/>
          </ac:spMkLst>
        </pc:spChg>
        <pc:spChg chg="add del mod">
          <ac:chgData name="Josef Spurný" userId="f2487294-cad8-448f-9662-d446bfe34fa3" providerId="ADAL" clId="{785DD7D0-D7C4-4A8E-91CF-E0F3D637F4A5}" dt="2022-12-05T16:19:05.380" v="3819" actId="478"/>
          <ac:spMkLst>
            <pc:docMk/>
            <pc:sldMk cId="3622271909" sldId="269"/>
            <ac:spMk id="6" creationId="{5A251BA8-93C3-75F0-7D78-9A5DDC849A14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7" creationId="{33230752-0EA3-2E5B-9068-CF5E9EEA9EB1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8" creationId="{D035BB85-C285-0BC2-3AA2-2C7106672606}"/>
          </ac:spMkLst>
        </pc:spChg>
        <pc:spChg chg="add del mod">
          <ac:chgData name="Josef Spurný" userId="f2487294-cad8-448f-9662-d446bfe34fa3" providerId="ADAL" clId="{785DD7D0-D7C4-4A8E-91CF-E0F3D637F4A5}" dt="2022-12-05T16:18:57.327" v="3817"/>
          <ac:spMkLst>
            <pc:docMk/>
            <pc:sldMk cId="3622271909" sldId="269"/>
            <ac:spMk id="9" creationId="{BA9C4180-6003-8534-C7F4-69B7FB7CDA00}"/>
          </ac:spMkLst>
        </pc:spChg>
        <pc:spChg chg="add mod">
          <ac:chgData name="Josef Spurný" userId="f2487294-cad8-448f-9662-d446bfe34fa3" providerId="ADAL" clId="{785DD7D0-D7C4-4A8E-91CF-E0F3D637F4A5}" dt="2022-12-05T16:19:20.632" v="3833" actId="20577"/>
          <ac:spMkLst>
            <pc:docMk/>
            <pc:sldMk cId="3622271909" sldId="269"/>
            <ac:spMk id="10" creationId="{AC1E6CAC-5928-200F-A898-D9D18A42D58D}"/>
          </ac:spMkLst>
        </pc:spChg>
        <pc:spChg chg="add mod">
          <ac:chgData name="Josef Spurný" userId="f2487294-cad8-448f-9662-d446bfe34fa3" providerId="ADAL" clId="{785DD7D0-D7C4-4A8E-91CF-E0F3D637F4A5}" dt="2022-12-05T16:33:28.120" v="4396" actId="1076"/>
          <ac:spMkLst>
            <pc:docMk/>
            <pc:sldMk cId="3622271909" sldId="269"/>
            <ac:spMk id="11" creationId="{3C4BBE22-E878-6DEF-94F9-936A36E76FB0}"/>
          </ac:spMkLst>
        </pc:spChg>
        <pc:spChg chg="add mod">
          <ac:chgData name="Josef Spurný" userId="f2487294-cad8-448f-9662-d446bfe34fa3" providerId="ADAL" clId="{785DD7D0-D7C4-4A8E-91CF-E0F3D637F4A5}" dt="2022-12-05T16:25:25.184" v="4075" actId="1076"/>
          <ac:spMkLst>
            <pc:docMk/>
            <pc:sldMk cId="3622271909" sldId="269"/>
            <ac:spMk id="12" creationId="{86CB95BF-FFCF-EB34-7DDD-51A3F10F4836}"/>
          </ac:spMkLst>
        </pc:spChg>
        <pc:spChg chg="add mod">
          <ac:chgData name="Josef Spurný" userId="f2487294-cad8-448f-9662-d446bfe34fa3" providerId="ADAL" clId="{785DD7D0-D7C4-4A8E-91CF-E0F3D637F4A5}" dt="2022-12-05T16:25:42.192" v="4078" actId="1076"/>
          <ac:spMkLst>
            <pc:docMk/>
            <pc:sldMk cId="3622271909" sldId="269"/>
            <ac:spMk id="13" creationId="{CC3EC015-3971-B676-78CA-CE35D06AA99D}"/>
          </ac:spMkLst>
        </pc:spChg>
        <pc:spChg chg="add del mod">
          <ac:chgData name="Josef Spurný" userId="f2487294-cad8-448f-9662-d446bfe34fa3" providerId="ADAL" clId="{785DD7D0-D7C4-4A8E-91CF-E0F3D637F4A5}" dt="2022-12-05T16:33:22.717" v="4395"/>
          <ac:spMkLst>
            <pc:docMk/>
            <pc:sldMk cId="3622271909" sldId="269"/>
            <ac:spMk id="14" creationId="{ADDCBB1D-DCF0-1B67-48FE-CDC77A7B14A9}"/>
          </ac:spMkLst>
        </pc:spChg>
        <pc:spChg chg="add mod">
          <ac:chgData name="Josef Spurný" userId="f2487294-cad8-448f-9662-d446bfe34fa3" providerId="ADAL" clId="{785DD7D0-D7C4-4A8E-91CF-E0F3D637F4A5}" dt="2022-12-05T16:32:31.328" v="4379" actId="1076"/>
          <ac:spMkLst>
            <pc:docMk/>
            <pc:sldMk cId="3622271909" sldId="269"/>
            <ac:spMk id="15" creationId="{050F759B-BA06-A605-6F9D-01148029DC65}"/>
          </ac:spMkLst>
        </pc:spChg>
        <pc:spChg chg="add mod">
          <ac:chgData name="Josef Spurný" userId="f2487294-cad8-448f-9662-d446bfe34fa3" providerId="ADAL" clId="{785DD7D0-D7C4-4A8E-91CF-E0F3D637F4A5}" dt="2022-12-05T16:32:51.648" v="4382" actId="1076"/>
          <ac:spMkLst>
            <pc:docMk/>
            <pc:sldMk cId="3622271909" sldId="269"/>
            <ac:spMk id="16" creationId="{C456C52C-D02B-AC93-6C89-3BFA573B9D2D}"/>
          </ac:spMkLst>
        </pc:spChg>
        <pc:spChg chg="add mod">
          <ac:chgData name="Josef Spurný" userId="f2487294-cad8-448f-9662-d446bfe34fa3" providerId="ADAL" clId="{785DD7D0-D7C4-4A8E-91CF-E0F3D637F4A5}" dt="2022-12-05T16:33:42.928" v="4421" actId="1076"/>
          <ac:spMkLst>
            <pc:docMk/>
            <pc:sldMk cId="3622271909" sldId="269"/>
            <ac:spMk id="17" creationId="{C2F3E7CD-8249-309E-C980-0F1291F17D5E}"/>
          </ac:spMkLst>
        </pc:spChg>
      </pc:sldChg>
      <pc:sldChg chg="modSp new mod">
        <pc:chgData name="Josef Spurný" userId="f2487294-cad8-448f-9662-d446bfe34fa3" providerId="ADAL" clId="{785DD7D0-D7C4-4A8E-91CF-E0F3D637F4A5}" dt="2022-12-05T16:43:19.928" v="4600" actId="20577"/>
        <pc:sldMkLst>
          <pc:docMk/>
          <pc:sldMk cId="835700872" sldId="270"/>
        </pc:sldMkLst>
        <pc:spChg chg="mod">
          <ac:chgData name="Josef Spurný" userId="f2487294-cad8-448f-9662-d446bfe34fa3" providerId="ADAL" clId="{785DD7D0-D7C4-4A8E-91CF-E0F3D637F4A5}" dt="2022-12-05T16:29:15.210" v="4171" actId="20577"/>
          <ac:spMkLst>
            <pc:docMk/>
            <pc:sldMk cId="835700872" sldId="270"/>
            <ac:spMk id="2" creationId="{DF892F94-6DFC-7CAB-EE17-7D3D26E92D2A}"/>
          </ac:spMkLst>
        </pc:spChg>
        <pc:spChg chg="mod">
          <ac:chgData name="Josef Spurný" userId="f2487294-cad8-448f-9662-d446bfe34fa3" providerId="ADAL" clId="{785DD7D0-D7C4-4A8E-91CF-E0F3D637F4A5}" dt="2022-12-05T16:43:19.928" v="4600" actId="20577"/>
          <ac:spMkLst>
            <pc:docMk/>
            <pc:sldMk cId="835700872" sldId="270"/>
            <ac:spMk id="3" creationId="{14E41462-9692-8CF2-E33D-92836145BE61}"/>
          </ac:spMkLst>
        </pc:spChg>
      </pc:sldChg>
      <pc:sldChg chg="delSp modSp new mod">
        <pc:chgData name="Josef Spurný" userId="f2487294-cad8-448f-9662-d446bfe34fa3" providerId="ADAL" clId="{785DD7D0-D7C4-4A8E-91CF-E0F3D637F4A5}" dt="2022-12-05T16:37:44.516" v="4597" actId="478"/>
        <pc:sldMkLst>
          <pc:docMk/>
          <pc:sldMk cId="459650292" sldId="271"/>
        </pc:sldMkLst>
        <pc:spChg chg="mod">
          <ac:chgData name="Josef Spurný" userId="f2487294-cad8-448f-9662-d446bfe34fa3" providerId="ADAL" clId="{785DD7D0-D7C4-4A8E-91CF-E0F3D637F4A5}" dt="2022-12-05T16:37:40.489" v="4596" actId="20577"/>
          <ac:spMkLst>
            <pc:docMk/>
            <pc:sldMk cId="459650292" sldId="271"/>
            <ac:spMk id="2" creationId="{5E50403D-5447-C314-7E58-C4E81C9E70F8}"/>
          </ac:spMkLst>
        </pc:spChg>
        <pc:spChg chg="del">
          <ac:chgData name="Josef Spurný" userId="f2487294-cad8-448f-9662-d446bfe34fa3" providerId="ADAL" clId="{785DD7D0-D7C4-4A8E-91CF-E0F3D637F4A5}" dt="2022-12-05T16:37:44.516" v="4597" actId="478"/>
          <ac:spMkLst>
            <pc:docMk/>
            <pc:sldMk cId="459650292" sldId="271"/>
            <ac:spMk id="3" creationId="{72B5BCAB-9861-3549-2C4E-6C71736AAA1B}"/>
          </ac:spMkLst>
        </pc:spChg>
      </pc:sldChg>
      <pc:sldChg chg="addSp modSp add mod">
        <pc:chgData name="Josef Spurný" userId="f2487294-cad8-448f-9662-d446bfe34fa3" providerId="ADAL" clId="{785DD7D0-D7C4-4A8E-91CF-E0F3D637F4A5}" dt="2022-12-05T16:49:18.818" v="4888" actId="6549"/>
        <pc:sldMkLst>
          <pc:docMk/>
          <pc:sldMk cId="4114021498" sldId="272"/>
        </pc:sldMkLst>
        <pc:spChg chg="add mod">
          <ac:chgData name="Josef Spurný" userId="f2487294-cad8-448f-9662-d446bfe34fa3" providerId="ADAL" clId="{785DD7D0-D7C4-4A8E-91CF-E0F3D637F4A5}" dt="2022-12-05T16:49:18.818" v="4888" actId="6549"/>
          <ac:spMkLst>
            <pc:docMk/>
            <pc:sldMk cId="4114021498" sldId="272"/>
            <ac:spMk id="3" creationId="{7DFB86D2-6868-C311-2A23-497E8FF9D733}"/>
          </ac:spMkLst>
        </pc:spChg>
      </pc:sldChg>
    </pc:docChg>
  </pc:docChgLst>
  <pc:docChgLst>
    <pc:chgData name="Josef Spurný" userId="f2487294-cad8-448f-9662-d446bfe34fa3" providerId="ADAL" clId="{D59AD7ED-2A02-44CD-B943-E3C372DC8039}"/>
    <pc:docChg chg="undo custSel addSld delSld modSld delMainMaster">
      <pc:chgData name="Josef Spurný" userId="f2487294-cad8-448f-9662-d446bfe34fa3" providerId="ADAL" clId="{D59AD7ED-2A02-44CD-B943-E3C372DC8039}" dt="2022-12-05T12:23:52.484" v="351" actId="5793"/>
      <pc:docMkLst>
        <pc:docMk/>
      </pc:docMkLst>
      <pc:sldChg chg="add del">
        <pc:chgData name="Josef Spurný" userId="f2487294-cad8-448f-9662-d446bfe34fa3" providerId="ADAL" clId="{D59AD7ED-2A02-44CD-B943-E3C372DC8039}" dt="2022-12-05T12:09:09.521" v="2" actId="2696"/>
        <pc:sldMkLst>
          <pc:docMk/>
          <pc:sldMk cId="879553995" sldId="256"/>
        </pc:sldMkLst>
      </pc:sldChg>
      <pc:sldChg chg="modSp add mod">
        <pc:chgData name="Josef Spurný" userId="f2487294-cad8-448f-9662-d446bfe34fa3" providerId="ADAL" clId="{D59AD7ED-2A02-44CD-B943-E3C372DC8039}" dt="2022-12-05T12:09:40.068" v="63" actId="404"/>
        <pc:sldMkLst>
          <pc:docMk/>
          <pc:sldMk cId="3906054878" sldId="257"/>
        </pc:sldMkLst>
        <pc:spChg chg="mod">
          <ac:chgData name="Josef Spurný" userId="f2487294-cad8-448f-9662-d446bfe34fa3" providerId="ADAL" clId="{D59AD7ED-2A02-44CD-B943-E3C372DC8039}" dt="2022-12-05T12:09:40.068" v="63" actId="404"/>
          <ac:spMkLst>
            <pc:docMk/>
            <pc:sldMk cId="3906054878" sldId="257"/>
            <ac:spMk id="2" creationId="{814E4F40-3F1F-5972-8886-6759B2D9DBE9}"/>
          </ac:spMkLst>
        </pc:spChg>
      </pc:sldChg>
      <pc:sldChg chg="modSp new mod">
        <pc:chgData name="Josef Spurný" userId="f2487294-cad8-448f-9662-d446bfe34fa3" providerId="ADAL" clId="{D59AD7ED-2A02-44CD-B943-E3C372DC8039}" dt="2022-12-05T12:13:27.308" v="252" actId="20577"/>
        <pc:sldMkLst>
          <pc:docMk/>
          <pc:sldMk cId="438284156" sldId="258"/>
        </pc:sldMkLst>
        <pc:spChg chg="mod">
          <ac:chgData name="Josef Spurný" userId="f2487294-cad8-448f-9662-d446bfe34fa3" providerId="ADAL" clId="{D59AD7ED-2A02-44CD-B943-E3C372DC8039}" dt="2022-12-05T12:10:17.897" v="100" actId="20577"/>
          <ac:spMkLst>
            <pc:docMk/>
            <pc:sldMk cId="438284156" sldId="258"/>
            <ac:spMk id="2" creationId="{B0D7A484-2279-6ED6-7A6C-37304F21DAE8}"/>
          </ac:spMkLst>
        </pc:spChg>
        <pc:spChg chg="mod">
          <ac:chgData name="Josef Spurný" userId="f2487294-cad8-448f-9662-d446bfe34fa3" providerId="ADAL" clId="{D59AD7ED-2A02-44CD-B943-E3C372DC8039}" dt="2022-12-05T12:13:27.308" v="252" actId="20577"/>
          <ac:spMkLst>
            <pc:docMk/>
            <pc:sldMk cId="438284156" sldId="258"/>
            <ac:spMk id="3" creationId="{C002377E-2651-0F0D-14E0-EBA8867987DE}"/>
          </ac:spMkLst>
        </pc:spChg>
      </pc:sldChg>
      <pc:sldChg chg="modSp new mod">
        <pc:chgData name="Josef Spurný" userId="f2487294-cad8-448f-9662-d446bfe34fa3" providerId="ADAL" clId="{D59AD7ED-2A02-44CD-B943-E3C372DC8039}" dt="2022-12-05T12:23:24.323" v="256" actId="20577"/>
        <pc:sldMkLst>
          <pc:docMk/>
          <pc:sldMk cId="1129550267" sldId="259"/>
        </pc:sldMkLst>
        <pc:spChg chg="mod">
          <ac:chgData name="Josef Spurný" userId="f2487294-cad8-448f-9662-d446bfe34fa3" providerId="ADAL" clId="{D59AD7ED-2A02-44CD-B943-E3C372DC8039}" dt="2022-12-05T12:23:24.323" v="256" actId="20577"/>
          <ac:spMkLst>
            <pc:docMk/>
            <pc:sldMk cId="1129550267" sldId="259"/>
            <ac:spMk id="3" creationId="{4D86A47B-9B7F-6A07-0728-3EEF22F1EF41}"/>
          </ac:spMkLst>
        </pc:spChg>
      </pc:sldChg>
      <pc:sldChg chg="modSp new mod">
        <pc:chgData name="Josef Spurný" userId="f2487294-cad8-448f-9662-d446bfe34fa3" providerId="ADAL" clId="{D59AD7ED-2A02-44CD-B943-E3C372DC8039}" dt="2022-12-05T12:23:52.484" v="351" actId="5793"/>
        <pc:sldMkLst>
          <pc:docMk/>
          <pc:sldMk cId="1987094847" sldId="260"/>
        </pc:sldMkLst>
        <pc:spChg chg="mod">
          <ac:chgData name="Josef Spurný" userId="f2487294-cad8-448f-9662-d446bfe34fa3" providerId="ADAL" clId="{D59AD7ED-2A02-44CD-B943-E3C372DC8039}" dt="2022-12-05T12:23:52.484" v="351" actId="5793"/>
          <ac:spMkLst>
            <pc:docMk/>
            <pc:sldMk cId="1987094847" sldId="260"/>
            <ac:spMk id="3" creationId="{282C618A-73BF-0910-F8C3-E8CF7D69FD81}"/>
          </ac:spMkLst>
        </pc:spChg>
      </pc:sldChg>
      <pc:sldMasterChg chg="del delSldLayout">
        <pc:chgData name="Josef Spurný" userId="f2487294-cad8-448f-9662-d446bfe34fa3" providerId="ADAL" clId="{D59AD7ED-2A02-44CD-B943-E3C372DC8039}" dt="2022-12-05T12:09:09.521" v="2" actId="2696"/>
        <pc:sldMasterMkLst>
          <pc:docMk/>
          <pc:sldMasterMk cId="4005875968" sldId="2147483648"/>
        </pc:sldMasterMkLst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340322782" sldId="2147483649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1743940135" sldId="2147483650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2397901599" sldId="2147483651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982578698" sldId="2147483652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078766152" sldId="2147483653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981314333" sldId="2147483654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925956952" sldId="2147483655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402736925" sldId="2147483656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074575414" sldId="2147483657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1210257349" sldId="2147483658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3410798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6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9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8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4FF303-4899-4386-B886-3E1DD964DA73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4F40-3F1F-5972-8886-6759B2D9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Efficient focus, flow experience</a:t>
            </a:r>
            <a:br>
              <a:rPr lang="en-US" sz="6000" dirty="0"/>
            </a:br>
            <a:r>
              <a:rPr lang="en-US" sz="6000" dirty="0"/>
              <a:t>Stress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8D434F-AEF2-8831-58BC-B76DB7DE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05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B1CF-76D8-4AC6-3C01-890F2555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vs. mind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FE6E7-53E8-9491-35D2-FA21D21D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Acceleration of life pace (Paul </a:t>
            </a:r>
            <a:r>
              <a:rPr lang="en-US" sz="2400" dirty="0" err="1"/>
              <a:t>Virilio</a:t>
            </a:r>
            <a:r>
              <a:rPr lang="en-US" sz="2400" dirty="0"/>
              <a:t> – </a:t>
            </a:r>
            <a:r>
              <a:rPr lang="en-US" sz="2400" dirty="0" err="1"/>
              <a:t>Dromology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Fast progress in technology &amp;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Boomer: “</a:t>
            </a:r>
            <a:r>
              <a:rPr lang="en-US" sz="2000" i="1" dirty="0"/>
              <a:t>When I was a little kid, I was curious, I was playing with all kind of technical appliance, a radio for example. Today’s kids don’t do that anymore. How will they become radio-engineers…?</a:t>
            </a:r>
            <a:r>
              <a:rPr lang="en-US" sz="2000" dirty="0"/>
              <a:t>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Yes, but radios 40 years ago were much simpler than anything nowadays’ kids can play with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Knowledge grows linearly, but potential combinations grow exponentially  increased specialization of scientist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Increased communication (media/social media, advertising…)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Globalization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270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B9EBF-EE6C-960A-D8C9-2345E00D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vs. mind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18605-DAB7-21D9-F894-115D47DE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brain is a result of exponential growth, too: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550 M years of brain 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60 M years of primate brain 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200-400 K years of Homo sapiens brain evolution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50 K years of cultural development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10K years since agricultural revolution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150 years since industrial revolution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50 years since computer revolution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We live in modern society, but our brain is mostly the same as it was thousands of years ago </a:t>
            </a:r>
          </a:p>
        </p:txBody>
      </p:sp>
    </p:spTree>
    <p:extLst>
      <p:ext uri="{BB962C8B-B14F-4D97-AF65-F5344CB8AC3E}">
        <p14:creationId xmlns:p14="http://schemas.microsoft.com/office/powerpoint/2010/main" val="126014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F25DE-102B-1ED4-CFA7-66932D99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AF7D7-A5CF-63F4-7018-632EAAC7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6743"/>
          </a:xfrm>
        </p:spPr>
        <p:txBody>
          <a:bodyPr>
            <a:normAutofit/>
          </a:bodyPr>
          <a:lstStyle/>
          <a:p>
            <a:r>
              <a:rPr lang="en-US" dirty="0"/>
              <a:t>Living organisms: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Intake information from their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Process, accumulate and transform information into internal structure (i.e., they learn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evolution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>
                <a:sym typeface="Wingdings" panose="05000000000000000000" pitchFamily="2" charset="2"/>
              </a:rPr>
              <a:t>Information initiate reaction (fight vs flight)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Get rid of excess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Excess information that cannot be “dissipated” (relaxed) causes damage (stress)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Hans Selye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Nobel Prize laureate in medicine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author of stress response (alarm – resistance – exhaustion)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Origin of “civilization” and psychosomatic diseases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1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53642-D07A-7CF9-7A15-B46BCD05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Stress model - discussion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20FBC57-98F5-086A-1599-ABD861F27145}"/>
              </a:ext>
            </a:extLst>
          </p:cNvPr>
          <p:cNvSpPr/>
          <p:nvPr/>
        </p:nvSpPr>
        <p:spPr>
          <a:xfrm>
            <a:off x="4227871" y="2939845"/>
            <a:ext cx="2045110" cy="17796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60CA15F-0274-966B-A12C-ED413BA545EA}"/>
              </a:ext>
            </a:extLst>
          </p:cNvPr>
          <p:cNvSpPr/>
          <p:nvPr/>
        </p:nvSpPr>
        <p:spPr>
          <a:xfrm>
            <a:off x="2869053" y="3416707"/>
            <a:ext cx="1337187" cy="82590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intake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33230752-0EA3-2E5B-9068-CF5E9EEA9EB1}"/>
              </a:ext>
            </a:extLst>
          </p:cNvPr>
          <p:cNvSpPr/>
          <p:nvPr/>
        </p:nvSpPr>
        <p:spPr>
          <a:xfrm>
            <a:off x="5407742" y="3303639"/>
            <a:ext cx="574204" cy="1160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lačítko akce: Získat informac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35BB85-C285-0BC2-3AA2-2C7106672606}"/>
              </a:ext>
            </a:extLst>
          </p:cNvPr>
          <p:cNvSpPr/>
          <p:nvPr/>
        </p:nvSpPr>
        <p:spPr>
          <a:xfrm>
            <a:off x="4559218" y="3487992"/>
            <a:ext cx="757084" cy="6833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C1E6CAC-5928-200F-A898-D9D18A42D58D}"/>
              </a:ext>
            </a:extLst>
          </p:cNvPr>
          <p:cNvSpPr/>
          <p:nvPr/>
        </p:nvSpPr>
        <p:spPr>
          <a:xfrm>
            <a:off x="6302478" y="3470787"/>
            <a:ext cx="1337187" cy="82590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excess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4BBE22-E878-6DEF-94F9-936A36E76FB0}"/>
              </a:ext>
            </a:extLst>
          </p:cNvPr>
          <p:cNvSpPr txBox="1"/>
          <p:nvPr/>
        </p:nvSpPr>
        <p:spPr>
          <a:xfrm>
            <a:off x="4321280" y="2632301"/>
            <a:ext cx="196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structure</a:t>
            </a:r>
            <a:endParaRPr lang="cs-CZ" dirty="0"/>
          </a:p>
        </p:txBody>
      </p:sp>
      <p:sp>
        <p:nvSpPr>
          <p:cNvPr id="12" name="Tlačítko akce: Nápověda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CB95BF-FFCF-EB34-7DDD-51A3F10F4836}"/>
              </a:ext>
            </a:extLst>
          </p:cNvPr>
          <p:cNvSpPr/>
          <p:nvPr/>
        </p:nvSpPr>
        <p:spPr>
          <a:xfrm>
            <a:off x="1597741" y="3303639"/>
            <a:ext cx="1091381" cy="10815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Nápověda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3EC015-3971-B676-78CA-CE35D06AA99D}"/>
              </a:ext>
            </a:extLst>
          </p:cNvPr>
          <p:cNvSpPr/>
          <p:nvPr/>
        </p:nvSpPr>
        <p:spPr>
          <a:xfrm>
            <a:off x="6336891" y="2305665"/>
            <a:ext cx="1091381" cy="10815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0F759B-BA06-A605-6F9D-01148029DC65}"/>
              </a:ext>
            </a:extLst>
          </p:cNvPr>
          <p:cNvSpPr txBox="1"/>
          <p:nvPr/>
        </p:nvSpPr>
        <p:spPr>
          <a:xfrm>
            <a:off x="6096000" y="1966501"/>
            <a:ext cx="196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Coping strategy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456C52C-D02B-AC93-6C89-3BFA573B9D2D}"/>
              </a:ext>
            </a:extLst>
          </p:cNvPr>
          <p:cNvSpPr txBox="1"/>
          <p:nvPr/>
        </p:nvSpPr>
        <p:spPr>
          <a:xfrm>
            <a:off x="1376519" y="4330487"/>
            <a:ext cx="196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stress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F3E7CD-8249-309E-C980-0F1291F17D5E}"/>
              </a:ext>
            </a:extLst>
          </p:cNvPr>
          <p:cNvSpPr txBox="1"/>
          <p:nvPr/>
        </p:nvSpPr>
        <p:spPr>
          <a:xfrm>
            <a:off x="4122177" y="4652158"/>
            <a:ext cx="236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Psychosomatic health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27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2F94-6DFC-7CAB-EE17-7D3D26E9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techniques of managing stress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41462-9692-8CF2-E33D-92836145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increasing awareness about what happens to 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direct efficient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looking for  alternative solutions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avoiding stressful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seeking emotional &amp; social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maintaining narcissistic equilibrium (discussed already)</a:t>
            </a:r>
          </a:p>
        </p:txBody>
      </p:sp>
    </p:spTree>
    <p:extLst>
      <p:ext uri="{BB962C8B-B14F-4D97-AF65-F5344CB8AC3E}">
        <p14:creationId xmlns:p14="http://schemas.microsoft.com/office/powerpoint/2010/main" val="83570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0403D-5447-C314-7E58-C4E81C9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manage stress?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65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0403D-5447-C314-7E58-C4E81C9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manage stress?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B86D2-6868-C311-2A23-497E8FF9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denying reality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 seeking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refusing offered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self-destructive behavior (substance abuse, promiscuity…)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social isolation</a:t>
            </a:r>
          </a:p>
          <a:p>
            <a:pPr marL="0" indent="0">
              <a:buNone/>
            </a:pP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1402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A484-2279-6ED6-7A6C-37304F2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experience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2377E-2651-0F0D-14E0-EBA886798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Theoretical concept introduced by Hungarian psychologist Mihaly Csikszentmihalyi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state of high productivity and effortless motivation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en-US" sz="2800" dirty="0"/>
              <a:t>No external reward is necessarily present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Positively correlates with motivation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Enjoyable activity together with concentration may lead to flow experience more often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3828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A77F8-77A3-CDC2-A97E-1B7FE82A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Flow looks like?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81ACD-0486-3F5D-659F-09CE5BF9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57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Action-awareness merging </a:t>
            </a:r>
          </a:p>
          <a:p>
            <a:pPr marL="749808" lvl="1" indent="-457200"/>
            <a:r>
              <a:rPr lang="en-US" sz="1600" dirty="0"/>
              <a:t>Involvement in action is automatic and natural</a:t>
            </a:r>
          </a:p>
          <a:p>
            <a:pPr marL="749808" lvl="1" indent="-457200"/>
            <a:r>
              <a:rPr lang="en-US" sz="1600" dirty="0"/>
              <a:t>You become what you 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Full concentration</a:t>
            </a:r>
          </a:p>
          <a:p>
            <a:pPr marL="749808" lvl="1" indent="-457200"/>
            <a:r>
              <a:rPr lang="en-US" sz="1600" dirty="0"/>
              <a:t>Immersion, full engagement in the activity</a:t>
            </a:r>
          </a:p>
          <a:p>
            <a:pPr marL="749808" lvl="1" indent="-457200"/>
            <a:r>
              <a:rPr lang="en-US" sz="1600" dirty="0"/>
              <a:t>Ability to divert distractions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Sense of control</a:t>
            </a:r>
          </a:p>
          <a:p>
            <a:pPr marL="749808" lvl="1" indent="-457200"/>
            <a:r>
              <a:rPr lang="en-US" sz="1600" dirty="0"/>
              <a:t>Rather than consciously trying to remain “in control”, flow experience is about feeling of control without willpower involvement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Loss of Ego</a:t>
            </a:r>
          </a:p>
          <a:p>
            <a:pPr marL="749808" lvl="1" indent="-457200"/>
            <a:r>
              <a:rPr lang="en-US" sz="1600" dirty="0"/>
              <a:t>Normally, we monitor and regulate our behavior to be acceptable by others</a:t>
            </a:r>
          </a:p>
          <a:p>
            <a:pPr marL="749808" lvl="1" indent="-457200"/>
            <a:r>
              <a:rPr lang="en-US" sz="1600" dirty="0"/>
              <a:t>In the flow, people are involved in the activity to such extent that self-monitoring is suppressed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Time distortion</a:t>
            </a:r>
          </a:p>
          <a:p>
            <a:pPr marL="749808" lvl="1" indent="-457200"/>
            <a:r>
              <a:rPr lang="en-US" sz="1600" dirty="0"/>
              <a:t>Subjective feeling of loosing track of time</a:t>
            </a:r>
          </a:p>
          <a:p>
            <a:pPr marL="749808" lvl="1" indent="-457200"/>
            <a:r>
              <a:rPr lang="en-US" sz="1600" dirty="0"/>
              <a:t>Time can be slowed, accelerated or may become irrelevant</a:t>
            </a:r>
          </a:p>
        </p:txBody>
      </p:sp>
    </p:spTree>
    <p:extLst>
      <p:ext uri="{BB962C8B-B14F-4D97-AF65-F5344CB8AC3E}">
        <p14:creationId xmlns:p14="http://schemas.microsoft.com/office/powerpoint/2010/main" val="74254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0B2F-6A11-B2CB-BA3C-3A5674A7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 the Flow?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93BC7A7-36E3-3E20-2231-390DF7D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Do you experience flow?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In what situations? Can you repeat it?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53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563AF-EC18-A94A-CEAF-CB2295E6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model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62916E-08D4-0A1F-2464-042EBCFA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68" y="2064794"/>
            <a:ext cx="6586891" cy="4084493"/>
          </a:xfrm>
        </p:spPr>
      </p:pic>
    </p:spTree>
    <p:extLst>
      <p:ext uri="{BB962C8B-B14F-4D97-AF65-F5344CB8AC3E}">
        <p14:creationId xmlns:p14="http://schemas.microsoft.com/office/powerpoint/2010/main" val="88051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BD511-3209-DFAD-FF02-0E1383A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channel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BDD70-F333-C068-48AC-A509FFCE7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051" y="1993747"/>
            <a:ext cx="4045897" cy="4022725"/>
          </a:xfrm>
        </p:spPr>
      </p:pic>
    </p:spTree>
    <p:extLst>
      <p:ext uri="{BB962C8B-B14F-4D97-AF65-F5344CB8AC3E}">
        <p14:creationId xmlns:p14="http://schemas.microsoft.com/office/powerpoint/2010/main" val="309122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73036-4499-495F-A322-F0A1FFD9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Flow preconditions by Csikszentmihalyi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6A47B-9B7F-6A07-0728-3EEF22F1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74999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Challenge-skill balance </a:t>
            </a:r>
          </a:p>
          <a:p>
            <a:pPr marL="749808" lvl="1" indent="-457200"/>
            <a:r>
              <a:rPr lang="en-US" sz="2400" dirty="0"/>
              <a:t>Task is not too hard, nor too easy</a:t>
            </a:r>
          </a:p>
          <a:p>
            <a:pPr marL="749808" lvl="1" indent="-457200"/>
            <a:r>
              <a:rPr lang="en-US" sz="2400" dirty="0"/>
              <a:t>“Zone of proximal development”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Well-defined task, consistent feedback</a:t>
            </a:r>
          </a:p>
          <a:p>
            <a:pPr marL="749808" lvl="1" indent="-457200"/>
            <a:r>
              <a:rPr lang="en-US" sz="2400" dirty="0"/>
              <a:t>Both the goal and the path leading to it are clear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55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1425C-E597-12DE-4AD8-2FAD21B1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Exercises/Tips: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79EF9-1862-30E9-630E-0F204048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Evaluate your skill level and set appropriate, clearly-defined goals (write them down)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Adjust your daily routine </a:t>
            </a:r>
            <a:r>
              <a:rPr lang="en-US" sz="2400"/>
              <a:t>&amp; environment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Create own mission statement – what do you want to achieve?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Focus on internal validation of success instead of external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139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D65C2-5ABE-F169-6648-76E28000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ADE926C-3ED6-0A2D-6FE2-C80988E3C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667"/>
              </p:ext>
            </p:extLst>
          </p:nvPr>
        </p:nvGraphicFramePr>
        <p:xfrm>
          <a:off x="3472784" y="2339719"/>
          <a:ext cx="469423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94040" imgH="3276720" progId="PBrush">
                  <p:embed/>
                </p:oleObj>
              </mc:Choice>
              <mc:Fallback>
                <p:oleObj name="Bitmap Image" r:id="rId2" imgW="4694040" imgH="3276720" progId="PBrush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3ADE926C-3ED6-0A2D-6FE2-C80988E3C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784" y="2339719"/>
                        <a:ext cx="4694237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094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654</Words>
  <Application>Microsoft Office PowerPoint</Application>
  <PresentationFormat>Širokoúhlá obrazovka</PresentationFormat>
  <Paragraphs>97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Retrospektiva</vt:lpstr>
      <vt:lpstr>Bitmap Image</vt:lpstr>
      <vt:lpstr>Efficient focus, flow experience Stress</vt:lpstr>
      <vt:lpstr>The Flow experience</vt:lpstr>
      <vt:lpstr>How the Flow looks like?</vt:lpstr>
      <vt:lpstr>How to enter the Flow?</vt:lpstr>
      <vt:lpstr>The Flow model</vt:lpstr>
      <vt:lpstr>The Flow channel</vt:lpstr>
      <vt:lpstr>The Flow preconditions by Csikszentmihalyi</vt:lpstr>
      <vt:lpstr>Exercises/Tips:</vt:lpstr>
      <vt:lpstr>Stress</vt:lpstr>
      <vt:lpstr>Society vs. mind</vt:lpstr>
      <vt:lpstr>Society vs. mind</vt:lpstr>
      <vt:lpstr>What is stress?</vt:lpstr>
      <vt:lpstr>The Stress model - discussion</vt:lpstr>
      <vt:lpstr>Healthy techniques of managing stress</vt:lpstr>
      <vt:lpstr>How not to manage stress?</vt:lpstr>
      <vt:lpstr>How not to manage stress?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focus, flow experience Stress</dc:title>
  <dc:creator>Josef Spurný</dc:creator>
  <cp:lastModifiedBy>Josef Spurný</cp:lastModifiedBy>
  <cp:revision>1</cp:revision>
  <dcterms:created xsi:type="dcterms:W3CDTF">2022-12-05T12:08:42Z</dcterms:created>
  <dcterms:modified xsi:type="dcterms:W3CDTF">2022-12-05T16:57:40Z</dcterms:modified>
</cp:coreProperties>
</file>