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9"/>
  </p:notesMasterIdLst>
  <p:sldIdLst>
    <p:sldId id="256" r:id="rId2"/>
    <p:sldId id="408" r:id="rId3"/>
    <p:sldId id="425" r:id="rId4"/>
    <p:sldId id="426" r:id="rId5"/>
    <p:sldId id="439" r:id="rId6"/>
    <p:sldId id="421" r:id="rId7"/>
    <p:sldId id="431" r:id="rId8"/>
    <p:sldId id="432" r:id="rId9"/>
    <p:sldId id="444" r:id="rId10"/>
    <p:sldId id="437" r:id="rId11"/>
    <p:sldId id="440" r:id="rId12"/>
    <p:sldId id="438" r:id="rId13"/>
    <p:sldId id="442" r:id="rId14"/>
    <p:sldId id="441" r:id="rId15"/>
    <p:sldId id="433" r:id="rId16"/>
    <p:sldId id="434" r:id="rId17"/>
    <p:sldId id="435" r:id="rId18"/>
    <p:sldId id="445" r:id="rId19"/>
    <p:sldId id="416" r:id="rId20"/>
    <p:sldId id="447" r:id="rId21"/>
    <p:sldId id="448" r:id="rId22"/>
    <p:sldId id="446" r:id="rId23"/>
    <p:sldId id="450" r:id="rId24"/>
    <p:sldId id="449" r:id="rId25"/>
    <p:sldId id="453" r:id="rId26"/>
    <p:sldId id="451" r:id="rId27"/>
    <p:sldId id="402" r:id="rId2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C4798-6710-4DCA-883B-AFCA4A0CE84B}" v="67" dt="2022-11-14T15:00:17.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08"/>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317C4798-6710-4DCA-883B-AFCA4A0CE84B}"/>
    <pc:docChg chg="undo custSel modSld modMainMaster">
      <pc:chgData name="Leonard Walletzký" userId="5c6479d8-24c8-4ca4-a5c7-fde0682a328a" providerId="ADAL" clId="{317C4798-6710-4DCA-883B-AFCA4A0CE84B}" dt="2022-11-14T15:02:46.715" v="202" actId="1076"/>
      <pc:docMkLst>
        <pc:docMk/>
      </pc:docMkLst>
      <pc:sldChg chg="modSp mod modClrScheme chgLayout modNotes">
        <pc:chgData name="Leonard Walletzký" userId="5c6479d8-24c8-4ca4-a5c7-fde0682a328a" providerId="ADAL" clId="{317C4798-6710-4DCA-883B-AFCA4A0CE84B}" dt="2022-11-14T15:00:24.179" v="174" actId="26606"/>
        <pc:sldMkLst>
          <pc:docMk/>
          <pc:sldMk cId="1886171876" sldId="256"/>
        </pc:sldMkLst>
        <pc:spChg chg="mod">
          <ac:chgData name="Leonard Walletzký" userId="5c6479d8-24c8-4ca4-a5c7-fde0682a328a" providerId="ADAL" clId="{317C4798-6710-4DCA-883B-AFCA4A0CE84B}" dt="2022-11-14T15:00:24.179" v="174" actId="26606"/>
          <ac:spMkLst>
            <pc:docMk/>
            <pc:sldMk cId="1886171876" sldId="256"/>
            <ac:spMk id="2" creationId="{00000000-0000-0000-0000-000000000000}"/>
          </ac:spMkLst>
        </pc:spChg>
        <pc:spChg chg="mod">
          <ac:chgData name="Leonard Walletzký" userId="5c6479d8-24c8-4ca4-a5c7-fde0682a328a" providerId="ADAL" clId="{317C4798-6710-4DCA-883B-AFCA4A0CE84B}" dt="2022-11-14T15:00:24.179" v="174" actId="26606"/>
          <ac:spMkLst>
            <pc:docMk/>
            <pc:sldMk cId="1886171876" sldId="256"/>
            <ac:spMk id="3" creationId="{00000000-0000-0000-0000-000000000000}"/>
          </ac:spMkLst>
        </pc:spChg>
      </pc:sldChg>
      <pc:sldChg chg="modSp mod modNotes">
        <pc:chgData name="Leonard Walletzký" userId="5c6479d8-24c8-4ca4-a5c7-fde0682a328a" providerId="ADAL" clId="{317C4798-6710-4DCA-883B-AFCA4A0CE84B}" dt="2022-11-14T15:00:17.787" v="173"/>
        <pc:sldMkLst>
          <pc:docMk/>
          <pc:sldMk cId="2502656721" sldId="402"/>
        </pc:sldMkLst>
        <pc:spChg chg="mod">
          <ac:chgData name="Leonard Walletzký" userId="5c6479d8-24c8-4ca4-a5c7-fde0682a328a" providerId="ADAL" clId="{317C4798-6710-4DCA-883B-AFCA4A0CE84B}" dt="2022-11-14T15:00:17.787" v="173"/>
          <ac:spMkLst>
            <pc:docMk/>
            <pc:sldMk cId="2502656721" sldId="402"/>
            <ac:spMk id="2" creationId="{00000000-0000-0000-0000-000000000000}"/>
          </ac:spMkLst>
        </pc:spChg>
        <pc:spChg chg="mod">
          <ac:chgData name="Leonard Walletzký" userId="5c6479d8-24c8-4ca4-a5c7-fde0682a328a" providerId="ADAL" clId="{317C4798-6710-4DCA-883B-AFCA4A0CE84B}" dt="2022-11-14T14:59:47.512" v="170" actId="790"/>
          <ac:spMkLst>
            <pc:docMk/>
            <pc:sldMk cId="2502656721" sldId="402"/>
            <ac:spMk id="3" creationId="{00000000-0000-0000-0000-000000000000}"/>
          </ac:spMkLst>
        </pc:spChg>
      </pc:sldChg>
      <pc:sldChg chg="addSp delSp modSp mod modClrScheme chgLayout modNotes">
        <pc:chgData name="Leonard Walletzký" userId="5c6479d8-24c8-4ca4-a5c7-fde0682a328a" providerId="ADAL" clId="{317C4798-6710-4DCA-883B-AFCA4A0CE84B}" dt="2022-11-14T15:00:30.617" v="175" actId="26606"/>
        <pc:sldMkLst>
          <pc:docMk/>
          <pc:sldMk cId="4278348156" sldId="408"/>
        </pc:sldMkLst>
        <pc:spChg chg="mod">
          <ac:chgData name="Leonard Walletzký" userId="5c6479d8-24c8-4ca4-a5c7-fde0682a328a" providerId="ADAL" clId="{317C4798-6710-4DCA-883B-AFCA4A0CE84B}" dt="2022-11-14T15:00:30.617" v="175" actId="26606"/>
          <ac:spMkLst>
            <pc:docMk/>
            <pc:sldMk cId="4278348156" sldId="408"/>
            <ac:spMk id="2" creationId="{00000000-0000-0000-0000-000000000000}"/>
          </ac:spMkLst>
        </pc:spChg>
        <pc:spChg chg="del mod">
          <ac:chgData name="Leonard Walletzký" userId="5c6479d8-24c8-4ca4-a5c7-fde0682a328a" providerId="ADAL" clId="{317C4798-6710-4DCA-883B-AFCA4A0CE84B}" dt="2022-11-14T15:00:30.617" v="175" actId="26606"/>
          <ac:spMkLst>
            <pc:docMk/>
            <pc:sldMk cId="4278348156" sldId="408"/>
            <ac:spMk id="9" creationId="{433F518C-45BD-4DB0-816C-95824B15F49B}"/>
          </ac:spMkLst>
        </pc:spChg>
        <pc:spChg chg="add mod">
          <ac:chgData name="Leonard Walletzký" userId="5c6479d8-24c8-4ca4-a5c7-fde0682a328a" providerId="ADAL" clId="{317C4798-6710-4DCA-883B-AFCA4A0CE84B}" dt="2022-11-14T15:00:30.617" v="175" actId="26606"/>
          <ac:spMkLst>
            <pc:docMk/>
            <pc:sldMk cId="4278348156" sldId="408"/>
            <ac:spMk id="14" creationId="{19FDD4EC-7768-E5A3-CF53-0A67EE921E69}"/>
          </ac:spMkLst>
        </pc:spChg>
      </pc:sldChg>
      <pc:sldChg chg="modSp mod modClrScheme chgLayout modNotes">
        <pc:chgData name="Leonard Walletzký" userId="5c6479d8-24c8-4ca4-a5c7-fde0682a328a" providerId="ADAL" clId="{317C4798-6710-4DCA-883B-AFCA4A0CE84B}" dt="2022-11-14T15:02:29.577" v="198" actId="700"/>
        <pc:sldMkLst>
          <pc:docMk/>
          <pc:sldMk cId="330547928" sldId="416"/>
        </pc:sldMkLst>
        <pc:spChg chg="mod ord">
          <ac:chgData name="Leonard Walletzký" userId="5c6479d8-24c8-4ca4-a5c7-fde0682a328a" providerId="ADAL" clId="{317C4798-6710-4DCA-883B-AFCA4A0CE84B}" dt="2022-11-14T15:02:29.577" v="198" actId="700"/>
          <ac:spMkLst>
            <pc:docMk/>
            <pc:sldMk cId="330547928" sldId="416"/>
            <ac:spMk id="2" creationId="{00000000-0000-0000-0000-000000000000}"/>
          </ac:spMkLst>
        </pc:spChg>
        <pc:picChg chg="mod ord">
          <ac:chgData name="Leonard Walletzký" userId="5c6479d8-24c8-4ca4-a5c7-fde0682a328a" providerId="ADAL" clId="{317C4798-6710-4DCA-883B-AFCA4A0CE84B}" dt="2022-11-14T15:02:29.577" v="198" actId="700"/>
          <ac:picMkLst>
            <pc:docMk/>
            <pc:sldMk cId="330547928" sldId="416"/>
            <ac:picMk id="4" creationId="{00000000-0000-0000-0000-000000000000}"/>
          </ac:picMkLst>
        </pc:picChg>
      </pc:sldChg>
      <pc:sldChg chg="modSp mod modClrScheme chgLayout modNotes">
        <pc:chgData name="Leonard Walletzký" userId="5c6479d8-24c8-4ca4-a5c7-fde0682a328a" providerId="ADAL" clId="{317C4798-6710-4DCA-883B-AFCA4A0CE84B}" dt="2022-11-14T15:02:18.830" v="197" actId="700"/>
        <pc:sldMkLst>
          <pc:docMk/>
          <pc:sldMk cId="2953802970" sldId="421"/>
        </pc:sldMkLst>
        <pc:spChg chg="mod ord">
          <ac:chgData name="Leonard Walletzký" userId="5c6479d8-24c8-4ca4-a5c7-fde0682a328a" providerId="ADAL" clId="{317C4798-6710-4DCA-883B-AFCA4A0CE84B}" dt="2022-11-14T15:02:18.830" v="197" actId="700"/>
          <ac:spMkLst>
            <pc:docMk/>
            <pc:sldMk cId="2953802970" sldId="421"/>
            <ac:spMk id="2" creationId="{00000000-0000-0000-0000-000000000000}"/>
          </ac:spMkLst>
        </pc:spChg>
        <pc:spChg chg="mod">
          <ac:chgData name="Leonard Walletzký" userId="5c6479d8-24c8-4ca4-a5c7-fde0682a328a" providerId="ADAL" clId="{317C4798-6710-4DCA-883B-AFCA4A0CE84B}" dt="2022-11-14T14:59:45.891" v="38" actId="790"/>
          <ac:spMkLst>
            <pc:docMk/>
            <pc:sldMk cId="2953802970" sldId="421"/>
            <ac:spMk id="5" creationId="{00000000-0000-0000-0000-000000000000}"/>
          </ac:spMkLst>
        </pc:spChg>
        <pc:spChg chg="mod">
          <ac:chgData name="Leonard Walletzký" userId="5c6479d8-24c8-4ca4-a5c7-fde0682a328a" providerId="ADAL" clId="{317C4798-6710-4DCA-883B-AFCA4A0CE84B}" dt="2022-11-14T14:59:45.906" v="39" actId="790"/>
          <ac:spMkLst>
            <pc:docMk/>
            <pc:sldMk cId="2953802970" sldId="421"/>
            <ac:spMk id="9" creationId="{00000000-0000-0000-0000-000000000000}"/>
          </ac:spMkLst>
        </pc:spChg>
        <pc:picChg chg="mod ord">
          <ac:chgData name="Leonard Walletzký" userId="5c6479d8-24c8-4ca4-a5c7-fde0682a328a" providerId="ADAL" clId="{317C4798-6710-4DCA-883B-AFCA4A0CE84B}" dt="2022-11-14T15:02:18.830" v="197" actId="700"/>
          <ac:picMkLst>
            <pc:docMk/>
            <pc:sldMk cId="2953802970" sldId="421"/>
            <ac:picMk id="4" creationId="{00000000-0000-0000-0000-000000000000}"/>
          </ac:picMkLst>
        </pc:picChg>
      </pc:sldChg>
      <pc:sldChg chg="addSp delSp modSp mod modClrScheme chgLayout modNotes">
        <pc:chgData name="Leonard Walletzký" userId="5c6479d8-24c8-4ca4-a5c7-fde0682a328a" providerId="ADAL" clId="{317C4798-6710-4DCA-883B-AFCA4A0CE84B}" dt="2022-11-14T15:01:12.083" v="188" actId="478"/>
        <pc:sldMkLst>
          <pc:docMk/>
          <pc:sldMk cId="1752197413" sldId="425"/>
        </pc:sldMkLst>
        <pc:spChg chg="add del mod ord">
          <ac:chgData name="Leonard Walletzký" userId="5c6479d8-24c8-4ca4-a5c7-fde0682a328a" providerId="ADAL" clId="{317C4798-6710-4DCA-883B-AFCA4A0CE84B}" dt="2022-11-14T15:01:12.083" v="188" actId="478"/>
          <ac:spMkLst>
            <pc:docMk/>
            <pc:sldMk cId="1752197413" sldId="425"/>
            <ac:spMk id="2" creationId="{C3748770-FCBA-BD6B-5BD8-1974E52C2E91}"/>
          </ac:spMkLst>
        </pc:spChg>
        <pc:spChg chg="add del mod">
          <ac:chgData name="Leonard Walletzký" userId="5c6479d8-24c8-4ca4-a5c7-fde0682a328a" providerId="ADAL" clId="{317C4798-6710-4DCA-883B-AFCA4A0CE84B}" dt="2022-11-14T15:00:48.588" v="179" actId="26606"/>
          <ac:spMkLst>
            <pc:docMk/>
            <pc:sldMk cId="1752197413" sldId="425"/>
            <ac:spMk id="9" creationId="{A4E5FC15-2BA5-96EB-6DE9-C432594EE31B}"/>
          </ac:spMkLst>
        </pc:spChg>
        <pc:spChg chg="add del mod">
          <ac:chgData name="Leonard Walletzký" userId="5c6479d8-24c8-4ca4-a5c7-fde0682a328a" providerId="ADAL" clId="{317C4798-6710-4DCA-883B-AFCA4A0CE84B}" dt="2022-11-14T15:00:49.793" v="181" actId="26606"/>
          <ac:spMkLst>
            <pc:docMk/>
            <pc:sldMk cId="1752197413" sldId="425"/>
            <ac:spMk id="11" creationId="{674BEC8E-7447-4BED-2273-74366C500CBA}"/>
          </ac:spMkLst>
        </pc:spChg>
        <pc:spChg chg="add del mod">
          <ac:chgData name="Leonard Walletzký" userId="5c6479d8-24c8-4ca4-a5c7-fde0682a328a" providerId="ADAL" clId="{317C4798-6710-4DCA-883B-AFCA4A0CE84B}" dt="2022-11-14T15:00:51.745" v="183" actId="26606"/>
          <ac:spMkLst>
            <pc:docMk/>
            <pc:sldMk cId="1752197413" sldId="425"/>
            <ac:spMk id="13" creationId="{CB9BC530-1A26-2E83-E01A-A061637B4281}"/>
          </ac:spMkLst>
        </pc:spChg>
        <pc:spChg chg="add del mod">
          <ac:chgData name="Leonard Walletzký" userId="5c6479d8-24c8-4ca4-a5c7-fde0682a328a" providerId="ADAL" clId="{317C4798-6710-4DCA-883B-AFCA4A0CE84B}" dt="2022-11-14T15:00:51.745" v="183" actId="26606"/>
          <ac:spMkLst>
            <pc:docMk/>
            <pc:sldMk cId="1752197413" sldId="425"/>
            <ac:spMk id="14" creationId="{663DA4BA-13A7-6CAE-A006-377ED5309021}"/>
          </ac:spMkLst>
        </pc:spChg>
        <pc:spChg chg="add del mod">
          <ac:chgData name="Leonard Walletzký" userId="5c6479d8-24c8-4ca4-a5c7-fde0682a328a" providerId="ADAL" clId="{317C4798-6710-4DCA-883B-AFCA4A0CE84B}" dt="2022-11-14T15:00:57.845" v="185" actId="26606"/>
          <ac:spMkLst>
            <pc:docMk/>
            <pc:sldMk cId="1752197413" sldId="425"/>
            <ac:spMk id="16" creationId="{12373B02-0222-C3A4-8490-8BB4C0E32211}"/>
          </ac:spMkLst>
        </pc:spChg>
        <pc:spChg chg="add del mod">
          <ac:chgData name="Leonard Walletzký" userId="5c6479d8-24c8-4ca4-a5c7-fde0682a328a" providerId="ADAL" clId="{317C4798-6710-4DCA-883B-AFCA4A0CE84B}" dt="2022-11-14T15:00:57.845" v="185" actId="26606"/>
          <ac:spMkLst>
            <pc:docMk/>
            <pc:sldMk cId="1752197413" sldId="425"/>
            <ac:spMk id="17" creationId="{382EF58D-B547-DCF1-8BE0-5B36DB085BDE}"/>
          </ac:spMkLst>
        </pc:spChg>
        <pc:spChg chg="add del mod ord">
          <ac:chgData name="Leonard Walletzký" userId="5c6479d8-24c8-4ca4-a5c7-fde0682a328a" providerId="ADAL" clId="{317C4798-6710-4DCA-883B-AFCA4A0CE84B}" dt="2022-11-14T15:01:06.835" v="187" actId="700"/>
          <ac:spMkLst>
            <pc:docMk/>
            <pc:sldMk cId="1752197413" sldId="425"/>
            <ac:spMk id="19" creationId="{A4E5FC15-2BA5-96EB-6DE9-C432594EE31B}"/>
          </ac:spMkLst>
        </pc:spChg>
        <pc:picChg chg="mod">
          <ac:chgData name="Leonard Walletzký" userId="5c6479d8-24c8-4ca4-a5c7-fde0682a328a" providerId="ADAL" clId="{317C4798-6710-4DCA-883B-AFCA4A0CE84B}" dt="2022-11-14T15:00:57.847" v="186" actId="26606"/>
          <ac:picMkLst>
            <pc:docMk/>
            <pc:sldMk cId="1752197413" sldId="425"/>
            <ac:picMk id="4" creationId="{00000000-0000-0000-0000-000000000000}"/>
          </ac:picMkLst>
        </pc:picChg>
      </pc:sldChg>
      <pc:sldChg chg="modSp mod modClrScheme chgLayout modNotes">
        <pc:chgData name="Leonard Walletzký" userId="5c6479d8-24c8-4ca4-a5c7-fde0682a328a" providerId="ADAL" clId="{317C4798-6710-4DCA-883B-AFCA4A0CE84B}" dt="2022-11-14T15:02:03.453" v="196" actId="1076"/>
        <pc:sldMkLst>
          <pc:docMk/>
          <pc:sldMk cId="594463975" sldId="426"/>
        </pc:sldMkLst>
        <pc:spChg chg="mod ord">
          <ac:chgData name="Leonard Walletzký" userId="5c6479d8-24c8-4ca4-a5c7-fde0682a328a" providerId="ADAL" clId="{317C4798-6710-4DCA-883B-AFCA4A0CE84B}" dt="2022-11-14T15:01:53.830" v="193" actId="700"/>
          <ac:spMkLst>
            <pc:docMk/>
            <pc:sldMk cId="594463975" sldId="426"/>
            <ac:spMk id="2" creationId="{00000000-0000-0000-0000-000000000000}"/>
          </ac:spMkLst>
        </pc:spChg>
        <pc:picChg chg="mod ord">
          <ac:chgData name="Leonard Walletzký" userId="5c6479d8-24c8-4ca4-a5c7-fde0682a328a" providerId="ADAL" clId="{317C4798-6710-4DCA-883B-AFCA4A0CE84B}" dt="2022-11-14T15:02:03.453" v="196" actId="1076"/>
          <ac:picMkLst>
            <pc:docMk/>
            <pc:sldMk cId="594463975" sldId="426"/>
            <ac:picMk id="5" creationId="{00000000-0000-0000-0000-000000000000}"/>
          </ac:picMkLst>
        </pc:picChg>
      </pc:sldChg>
      <pc:sldChg chg="modSp mod modClrScheme chgLayout modNotes">
        <pc:chgData name="Leonard Walletzký" userId="5c6479d8-24c8-4ca4-a5c7-fde0682a328a" providerId="ADAL" clId="{317C4798-6710-4DCA-883B-AFCA4A0CE84B}" dt="2022-11-14T15:02:29.577" v="198" actId="700"/>
        <pc:sldMkLst>
          <pc:docMk/>
          <pc:sldMk cId="1032650458" sldId="431"/>
        </pc:sldMkLst>
        <pc:spChg chg="mod ord">
          <ac:chgData name="Leonard Walletzký" userId="5c6479d8-24c8-4ca4-a5c7-fde0682a328a" providerId="ADAL" clId="{317C4798-6710-4DCA-883B-AFCA4A0CE84B}" dt="2022-11-14T15:02:29.577" v="198" actId="700"/>
          <ac:spMkLst>
            <pc:docMk/>
            <pc:sldMk cId="1032650458" sldId="431"/>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1032650458" sldId="431"/>
            <ac:graphicFrameMk id="5" creationId="{C22DE502-4B71-4A37-A786-CBCA67B249F3}"/>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954430027" sldId="432"/>
        </pc:sldMkLst>
        <pc:spChg chg="mod ord">
          <ac:chgData name="Leonard Walletzký" userId="5c6479d8-24c8-4ca4-a5c7-fde0682a328a" providerId="ADAL" clId="{317C4798-6710-4DCA-883B-AFCA4A0CE84B}" dt="2022-11-14T15:02:29.577" v="198" actId="700"/>
          <ac:spMkLst>
            <pc:docMk/>
            <pc:sldMk cId="954430027" sldId="432"/>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954430027" sldId="432"/>
            <ac:graphicFrameMk id="4" creationId="{ACBAD12F-9B04-4E6F-A79D-27ADA1E79545}"/>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1739240273" sldId="433"/>
        </pc:sldMkLst>
        <pc:spChg chg="mod ord">
          <ac:chgData name="Leonard Walletzký" userId="5c6479d8-24c8-4ca4-a5c7-fde0682a328a" providerId="ADAL" clId="{317C4798-6710-4DCA-883B-AFCA4A0CE84B}" dt="2022-11-14T15:02:29.577" v="198" actId="700"/>
          <ac:spMkLst>
            <pc:docMk/>
            <pc:sldMk cId="1739240273" sldId="433"/>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1739240273" sldId="433"/>
            <ac:graphicFrameMk id="5" creationId="{9B774667-2C20-4B98-9B61-5C648173CBE9}"/>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3554795093" sldId="434"/>
        </pc:sldMkLst>
        <pc:spChg chg="mod ord">
          <ac:chgData name="Leonard Walletzký" userId="5c6479d8-24c8-4ca4-a5c7-fde0682a328a" providerId="ADAL" clId="{317C4798-6710-4DCA-883B-AFCA4A0CE84B}" dt="2022-11-14T15:02:29.577" v="198" actId="700"/>
          <ac:spMkLst>
            <pc:docMk/>
            <pc:sldMk cId="3554795093" sldId="434"/>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3554795093" sldId="434"/>
            <ac:graphicFrameMk id="5" creationId="{697916EE-CF7F-4A36-BA68-CA125524EFB8}"/>
          </ac:graphicFrameMkLst>
        </pc:graphicFrameChg>
      </pc:sldChg>
      <pc:sldChg chg="modSp mod modClrScheme chgLayout modNotes">
        <pc:chgData name="Leonard Walletzký" userId="5c6479d8-24c8-4ca4-a5c7-fde0682a328a" providerId="ADAL" clId="{317C4798-6710-4DCA-883B-AFCA4A0CE84B}" dt="2022-11-14T15:02:29.642" v="199" actId="27636"/>
        <pc:sldMkLst>
          <pc:docMk/>
          <pc:sldMk cId="1306293703" sldId="435"/>
        </pc:sldMkLst>
        <pc:spChg chg="mod ord">
          <ac:chgData name="Leonard Walletzký" userId="5c6479d8-24c8-4ca4-a5c7-fde0682a328a" providerId="ADAL" clId="{317C4798-6710-4DCA-883B-AFCA4A0CE84B}" dt="2022-11-14T15:02:29.642" v="199" actId="27636"/>
          <ac:spMkLst>
            <pc:docMk/>
            <pc:sldMk cId="1306293703" sldId="435"/>
            <ac:spMk id="4" creationId="{00000000-0000-0000-0000-000000000000}"/>
          </ac:spMkLst>
        </pc:spChg>
      </pc:sldChg>
      <pc:sldChg chg="modSp mod modClrScheme chgLayout modNotes">
        <pc:chgData name="Leonard Walletzký" userId="5c6479d8-24c8-4ca4-a5c7-fde0682a328a" providerId="ADAL" clId="{317C4798-6710-4DCA-883B-AFCA4A0CE84B}" dt="2022-11-14T15:02:29.577" v="198" actId="700"/>
        <pc:sldMkLst>
          <pc:docMk/>
          <pc:sldMk cId="1354310357" sldId="437"/>
        </pc:sldMkLst>
        <pc:spChg chg="mod ord">
          <ac:chgData name="Leonard Walletzký" userId="5c6479d8-24c8-4ca4-a5c7-fde0682a328a" providerId="ADAL" clId="{317C4798-6710-4DCA-883B-AFCA4A0CE84B}" dt="2022-11-14T15:02:29.577" v="198" actId="700"/>
          <ac:spMkLst>
            <pc:docMk/>
            <pc:sldMk cId="1354310357" sldId="437"/>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1354310357" sldId="437"/>
            <ac:graphicFrameMk id="4" creationId="{18E855E0-5737-4151-A4E3-E1D7FBFB3870}"/>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1801137539" sldId="438"/>
        </pc:sldMkLst>
        <pc:spChg chg="mod ord">
          <ac:chgData name="Leonard Walletzký" userId="5c6479d8-24c8-4ca4-a5c7-fde0682a328a" providerId="ADAL" clId="{317C4798-6710-4DCA-883B-AFCA4A0CE84B}" dt="2022-11-14T15:02:29.577" v="198" actId="700"/>
          <ac:spMkLst>
            <pc:docMk/>
            <pc:sldMk cId="1801137539" sldId="438"/>
            <ac:spMk id="2" creationId="{00000000-0000-0000-0000-000000000000}"/>
          </ac:spMkLst>
        </pc:spChg>
        <pc:spChg chg="mod">
          <ac:chgData name="Leonard Walletzký" userId="5c6479d8-24c8-4ca4-a5c7-fde0682a328a" providerId="ADAL" clId="{317C4798-6710-4DCA-883B-AFCA4A0CE84B}" dt="2022-11-14T14:59:46.623" v="84" actId="790"/>
          <ac:spMkLst>
            <pc:docMk/>
            <pc:sldMk cId="1801137539" sldId="438"/>
            <ac:spMk id="7"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1801137539" sldId="438"/>
            <ac:graphicFrameMk id="5" creationId="{CC973FBC-AB19-4980-AB98-22CC3C016D69}"/>
          </ac:graphicFrameMkLst>
        </pc:graphicFrameChg>
      </pc:sldChg>
      <pc:sldChg chg="mod modClrScheme chgLayout modNotes">
        <pc:chgData name="Leonard Walletzký" userId="5c6479d8-24c8-4ca4-a5c7-fde0682a328a" providerId="ADAL" clId="{317C4798-6710-4DCA-883B-AFCA4A0CE84B}" dt="2022-11-14T15:01:44.708" v="192" actId="26606"/>
        <pc:sldMkLst>
          <pc:docMk/>
          <pc:sldMk cId="805029180" sldId="439"/>
        </pc:sldMkLst>
      </pc:sldChg>
      <pc:sldChg chg="modSp mod modClrScheme chgLayout modNotes">
        <pc:chgData name="Leonard Walletzký" userId="5c6479d8-24c8-4ca4-a5c7-fde0682a328a" providerId="ADAL" clId="{317C4798-6710-4DCA-883B-AFCA4A0CE84B}" dt="2022-11-14T15:02:29.577" v="198" actId="700"/>
        <pc:sldMkLst>
          <pc:docMk/>
          <pc:sldMk cId="2710283724" sldId="440"/>
        </pc:sldMkLst>
        <pc:spChg chg="mod ord">
          <ac:chgData name="Leonard Walletzký" userId="5c6479d8-24c8-4ca4-a5c7-fde0682a328a" providerId="ADAL" clId="{317C4798-6710-4DCA-883B-AFCA4A0CE84B}" dt="2022-11-14T15:02:29.577" v="198" actId="700"/>
          <ac:spMkLst>
            <pc:docMk/>
            <pc:sldMk cId="2710283724" sldId="440"/>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2710283724" sldId="440"/>
            <ac:graphicFrameMk id="4" creationId="{D18A61A3-42D7-43A4-A8E1-6C340E7D48F3}"/>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1253935500" sldId="441"/>
        </pc:sldMkLst>
        <pc:spChg chg="mod ord">
          <ac:chgData name="Leonard Walletzký" userId="5c6479d8-24c8-4ca4-a5c7-fde0682a328a" providerId="ADAL" clId="{317C4798-6710-4DCA-883B-AFCA4A0CE84B}" dt="2022-11-14T15:02:29.577" v="198" actId="700"/>
          <ac:spMkLst>
            <pc:docMk/>
            <pc:sldMk cId="1253935500" sldId="441"/>
            <ac:spMk id="2" creationId="{00000000-0000-0000-0000-000000000000}"/>
          </ac:spMkLst>
        </pc:spChg>
      </pc:sldChg>
      <pc:sldChg chg="modSp mod modClrScheme chgLayout modNotes">
        <pc:chgData name="Leonard Walletzký" userId="5c6479d8-24c8-4ca4-a5c7-fde0682a328a" providerId="ADAL" clId="{317C4798-6710-4DCA-883B-AFCA4A0CE84B}" dt="2022-11-14T15:02:29.577" v="198" actId="700"/>
        <pc:sldMkLst>
          <pc:docMk/>
          <pc:sldMk cId="543086864" sldId="442"/>
        </pc:sldMkLst>
        <pc:spChg chg="mod ord">
          <ac:chgData name="Leonard Walletzký" userId="5c6479d8-24c8-4ca4-a5c7-fde0682a328a" providerId="ADAL" clId="{317C4798-6710-4DCA-883B-AFCA4A0CE84B}" dt="2022-11-14T15:02:29.577" v="198" actId="700"/>
          <ac:spMkLst>
            <pc:docMk/>
            <pc:sldMk cId="543086864" sldId="442"/>
            <ac:spMk id="2" creationId="{00000000-0000-0000-0000-000000000000}"/>
          </ac:spMkLst>
        </pc:spChg>
        <pc:spChg chg="mod ord">
          <ac:chgData name="Leonard Walletzký" userId="5c6479d8-24c8-4ca4-a5c7-fde0682a328a" providerId="ADAL" clId="{317C4798-6710-4DCA-883B-AFCA4A0CE84B}" dt="2022-11-14T15:02:29.577" v="198" actId="700"/>
          <ac:spMkLst>
            <pc:docMk/>
            <pc:sldMk cId="543086864" sldId="442"/>
            <ac:spMk id="3" creationId="{00000000-0000-0000-0000-000000000000}"/>
          </ac:spMkLst>
        </pc:spChg>
      </pc:sldChg>
      <pc:sldChg chg="modSp mod modClrScheme chgLayout modNotes">
        <pc:chgData name="Leonard Walletzký" userId="5c6479d8-24c8-4ca4-a5c7-fde0682a328a" providerId="ADAL" clId="{317C4798-6710-4DCA-883B-AFCA4A0CE84B}" dt="2022-11-14T15:02:29.577" v="198" actId="700"/>
        <pc:sldMkLst>
          <pc:docMk/>
          <pc:sldMk cId="4010561537" sldId="444"/>
        </pc:sldMkLst>
        <pc:spChg chg="mod ord">
          <ac:chgData name="Leonard Walletzký" userId="5c6479d8-24c8-4ca4-a5c7-fde0682a328a" providerId="ADAL" clId="{317C4798-6710-4DCA-883B-AFCA4A0CE84B}" dt="2022-11-14T15:02:29.577" v="198" actId="700"/>
          <ac:spMkLst>
            <pc:docMk/>
            <pc:sldMk cId="4010561537" sldId="444"/>
            <ac:spMk id="2" creationId="{00000000-0000-0000-0000-000000000000}"/>
          </ac:spMkLst>
        </pc:spChg>
        <pc:spChg chg="mod ord">
          <ac:chgData name="Leonard Walletzký" userId="5c6479d8-24c8-4ca4-a5c7-fde0682a328a" providerId="ADAL" clId="{317C4798-6710-4DCA-883B-AFCA4A0CE84B}" dt="2022-11-14T15:02:29.577" v="198" actId="700"/>
          <ac:spMkLst>
            <pc:docMk/>
            <pc:sldMk cId="4010561537" sldId="444"/>
            <ac:spMk id="3" creationId="{00000000-0000-0000-0000-000000000000}"/>
          </ac:spMkLst>
        </pc:spChg>
      </pc:sldChg>
      <pc:sldChg chg="modSp mod modClrScheme chgLayout modNotes">
        <pc:chgData name="Leonard Walletzký" userId="5c6479d8-24c8-4ca4-a5c7-fde0682a328a" providerId="ADAL" clId="{317C4798-6710-4DCA-883B-AFCA4A0CE84B}" dt="2022-11-14T15:02:46.715" v="202" actId="1076"/>
        <pc:sldMkLst>
          <pc:docMk/>
          <pc:sldMk cId="2316755841" sldId="445"/>
        </pc:sldMkLst>
        <pc:spChg chg="mod ord">
          <ac:chgData name="Leonard Walletzký" userId="5c6479d8-24c8-4ca4-a5c7-fde0682a328a" providerId="ADAL" clId="{317C4798-6710-4DCA-883B-AFCA4A0CE84B}" dt="2022-11-14T15:02:29.577" v="198" actId="700"/>
          <ac:spMkLst>
            <pc:docMk/>
            <pc:sldMk cId="2316755841" sldId="445"/>
            <ac:spMk id="7170" creationId="{00000000-0000-0000-0000-000000000000}"/>
          </ac:spMkLst>
        </pc:spChg>
        <pc:spChg chg="mod ord">
          <ac:chgData name="Leonard Walletzký" userId="5c6479d8-24c8-4ca4-a5c7-fde0682a328a" providerId="ADAL" clId="{317C4798-6710-4DCA-883B-AFCA4A0CE84B}" dt="2022-11-14T15:02:29.577" v="198" actId="700"/>
          <ac:spMkLst>
            <pc:docMk/>
            <pc:sldMk cId="2316755841" sldId="445"/>
            <ac:spMk id="7171" creationId="{00000000-0000-0000-0000-000000000000}"/>
          </ac:spMkLst>
        </pc:spChg>
        <pc:graphicFrameChg chg="mod ord">
          <ac:chgData name="Leonard Walletzký" userId="5c6479d8-24c8-4ca4-a5c7-fde0682a328a" providerId="ADAL" clId="{317C4798-6710-4DCA-883B-AFCA4A0CE84B}" dt="2022-11-14T15:02:46.715" v="202" actId="1076"/>
          <ac:graphicFrameMkLst>
            <pc:docMk/>
            <pc:sldMk cId="2316755841" sldId="445"/>
            <ac:graphicFrameMk id="2" creationId="{E8637AE8-5817-4839-9C6F-6F0B4FCB47FC}"/>
          </ac:graphicFrameMkLst>
        </pc:graphicFrameChg>
      </pc:sldChg>
      <pc:sldChg chg="modSp mod modClrScheme chgLayout modNotes">
        <pc:chgData name="Leonard Walletzký" userId="5c6479d8-24c8-4ca4-a5c7-fde0682a328a" providerId="ADAL" clId="{317C4798-6710-4DCA-883B-AFCA4A0CE84B}" dt="2022-11-14T15:02:35.054" v="200" actId="1076"/>
        <pc:sldMkLst>
          <pc:docMk/>
          <pc:sldMk cId="2800648810" sldId="446"/>
        </pc:sldMkLst>
        <pc:spChg chg="mod ord">
          <ac:chgData name="Leonard Walletzký" userId="5c6479d8-24c8-4ca4-a5c7-fde0682a328a" providerId="ADAL" clId="{317C4798-6710-4DCA-883B-AFCA4A0CE84B}" dt="2022-11-14T15:02:29.577" v="198" actId="700"/>
          <ac:spMkLst>
            <pc:docMk/>
            <pc:sldMk cId="2800648810" sldId="446"/>
            <ac:spMk id="2" creationId="{00000000-0000-0000-0000-000000000000}"/>
          </ac:spMkLst>
        </pc:spChg>
        <pc:picChg chg="mod ord">
          <ac:chgData name="Leonard Walletzký" userId="5c6479d8-24c8-4ca4-a5c7-fde0682a328a" providerId="ADAL" clId="{317C4798-6710-4DCA-883B-AFCA4A0CE84B}" dt="2022-11-14T15:02:35.054" v="200" actId="1076"/>
          <ac:picMkLst>
            <pc:docMk/>
            <pc:sldMk cId="2800648810" sldId="446"/>
            <ac:picMk id="4" creationId="{00000000-0000-0000-0000-000000000000}"/>
          </ac:picMkLst>
        </pc:picChg>
      </pc:sldChg>
      <pc:sldChg chg="modSp mod modClrScheme chgLayout modNotes">
        <pc:chgData name="Leonard Walletzký" userId="5c6479d8-24c8-4ca4-a5c7-fde0682a328a" providerId="ADAL" clId="{317C4798-6710-4DCA-883B-AFCA4A0CE84B}" dt="2022-11-14T15:02:29.577" v="198" actId="700"/>
        <pc:sldMkLst>
          <pc:docMk/>
          <pc:sldMk cId="3198509863" sldId="447"/>
        </pc:sldMkLst>
        <pc:spChg chg="mod ord">
          <ac:chgData name="Leonard Walletzký" userId="5c6479d8-24c8-4ca4-a5c7-fde0682a328a" providerId="ADAL" clId="{317C4798-6710-4DCA-883B-AFCA4A0CE84B}" dt="2022-11-14T15:02:29.577" v="198" actId="700"/>
          <ac:spMkLst>
            <pc:docMk/>
            <pc:sldMk cId="3198509863" sldId="447"/>
            <ac:spMk id="5" creationId="{00000000-0000-0000-0000-000000000000}"/>
          </ac:spMkLst>
        </pc:spChg>
      </pc:sldChg>
      <pc:sldChg chg="modSp mod modClrScheme chgLayout modNotes">
        <pc:chgData name="Leonard Walletzký" userId="5c6479d8-24c8-4ca4-a5c7-fde0682a328a" providerId="ADAL" clId="{317C4798-6710-4DCA-883B-AFCA4A0CE84B}" dt="2022-11-14T15:02:37.738" v="201" actId="1076"/>
        <pc:sldMkLst>
          <pc:docMk/>
          <pc:sldMk cId="1769850665" sldId="448"/>
        </pc:sldMkLst>
        <pc:spChg chg="mod ord">
          <ac:chgData name="Leonard Walletzký" userId="5c6479d8-24c8-4ca4-a5c7-fde0682a328a" providerId="ADAL" clId="{317C4798-6710-4DCA-883B-AFCA4A0CE84B}" dt="2022-11-14T15:02:29.577" v="198" actId="700"/>
          <ac:spMkLst>
            <pc:docMk/>
            <pc:sldMk cId="1769850665" sldId="448"/>
            <ac:spMk id="2" creationId="{00000000-0000-0000-0000-000000000000}"/>
          </ac:spMkLst>
        </pc:spChg>
        <pc:picChg chg="mod ord">
          <ac:chgData name="Leonard Walletzký" userId="5c6479d8-24c8-4ca4-a5c7-fde0682a328a" providerId="ADAL" clId="{317C4798-6710-4DCA-883B-AFCA4A0CE84B}" dt="2022-11-14T15:02:37.738" v="201" actId="1076"/>
          <ac:picMkLst>
            <pc:docMk/>
            <pc:sldMk cId="1769850665" sldId="448"/>
            <ac:picMk id="4" creationId="{00000000-0000-0000-0000-000000000000}"/>
          </ac:picMkLst>
        </pc:picChg>
      </pc:sldChg>
      <pc:sldChg chg="modSp mod modClrScheme chgLayout modNotes">
        <pc:chgData name="Leonard Walletzký" userId="5c6479d8-24c8-4ca4-a5c7-fde0682a328a" providerId="ADAL" clId="{317C4798-6710-4DCA-883B-AFCA4A0CE84B}" dt="2022-11-14T15:02:29.577" v="198" actId="700"/>
        <pc:sldMkLst>
          <pc:docMk/>
          <pc:sldMk cId="939949873" sldId="449"/>
        </pc:sldMkLst>
        <pc:spChg chg="mod ord">
          <ac:chgData name="Leonard Walletzký" userId="5c6479d8-24c8-4ca4-a5c7-fde0682a328a" providerId="ADAL" clId="{317C4798-6710-4DCA-883B-AFCA4A0CE84B}" dt="2022-11-14T15:02:29.577" v="198" actId="700"/>
          <ac:spMkLst>
            <pc:docMk/>
            <pc:sldMk cId="939949873" sldId="449"/>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939949873" sldId="449"/>
            <ac:graphicFrameMk id="4" creationId="{22A0CFF6-140F-47EF-800E-662C87B3A137}"/>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3748143493" sldId="450"/>
        </pc:sldMkLst>
        <pc:spChg chg="mod ord">
          <ac:chgData name="Leonard Walletzký" userId="5c6479d8-24c8-4ca4-a5c7-fde0682a328a" providerId="ADAL" clId="{317C4798-6710-4DCA-883B-AFCA4A0CE84B}" dt="2022-11-14T15:02:29.577" v="198" actId="700"/>
          <ac:spMkLst>
            <pc:docMk/>
            <pc:sldMk cId="3748143493" sldId="450"/>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3748143493" sldId="450"/>
            <ac:graphicFrameMk id="4" creationId="{23203305-4AAF-4BAB-A2C5-FE7B39A8065A}"/>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1206454587" sldId="451"/>
        </pc:sldMkLst>
        <pc:spChg chg="mod ord">
          <ac:chgData name="Leonard Walletzký" userId="5c6479d8-24c8-4ca4-a5c7-fde0682a328a" providerId="ADAL" clId="{317C4798-6710-4DCA-883B-AFCA4A0CE84B}" dt="2022-11-14T15:02:29.577" v="198" actId="700"/>
          <ac:spMkLst>
            <pc:docMk/>
            <pc:sldMk cId="1206454587" sldId="451"/>
            <ac:spMk id="2" creationId="{00000000-0000-0000-0000-000000000000}"/>
          </ac:spMkLst>
        </pc:spChg>
        <pc:graphicFrameChg chg="mod ord">
          <ac:chgData name="Leonard Walletzký" userId="5c6479d8-24c8-4ca4-a5c7-fde0682a328a" providerId="ADAL" clId="{317C4798-6710-4DCA-883B-AFCA4A0CE84B}" dt="2022-11-14T15:02:29.577" v="198" actId="700"/>
          <ac:graphicFrameMkLst>
            <pc:docMk/>
            <pc:sldMk cId="1206454587" sldId="451"/>
            <ac:graphicFrameMk id="4" creationId="{3518BCED-7DC2-40A2-BCD2-F72DEB28E1FD}"/>
          </ac:graphicFrameMkLst>
        </pc:graphicFrameChg>
      </pc:sldChg>
      <pc:sldChg chg="modSp mod modClrScheme chgLayout modNotes">
        <pc:chgData name="Leonard Walletzký" userId="5c6479d8-24c8-4ca4-a5c7-fde0682a328a" providerId="ADAL" clId="{317C4798-6710-4DCA-883B-AFCA4A0CE84B}" dt="2022-11-14T15:02:29.577" v="198" actId="700"/>
        <pc:sldMkLst>
          <pc:docMk/>
          <pc:sldMk cId="2784600749" sldId="453"/>
        </pc:sldMkLst>
        <pc:spChg chg="mod ord">
          <ac:chgData name="Leonard Walletzký" userId="5c6479d8-24c8-4ca4-a5c7-fde0682a328a" providerId="ADAL" clId="{317C4798-6710-4DCA-883B-AFCA4A0CE84B}" dt="2022-11-14T15:02:29.577" v="198" actId="700"/>
          <ac:spMkLst>
            <pc:docMk/>
            <pc:sldMk cId="2784600749" sldId="453"/>
            <ac:spMk id="13" creationId="{00000000-0000-0000-0000-000000000000}"/>
          </ac:spMkLst>
        </pc:spChg>
        <pc:graphicFrameChg chg="mod">
          <ac:chgData name="Leonard Walletzký" userId="5c6479d8-24c8-4ca4-a5c7-fde0682a328a" providerId="ADAL" clId="{317C4798-6710-4DCA-883B-AFCA4A0CE84B}" dt="2022-11-14T14:59:47.251" v="154"/>
          <ac:graphicFrameMkLst>
            <pc:docMk/>
            <pc:sldMk cId="2784600749" sldId="453"/>
            <ac:graphicFrameMk id="2" creationId="{32342F6B-2595-4C3C-9124-3A6D63BA2322}"/>
          </ac:graphicFrameMkLst>
        </pc:graphicFrameChg>
      </pc:sldChg>
      <pc:sldMasterChg chg="modSldLayout">
        <pc:chgData name="Leonard Walletzký" userId="5c6479d8-24c8-4ca4-a5c7-fde0682a328a" providerId="ADAL" clId="{317C4798-6710-4DCA-883B-AFCA4A0CE84B}" dt="2022-11-14T15:00:17.787" v="173"/>
        <pc:sldMasterMkLst>
          <pc:docMk/>
          <pc:sldMasterMk cId="2357547852" sldId="2147483693"/>
        </pc:sldMasterMkLst>
        <pc:sldLayoutChg chg="delSp">
          <pc:chgData name="Leonard Walletzký" userId="5c6479d8-24c8-4ca4-a5c7-fde0682a328a" providerId="ADAL" clId="{317C4798-6710-4DCA-883B-AFCA4A0CE84B}" dt="2022-11-14T15:00:17.787" v="173"/>
          <pc:sldLayoutMkLst>
            <pc:docMk/>
            <pc:sldMasterMk cId="2357547852" sldId="2147483693"/>
            <pc:sldLayoutMk cId="336223073" sldId="2147483713"/>
          </pc:sldLayoutMkLst>
          <pc:picChg chg="del">
            <ac:chgData name="Leonard Walletzký" userId="5c6479d8-24c8-4ca4-a5c7-fde0682a328a" providerId="ADAL" clId="{317C4798-6710-4DCA-883B-AFCA4A0CE84B}" dt="2022-11-14T15:00:17.787" v="173"/>
            <ac:picMkLst>
              <pc:docMk/>
              <pc:sldMasterMk cId="2357547852" sldId="2147483693"/>
              <pc:sldLayoutMk cId="336223073" sldId="2147483713"/>
              <ac:picMk id="5" creationId="{B33A5A13-C6F6-48B4-A116-EE692018C699}"/>
            </ac:picMkLst>
          </pc:picChg>
          <pc:picChg chg="del">
            <ac:chgData name="Leonard Walletzký" userId="5c6479d8-24c8-4ca4-a5c7-fde0682a328a" providerId="ADAL" clId="{317C4798-6710-4DCA-883B-AFCA4A0CE84B}" dt="2022-11-14T15:00:17.787" v="173"/>
            <ac:picMkLst>
              <pc:docMk/>
              <pc:sldMasterMk cId="2357547852" sldId="2147483693"/>
              <pc:sldLayoutMk cId="336223073" sldId="2147483713"/>
              <ac:picMk id="9" creationId="{1D911E5E-6197-7848-99A5-8C8627D11E81}"/>
            </ac:picMkLst>
          </pc:picChg>
          <pc:picChg chg="del">
            <ac:chgData name="Leonard Walletzký" userId="5c6479d8-24c8-4ca4-a5c7-fde0682a328a" providerId="ADAL" clId="{317C4798-6710-4DCA-883B-AFCA4A0CE84B}" dt="2022-11-14T15:00:17.787" v="173"/>
            <ac:picMkLst>
              <pc:docMk/>
              <pc:sldMasterMk cId="2357547852" sldId="2147483693"/>
              <pc:sldLayoutMk cId="336223073" sldId="2147483713"/>
              <ac:picMk id="10" creationId="{D5E809E0-D44F-4CF9-A288-9179D34024E8}"/>
            </ac:picMkLst>
          </pc:picChg>
          <pc:picChg chg="del">
            <ac:chgData name="Leonard Walletzký" userId="5c6479d8-24c8-4ca4-a5c7-fde0682a328a" providerId="ADAL" clId="{317C4798-6710-4DCA-883B-AFCA4A0CE84B}" dt="2022-11-14T15:00:17.787" v="173"/>
            <ac:picMkLst>
              <pc:docMk/>
              <pc:sldMasterMk cId="2357547852" sldId="2147483693"/>
              <pc:sldLayoutMk cId="336223073" sldId="2147483713"/>
              <ac:picMk id="11" creationId="{DF16F6E5-FBBD-4092-BE88-5186656B4DE7}"/>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3033721107" sldId="2147483714"/>
          </pc:sldLayoutMkLst>
          <pc:picChg chg="del">
            <ac:chgData name="Leonard Walletzký" userId="5c6479d8-24c8-4ca4-a5c7-fde0682a328a" providerId="ADAL" clId="{317C4798-6710-4DCA-883B-AFCA4A0CE84B}" dt="2022-11-14T15:00:17.787" v="173"/>
            <ac:picMkLst>
              <pc:docMk/>
              <pc:sldMasterMk cId="2357547852" sldId="2147483693"/>
              <pc:sldLayoutMk cId="3033721107" sldId="2147483714"/>
              <ac:picMk id="8" creationId="{91D83EEE-F2AC-4E03-9B8A-07606784684E}"/>
            </ac:picMkLst>
          </pc:picChg>
          <pc:picChg chg="del">
            <ac:chgData name="Leonard Walletzký" userId="5c6479d8-24c8-4ca4-a5c7-fde0682a328a" providerId="ADAL" clId="{317C4798-6710-4DCA-883B-AFCA4A0CE84B}" dt="2022-11-14T15:00:17.787" v="173"/>
            <ac:picMkLst>
              <pc:docMk/>
              <pc:sldMasterMk cId="2357547852" sldId="2147483693"/>
              <pc:sldLayoutMk cId="3033721107" sldId="2147483714"/>
              <ac:picMk id="10" creationId="{E1E65E38-2809-384F-AC14-A74E0E860E13}"/>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504831886" sldId="2147483715"/>
          </pc:sldLayoutMkLst>
          <pc:picChg chg="del">
            <ac:chgData name="Leonard Walletzký" userId="5c6479d8-24c8-4ca4-a5c7-fde0682a328a" providerId="ADAL" clId="{317C4798-6710-4DCA-883B-AFCA4A0CE84B}" dt="2022-11-14T15:00:17.787" v="173"/>
            <ac:picMkLst>
              <pc:docMk/>
              <pc:sldMasterMk cId="2357547852" sldId="2147483693"/>
              <pc:sldLayoutMk cId="504831886" sldId="2147483715"/>
              <ac:picMk id="7" creationId="{BEB2B363-644B-4009-97D4-58299A97718C}"/>
            </ac:picMkLst>
          </pc:picChg>
          <pc:picChg chg="del">
            <ac:chgData name="Leonard Walletzký" userId="5c6479d8-24c8-4ca4-a5c7-fde0682a328a" providerId="ADAL" clId="{317C4798-6710-4DCA-883B-AFCA4A0CE84B}" dt="2022-11-14T15:00:17.787" v="173"/>
            <ac:picMkLst>
              <pc:docMk/>
              <pc:sldMasterMk cId="2357547852" sldId="2147483693"/>
              <pc:sldLayoutMk cId="504831886" sldId="2147483715"/>
              <ac:picMk id="9" creationId="{F89817FC-BC75-4DEC-91CA-B96FD501AE22}"/>
            </ac:picMkLst>
          </pc:picChg>
          <pc:picChg chg="del">
            <ac:chgData name="Leonard Walletzký" userId="5c6479d8-24c8-4ca4-a5c7-fde0682a328a" providerId="ADAL" clId="{317C4798-6710-4DCA-883B-AFCA4A0CE84B}" dt="2022-11-14T15:00:17.787" v="173"/>
            <ac:picMkLst>
              <pc:docMk/>
              <pc:sldMasterMk cId="2357547852" sldId="2147483693"/>
              <pc:sldLayoutMk cId="504831886" sldId="2147483715"/>
              <ac:picMk id="10" creationId="{504DD228-AF5B-4D82-B950-1DDE6407F322}"/>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3297882553" sldId="2147483716"/>
          </pc:sldLayoutMkLst>
          <pc:picChg chg="del">
            <ac:chgData name="Leonard Walletzký" userId="5c6479d8-24c8-4ca4-a5c7-fde0682a328a" providerId="ADAL" clId="{317C4798-6710-4DCA-883B-AFCA4A0CE84B}" dt="2022-11-14T15:00:17.787" v="173"/>
            <ac:picMkLst>
              <pc:docMk/>
              <pc:sldMasterMk cId="2357547852" sldId="2147483693"/>
              <pc:sldLayoutMk cId="3297882553" sldId="2147483716"/>
              <ac:picMk id="7" creationId="{226AA1F0-B1BF-45AB-990A-C7166429FF9C}"/>
            </ac:picMkLst>
          </pc:picChg>
          <pc:picChg chg="del">
            <ac:chgData name="Leonard Walletzký" userId="5c6479d8-24c8-4ca4-a5c7-fde0682a328a" providerId="ADAL" clId="{317C4798-6710-4DCA-883B-AFCA4A0CE84B}" dt="2022-11-14T15:00:17.787" v="173"/>
            <ac:picMkLst>
              <pc:docMk/>
              <pc:sldMasterMk cId="2357547852" sldId="2147483693"/>
              <pc:sldLayoutMk cId="3297882553" sldId="2147483716"/>
              <ac:picMk id="9" creationId="{17779C43-61FF-4868-A817-E6FD27968766}"/>
            </ac:picMkLst>
          </pc:picChg>
          <pc:picChg chg="del">
            <ac:chgData name="Leonard Walletzký" userId="5c6479d8-24c8-4ca4-a5c7-fde0682a328a" providerId="ADAL" clId="{317C4798-6710-4DCA-883B-AFCA4A0CE84B}" dt="2022-11-14T15:00:17.787" v="173"/>
            <ac:picMkLst>
              <pc:docMk/>
              <pc:sldMasterMk cId="2357547852" sldId="2147483693"/>
              <pc:sldLayoutMk cId="3297882553" sldId="2147483716"/>
              <ac:picMk id="10" creationId="{56E1700B-EE55-4653-AC04-C0C700DC11A3}"/>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1211617792" sldId="2147483717"/>
          </pc:sldLayoutMkLst>
          <pc:picChg chg="del">
            <ac:chgData name="Leonard Walletzký" userId="5c6479d8-24c8-4ca4-a5c7-fde0682a328a" providerId="ADAL" clId="{317C4798-6710-4DCA-883B-AFCA4A0CE84B}" dt="2022-11-14T15:00:17.787" v="173"/>
            <ac:picMkLst>
              <pc:docMk/>
              <pc:sldMasterMk cId="2357547852" sldId="2147483693"/>
              <pc:sldLayoutMk cId="1211617792" sldId="2147483717"/>
              <ac:picMk id="3" creationId="{91D8ACE8-F248-4B39-8C88-85C31BBC5E94}"/>
            </ac:picMkLst>
          </pc:picChg>
          <pc:picChg chg="del">
            <ac:chgData name="Leonard Walletzký" userId="5c6479d8-24c8-4ca4-a5c7-fde0682a328a" providerId="ADAL" clId="{317C4798-6710-4DCA-883B-AFCA4A0CE84B}" dt="2022-11-14T15:00:17.787" v="173"/>
            <ac:picMkLst>
              <pc:docMk/>
              <pc:sldMasterMk cId="2357547852" sldId="2147483693"/>
              <pc:sldLayoutMk cId="1211617792" sldId="2147483717"/>
              <ac:picMk id="6" creationId="{E4196766-80D0-422B-B1E8-49C205BCBF96}"/>
            </ac:picMkLst>
          </pc:picChg>
          <pc:picChg chg="del">
            <ac:chgData name="Leonard Walletzký" userId="5c6479d8-24c8-4ca4-a5c7-fde0682a328a" providerId="ADAL" clId="{317C4798-6710-4DCA-883B-AFCA4A0CE84B}" dt="2022-11-14T15:00:17.787" v="173"/>
            <ac:picMkLst>
              <pc:docMk/>
              <pc:sldMasterMk cId="2357547852" sldId="2147483693"/>
              <pc:sldLayoutMk cId="1211617792" sldId="2147483717"/>
              <ac:picMk id="9" creationId="{62245E93-7D0A-483D-BB0C-5155A93C4BDB}"/>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3635056016" sldId="2147483719"/>
          </pc:sldLayoutMkLst>
          <pc:picChg chg="del">
            <ac:chgData name="Leonard Walletzký" userId="5c6479d8-24c8-4ca4-a5c7-fde0682a328a" providerId="ADAL" clId="{317C4798-6710-4DCA-883B-AFCA4A0CE84B}" dt="2022-11-14T15:00:17.787" v="173"/>
            <ac:picMkLst>
              <pc:docMk/>
              <pc:sldMasterMk cId="2357547852" sldId="2147483693"/>
              <pc:sldLayoutMk cId="3635056016" sldId="2147483719"/>
              <ac:picMk id="11" creationId="{08B3776E-DE51-45BD-BB0C-5C6ABFE2B2DB}"/>
            </ac:picMkLst>
          </pc:picChg>
          <pc:picChg chg="del">
            <ac:chgData name="Leonard Walletzký" userId="5c6479d8-24c8-4ca4-a5c7-fde0682a328a" providerId="ADAL" clId="{317C4798-6710-4DCA-883B-AFCA4A0CE84B}" dt="2022-11-14T15:00:17.787" v="173"/>
            <ac:picMkLst>
              <pc:docMk/>
              <pc:sldMasterMk cId="2357547852" sldId="2147483693"/>
              <pc:sldLayoutMk cId="3635056016" sldId="2147483719"/>
              <ac:picMk id="12" creationId="{C9804E5D-167F-456C-9316-C5B475104343}"/>
            </ac:picMkLst>
          </pc:picChg>
          <pc:picChg chg="del">
            <ac:chgData name="Leonard Walletzký" userId="5c6479d8-24c8-4ca4-a5c7-fde0682a328a" providerId="ADAL" clId="{317C4798-6710-4DCA-883B-AFCA4A0CE84B}" dt="2022-11-14T15:00:17.787" v="173"/>
            <ac:picMkLst>
              <pc:docMk/>
              <pc:sldMasterMk cId="2357547852" sldId="2147483693"/>
              <pc:sldLayoutMk cId="3635056016" sldId="2147483719"/>
              <ac:picMk id="14" creationId="{ECB8394F-E7FA-417F-9F4C-692C3D8E83ED}"/>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2070091446" sldId="2147483720"/>
          </pc:sldLayoutMkLst>
          <pc:picChg chg="del">
            <ac:chgData name="Leonard Walletzký" userId="5c6479d8-24c8-4ca4-a5c7-fde0682a328a" providerId="ADAL" clId="{317C4798-6710-4DCA-883B-AFCA4A0CE84B}" dt="2022-11-14T15:00:17.787" v="173"/>
            <ac:picMkLst>
              <pc:docMk/>
              <pc:sldMasterMk cId="2357547852" sldId="2147483693"/>
              <pc:sldLayoutMk cId="2070091446" sldId="2147483720"/>
              <ac:picMk id="11" creationId="{65722AF4-3B24-4974-94DE-CF89B84C0A52}"/>
            </ac:picMkLst>
          </pc:picChg>
          <pc:picChg chg="del">
            <ac:chgData name="Leonard Walletzký" userId="5c6479d8-24c8-4ca4-a5c7-fde0682a328a" providerId="ADAL" clId="{317C4798-6710-4DCA-883B-AFCA4A0CE84B}" dt="2022-11-14T15:00:17.787" v="173"/>
            <ac:picMkLst>
              <pc:docMk/>
              <pc:sldMasterMk cId="2357547852" sldId="2147483693"/>
              <pc:sldLayoutMk cId="2070091446" sldId="2147483720"/>
              <ac:picMk id="12" creationId="{E14B0479-D4F8-4E7B-8243-F6089481A2F5}"/>
            </ac:picMkLst>
          </pc:picChg>
          <pc:picChg chg="del">
            <ac:chgData name="Leonard Walletzký" userId="5c6479d8-24c8-4ca4-a5c7-fde0682a328a" providerId="ADAL" clId="{317C4798-6710-4DCA-883B-AFCA4A0CE84B}" dt="2022-11-14T15:00:17.787" v="173"/>
            <ac:picMkLst>
              <pc:docMk/>
              <pc:sldMasterMk cId="2357547852" sldId="2147483693"/>
              <pc:sldLayoutMk cId="2070091446" sldId="2147483720"/>
              <ac:picMk id="13" creationId="{FC80DE5B-C77E-42E9-B8F7-178764F0686C}"/>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3526870728" sldId="2147483721"/>
          </pc:sldLayoutMkLst>
          <pc:picChg chg="del">
            <ac:chgData name="Leonard Walletzký" userId="5c6479d8-24c8-4ca4-a5c7-fde0682a328a" providerId="ADAL" clId="{317C4798-6710-4DCA-883B-AFCA4A0CE84B}" dt="2022-11-14T15:00:17.787" v="173"/>
            <ac:picMkLst>
              <pc:docMk/>
              <pc:sldMasterMk cId="2357547852" sldId="2147483693"/>
              <pc:sldLayoutMk cId="3526870728" sldId="2147483721"/>
              <ac:picMk id="9" creationId="{E2A88E76-ACF9-4F16-8182-1BD517B8A2E3}"/>
            </ac:picMkLst>
          </pc:picChg>
          <pc:picChg chg="del">
            <ac:chgData name="Leonard Walletzký" userId="5c6479d8-24c8-4ca4-a5c7-fde0682a328a" providerId="ADAL" clId="{317C4798-6710-4DCA-883B-AFCA4A0CE84B}" dt="2022-11-14T15:00:17.787" v="173"/>
            <ac:picMkLst>
              <pc:docMk/>
              <pc:sldMasterMk cId="2357547852" sldId="2147483693"/>
              <pc:sldLayoutMk cId="3526870728" sldId="2147483721"/>
              <ac:picMk id="12" creationId="{1E8BA82D-9648-41FA-B039-ECE25D45B638}"/>
            </ac:picMkLst>
          </pc:picChg>
          <pc:picChg chg="del">
            <ac:chgData name="Leonard Walletzký" userId="5c6479d8-24c8-4ca4-a5c7-fde0682a328a" providerId="ADAL" clId="{317C4798-6710-4DCA-883B-AFCA4A0CE84B}" dt="2022-11-14T15:00:17.787" v="173"/>
            <ac:picMkLst>
              <pc:docMk/>
              <pc:sldMasterMk cId="2357547852" sldId="2147483693"/>
              <pc:sldLayoutMk cId="3526870728" sldId="2147483721"/>
              <ac:picMk id="13" creationId="{86A650CC-387C-4EDF-BB18-846440ED0740}"/>
            </ac:picMkLst>
          </pc:picChg>
        </pc:sldLayoutChg>
        <pc:sldLayoutChg chg="delSp">
          <pc:chgData name="Leonard Walletzký" userId="5c6479d8-24c8-4ca4-a5c7-fde0682a328a" providerId="ADAL" clId="{317C4798-6710-4DCA-883B-AFCA4A0CE84B}" dt="2022-11-14T15:00:17.787" v="173"/>
          <pc:sldLayoutMkLst>
            <pc:docMk/>
            <pc:sldMasterMk cId="2357547852" sldId="2147483693"/>
            <pc:sldLayoutMk cId="1530928226" sldId="2147483722"/>
          </pc:sldLayoutMkLst>
          <pc:picChg chg="del">
            <ac:chgData name="Leonard Walletzký" userId="5c6479d8-24c8-4ca4-a5c7-fde0682a328a" providerId="ADAL" clId="{317C4798-6710-4DCA-883B-AFCA4A0CE84B}" dt="2022-11-14T15:00:17.787" v="173"/>
            <ac:picMkLst>
              <pc:docMk/>
              <pc:sldMasterMk cId="2357547852" sldId="2147483693"/>
              <pc:sldLayoutMk cId="1530928226" sldId="2147483722"/>
              <ac:picMk id="3" creationId="{CDA44F62-FB10-43BA-9482-76972C967DEB}"/>
            </ac:picMkLst>
          </pc:picChg>
          <pc:picChg chg="del">
            <ac:chgData name="Leonard Walletzký" userId="5c6479d8-24c8-4ca4-a5c7-fde0682a328a" providerId="ADAL" clId="{317C4798-6710-4DCA-883B-AFCA4A0CE84B}" dt="2022-11-14T15:00:17.787" v="173"/>
            <ac:picMkLst>
              <pc:docMk/>
              <pc:sldMasterMk cId="2357547852" sldId="2147483693"/>
              <pc:sldLayoutMk cId="1530928226" sldId="2147483722"/>
              <ac:picMk id="8" creationId="{91D83EEE-F2AC-4E03-9B8A-07606784684E}"/>
            </ac:picMkLst>
          </pc:picChg>
          <pc:picChg chg="del">
            <ac:chgData name="Leonard Walletzký" userId="5c6479d8-24c8-4ca4-a5c7-fde0682a328a" providerId="ADAL" clId="{317C4798-6710-4DCA-883B-AFCA4A0CE84B}" dt="2022-11-14T15:00:17.787" v="173"/>
            <ac:picMkLst>
              <pc:docMk/>
              <pc:sldMasterMk cId="2357547852" sldId="2147483693"/>
              <pc:sldLayoutMk cId="1530928226" sldId="2147483722"/>
              <ac:picMk id="10" creationId="{E1E65E38-2809-384F-AC14-A74E0E860E13}"/>
            </ac:picMkLst>
          </pc:picChg>
        </pc:sldLayoutChg>
      </pc:sldMasterChg>
    </pc:docChg>
  </pc:docChgLst>
  <pc:docChgLst>
    <pc:chgData name="Leonard Walletzký" userId="5c6479d8-24c8-4ca4-a5c7-fde0682a328a" providerId="ADAL" clId="{A5364B00-080A-4EDA-B5A6-2876CF41AFE3}"/>
    <pc:docChg chg="undo custSel addSld delSld modSld modMainMaster">
      <pc:chgData name="Leonard Walletzký" userId="5c6479d8-24c8-4ca4-a5c7-fde0682a328a" providerId="ADAL" clId="{A5364B00-080A-4EDA-B5A6-2876CF41AFE3}" dt="2021-11-29T14:03:22.742" v="135" actId="47"/>
      <pc:docMkLst>
        <pc:docMk/>
      </pc:docMkLst>
      <pc:sldChg chg="modSp mod modClrScheme chgLayout">
        <pc:chgData name="Leonard Walletzký" userId="5c6479d8-24c8-4ca4-a5c7-fde0682a328a" providerId="ADAL" clId="{A5364B00-080A-4EDA-B5A6-2876CF41AFE3}" dt="2021-11-29T11:22:28.895" v="36" actId="26606"/>
        <pc:sldMkLst>
          <pc:docMk/>
          <pc:sldMk cId="1886171876" sldId="256"/>
        </pc:sldMkLst>
        <pc:spChg chg="mod">
          <ac:chgData name="Leonard Walletzký" userId="5c6479d8-24c8-4ca4-a5c7-fde0682a328a" providerId="ADAL" clId="{A5364B00-080A-4EDA-B5A6-2876CF41AFE3}" dt="2021-11-29T11:22:28.895" v="36" actId="26606"/>
          <ac:spMkLst>
            <pc:docMk/>
            <pc:sldMk cId="1886171876" sldId="256"/>
            <ac:spMk id="2" creationId="{00000000-0000-0000-0000-000000000000}"/>
          </ac:spMkLst>
        </pc:spChg>
        <pc:spChg chg="mod">
          <ac:chgData name="Leonard Walletzký" userId="5c6479d8-24c8-4ca4-a5c7-fde0682a328a" providerId="ADAL" clId="{A5364B00-080A-4EDA-B5A6-2876CF41AFE3}" dt="2021-11-29T11:22:28.895" v="36" actId="26606"/>
          <ac:spMkLst>
            <pc:docMk/>
            <pc:sldMk cId="1886171876" sldId="256"/>
            <ac:spMk id="3" creationId="{00000000-0000-0000-0000-000000000000}"/>
          </ac:spMkLst>
        </pc:spChg>
      </pc:sldChg>
      <pc:sldChg chg="modSp">
        <pc:chgData name="Leonard Walletzký" userId="5c6479d8-24c8-4ca4-a5c7-fde0682a328a" providerId="ADAL" clId="{A5364B00-080A-4EDA-B5A6-2876CF41AFE3}" dt="2021-11-29T11:22:25.553" v="29"/>
        <pc:sldMkLst>
          <pc:docMk/>
          <pc:sldMk cId="2502656721" sldId="402"/>
        </pc:sldMkLst>
        <pc:spChg chg="mod">
          <ac:chgData name="Leonard Walletzký" userId="5c6479d8-24c8-4ca4-a5c7-fde0682a328a" providerId="ADAL" clId="{A5364B00-080A-4EDA-B5A6-2876CF41AFE3}" dt="2021-11-29T11:22:25.553" v="29"/>
          <ac:spMkLst>
            <pc:docMk/>
            <pc:sldMk cId="2502656721" sldId="402"/>
            <ac:spMk id="2" creationId="{00000000-0000-0000-0000-000000000000}"/>
          </ac:spMkLst>
        </pc:spChg>
      </pc:sldChg>
      <pc:sldChg chg="modSp del">
        <pc:chgData name="Leonard Walletzký" userId="5c6479d8-24c8-4ca4-a5c7-fde0682a328a" providerId="ADAL" clId="{A5364B00-080A-4EDA-B5A6-2876CF41AFE3}" dt="2021-11-29T11:22:47.895" v="38" actId="47"/>
        <pc:sldMkLst>
          <pc:docMk/>
          <pc:sldMk cId="2826731138" sldId="406"/>
        </pc:sldMkLst>
        <pc:spChg chg="mod">
          <ac:chgData name="Leonard Walletzký" userId="5c6479d8-24c8-4ca4-a5c7-fde0682a328a" providerId="ADAL" clId="{A5364B00-080A-4EDA-B5A6-2876CF41AFE3}" dt="2021-11-29T11:22:25.553" v="29"/>
          <ac:spMkLst>
            <pc:docMk/>
            <pc:sldMk cId="2826731138" sldId="406"/>
            <ac:spMk id="2" creationId="{00000000-0000-0000-0000-000000000000}"/>
          </ac:spMkLst>
        </pc:spChg>
        <pc:spChg chg="mod">
          <ac:chgData name="Leonard Walletzký" userId="5c6479d8-24c8-4ca4-a5c7-fde0682a328a" providerId="ADAL" clId="{A5364B00-080A-4EDA-B5A6-2876CF41AFE3}" dt="2021-11-29T11:22:25.553" v="29"/>
          <ac:spMkLst>
            <pc:docMk/>
            <pc:sldMk cId="2826731138" sldId="406"/>
            <ac:spMk id="3" creationId="{00000000-0000-0000-0000-000000000000}"/>
          </ac:spMkLst>
        </pc:spChg>
      </pc:sldChg>
      <pc:sldChg chg="addSp delSp modSp mod modClrScheme chgLayout">
        <pc:chgData name="Leonard Walletzký" userId="5c6479d8-24c8-4ca4-a5c7-fde0682a328a" providerId="ADAL" clId="{A5364B00-080A-4EDA-B5A6-2876CF41AFE3}" dt="2021-11-29T11:22:54.712" v="39" actId="26606"/>
        <pc:sldMkLst>
          <pc:docMk/>
          <pc:sldMk cId="4278348156" sldId="408"/>
        </pc:sldMkLst>
        <pc:spChg chg="mod">
          <ac:chgData name="Leonard Walletzký" userId="5c6479d8-24c8-4ca4-a5c7-fde0682a328a" providerId="ADAL" clId="{A5364B00-080A-4EDA-B5A6-2876CF41AFE3}" dt="2021-11-29T11:22:54.712" v="39" actId="26606"/>
          <ac:spMkLst>
            <pc:docMk/>
            <pc:sldMk cId="4278348156" sldId="408"/>
            <ac:spMk id="2" creationId="{00000000-0000-0000-0000-000000000000}"/>
          </ac:spMkLst>
        </pc:spChg>
        <pc:spChg chg="del mod">
          <ac:chgData name="Leonard Walletzký" userId="5c6479d8-24c8-4ca4-a5c7-fde0682a328a" providerId="ADAL" clId="{A5364B00-080A-4EDA-B5A6-2876CF41AFE3}" dt="2021-11-29T11:22:54.712" v="39" actId="26606"/>
          <ac:spMkLst>
            <pc:docMk/>
            <pc:sldMk cId="4278348156" sldId="408"/>
            <ac:spMk id="3" creationId="{00000000-0000-0000-0000-000000000000}"/>
          </ac:spMkLst>
        </pc:spChg>
        <pc:spChg chg="add mod">
          <ac:chgData name="Leonard Walletzký" userId="5c6479d8-24c8-4ca4-a5c7-fde0682a328a" providerId="ADAL" clId="{A5364B00-080A-4EDA-B5A6-2876CF41AFE3}" dt="2021-11-29T11:22:54.712" v="39" actId="26606"/>
          <ac:spMkLst>
            <pc:docMk/>
            <pc:sldMk cId="4278348156" sldId="408"/>
            <ac:spMk id="9" creationId="{433F518C-45BD-4DB0-816C-95824B15F49B}"/>
          </ac:spMkLst>
        </pc:spChg>
        <pc:picChg chg="mod">
          <ac:chgData name="Leonard Walletzký" userId="5c6479d8-24c8-4ca4-a5c7-fde0682a328a" providerId="ADAL" clId="{A5364B00-080A-4EDA-B5A6-2876CF41AFE3}" dt="2021-11-29T11:22:54.712" v="39" actId="26606"/>
          <ac:picMkLst>
            <pc:docMk/>
            <pc:sldMk cId="4278348156" sldId="408"/>
            <ac:picMk id="4" creationId="{00000000-0000-0000-0000-000000000000}"/>
          </ac:picMkLst>
        </pc:picChg>
      </pc:sldChg>
      <pc:sldChg chg="modSp mod modClrScheme chgLayout">
        <pc:chgData name="Leonard Walletzký" userId="5c6479d8-24c8-4ca4-a5c7-fde0682a328a" providerId="ADAL" clId="{A5364B00-080A-4EDA-B5A6-2876CF41AFE3}" dt="2021-11-29T11:50:45.628" v="91" actId="26606"/>
        <pc:sldMkLst>
          <pc:docMk/>
          <pc:sldMk cId="330547928" sldId="416"/>
        </pc:sldMkLst>
        <pc:spChg chg="mod">
          <ac:chgData name="Leonard Walletzký" userId="5c6479d8-24c8-4ca4-a5c7-fde0682a328a" providerId="ADAL" clId="{A5364B00-080A-4EDA-B5A6-2876CF41AFE3}" dt="2021-11-29T11:50:45.628" v="91" actId="26606"/>
          <ac:spMkLst>
            <pc:docMk/>
            <pc:sldMk cId="330547928" sldId="416"/>
            <ac:spMk id="2" creationId="{00000000-0000-0000-0000-000000000000}"/>
          </ac:spMkLst>
        </pc:spChg>
        <pc:picChg chg="mod">
          <ac:chgData name="Leonard Walletzký" userId="5c6479d8-24c8-4ca4-a5c7-fde0682a328a" providerId="ADAL" clId="{A5364B00-080A-4EDA-B5A6-2876CF41AFE3}" dt="2021-11-29T11:50:45.628" v="91" actId="26606"/>
          <ac:picMkLst>
            <pc:docMk/>
            <pc:sldMk cId="330547928" sldId="416"/>
            <ac:picMk id="4" creationId="{00000000-0000-0000-0000-000000000000}"/>
          </ac:picMkLst>
        </pc:picChg>
      </pc:sldChg>
      <pc:sldChg chg="modSp mod modClrScheme chgLayout">
        <pc:chgData name="Leonard Walletzký" userId="5c6479d8-24c8-4ca4-a5c7-fde0682a328a" providerId="ADAL" clId="{A5364B00-080A-4EDA-B5A6-2876CF41AFE3}" dt="2021-11-29T11:44:13.786" v="49" actId="1076"/>
        <pc:sldMkLst>
          <pc:docMk/>
          <pc:sldMk cId="2953802970" sldId="421"/>
        </pc:sldMkLst>
        <pc:spChg chg="mod ord">
          <ac:chgData name="Leonard Walletzký" userId="5c6479d8-24c8-4ca4-a5c7-fde0682a328a" providerId="ADAL" clId="{A5364B00-080A-4EDA-B5A6-2876CF41AFE3}" dt="2021-11-29T11:44:05.249" v="47" actId="700"/>
          <ac:spMkLst>
            <pc:docMk/>
            <pc:sldMk cId="2953802970" sldId="421"/>
            <ac:spMk id="2" creationId="{00000000-0000-0000-0000-000000000000}"/>
          </ac:spMkLst>
        </pc:spChg>
        <pc:spChg chg="mod">
          <ac:chgData name="Leonard Walletzký" userId="5c6479d8-24c8-4ca4-a5c7-fde0682a328a" providerId="ADAL" clId="{A5364B00-080A-4EDA-B5A6-2876CF41AFE3}" dt="2021-11-29T11:44:11.340" v="48" actId="1076"/>
          <ac:spMkLst>
            <pc:docMk/>
            <pc:sldMk cId="2953802970" sldId="421"/>
            <ac:spMk id="9" creationId="{00000000-0000-0000-0000-000000000000}"/>
          </ac:spMkLst>
        </pc:spChg>
        <pc:picChg chg="mod ord">
          <ac:chgData name="Leonard Walletzký" userId="5c6479d8-24c8-4ca4-a5c7-fde0682a328a" providerId="ADAL" clId="{A5364B00-080A-4EDA-B5A6-2876CF41AFE3}" dt="2021-11-29T11:44:05.249" v="47" actId="700"/>
          <ac:picMkLst>
            <pc:docMk/>
            <pc:sldMk cId="2953802970" sldId="421"/>
            <ac:picMk id="4" creationId="{00000000-0000-0000-0000-000000000000}"/>
          </ac:picMkLst>
        </pc:picChg>
        <pc:cxnChg chg="mod">
          <ac:chgData name="Leonard Walletzký" userId="5c6479d8-24c8-4ca4-a5c7-fde0682a328a" providerId="ADAL" clId="{A5364B00-080A-4EDA-B5A6-2876CF41AFE3}" dt="2021-11-29T11:44:13.786" v="49" actId="1076"/>
          <ac:cxnSpMkLst>
            <pc:docMk/>
            <pc:sldMk cId="2953802970" sldId="421"/>
            <ac:cxnSpMk id="7" creationId="{00000000-0000-0000-0000-000000000000}"/>
          </ac:cxnSpMkLst>
        </pc:cxnChg>
      </pc:sldChg>
      <pc:sldChg chg="delSp modSp mod modClrScheme chgLayout">
        <pc:chgData name="Leonard Walletzký" userId="5c6479d8-24c8-4ca4-a5c7-fde0682a328a" providerId="ADAL" clId="{A5364B00-080A-4EDA-B5A6-2876CF41AFE3}" dt="2021-11-29T11:23:11.200" v="40" actId="26606"/>
        <pc:sldMkLst>
          <pc:docMk/>
          <pc:sldMk cId="1752197413" sldId="425"/>
        </pc:sldMkLst>
        <pc:spChg chg="del mod">
          <ac:chgData name="Leonard Walletzký" userId="5c6479d8-24c8-4ca4-a5c7-fde0682a328a" providerId="ADAL" clId="{A5364B00-080A-4EDA-B5A6-2876CF41AFE3}" dt="2021-11-29T11:23:11.200" v="40" actId="26606"/>
          <ac:spMkLst>
            <pc:docMk/>
            <pc:sldMk cId="1752197413" sldId="425"/>
            <ac:spMk id="2" creationId="{00000000-0000-0000-0000-000000000000}"/>
          </ac:spMkLst>
        </pc:spChg>
        <pc:spChg chg="del mod">
          <ac:chgData name="Leonard Walletzký" userId="5c6479d8-24c8-4ca4-a5c7-fde0682a328a" providerId="ADAL" clId="{A5364B00-080A-4EDA-B5A6-2876CF41AFE3}" dt="2021-11-29T11:23:11.200" v="40" actId="26606"/>
          <ac:spMkLst>
            <pc:docMk/>
            <pc:sldMk cId="1752197413" sldId="425"/>
            <ac:spMk id="3" creationId="{00000000-0000-0000-0000-000000000000}"/>
          </ac:spMkLst>
        </pc:spChg>
        <pc:picChg chg="mod">
          <ac:chgData name="Leonard Walletzký" userId="5c6479d8-24c8-4ca4-a5c7-fde0682a328a" providerId="ADAL" clId="{A5364B00-080A-4EDA-B5A6-2876CF41AFE3}" dt="2021-11-29T11:23:11.200" v="40" actId="26606"/>
          <ac:picMkLst>
            <pc:docMk/>
            <pc:sldMk cId="1752197413" sldId="425"/>
            <ac:picMk id="4" creationId="{00000000-0000-0000-0000-000000000000}"/>
          </ac:picMkLst>
        </pc:picChg>
      </pc:sldChg>
      <pc:sldChg chg="modSp mod modClrScheme chgLayout">
        <pc:chgData name="Leonard Walletzký" userId="5c6479d8-24c8-4ca4-a5c7-fde0682a328a" providerId="ADAL" clId="{A5364B00-080A-4EDA-B5A6-2876CF41AFE3}" dt="2021-11-29T11:24:08.129" v="45" actId="1076"/>
        <pc:sldMkLst>
          <pc:docMk/>
          <pc:sldMk cId="594463975" sldId="426"/>
        </pc:sldMkLst>
        <pc:spChg chg="mod ord">
          <ac:chgData name="Leonard Walletzký" userId="5c6479d8-24c8-4ca4-a5c7-fde0682a328a" providerId="ADAL" clId="{A5364B00-080A-4EDA-B5A6-2876CF41AFE3}" dt="2021-11-29T11:23:29.822" v="41" actId="700"/>
          <ac:spMkLst>
            <pc:docMk/>
            <pc:sldMk cId="594463975" sldId="426"/>
            <ac:spMk id="2" creationId="{00000000-0000-0000-0000-000000000000}"/>
          </ac:spMkLst>
        </pc:spChg>
        <pc:picChg chg="mod ord">
          <ac:chgData name="Leonard Walletzký" userId="5c6479d8-24c8-4ca4-a5c7-fde0682a328a" providerId="ADAL" clId="{A5364B00-080A-4EDA-B5A6-2876CF41AFE3}" dt="2021-11-29T11:24:08.129" v="45" actId="1076"/>
          <ac:picMkLst>
            <pc:docMk/>
            <pc:sldMk cId="594463975" sldId="426"/>
            <ac:picMk id="5" creationId="{00000000-0000-0000-0000-000000000000}"/>
          </ac:picMkLst>
        </pc:picChg>
      </pc:sldChg>
      <pc:sldChg chg="addSp delSp modSp mod modClrScheme chgLayout">
        <pc:chgData name="Leonard Walletzký" userId="5c6479d8-24c8-4ca4-a5c7-fde0682a328a" providerId="ADAL" clId="{A5364B00-080A-4EDA-B5A6-2876CF41AFE3}" dt="2021-11-29T11:45:10.012" v="50" actId="26606"/>
        <pc:sldMkLst>
          <pc:docMk/>
          <pc:sldMk cId="1032650458" sldId="431"/>
        </pc:sldMkLst>
        <pc:spChg chg="mod">
          <ac:chgData name="Leonard Walletzký" userId="5c6479d8-24c8-4ca4-a5c7-fde0682a328a" providerId="ADAL" clId="{A5364B00-080A-4EDA-B5A6-2876CF41AFE3}" dt="2021-11-29T11:45:10.012" v="50" actId="26606"/>
          <ac:spMkLst>
            <pc:docMk/>
            <pc:sldMk cId="1032650458" sldId="431"/>
            <ac:spMk id="2" creationId="{00000000-0000-0000-0000-000000000000}"/>
          </ac:spMkLst>
        </pc:spChg>
        <pc:spChg chg="del mod">
          <ac:chgData name="Leonard Walletzký" userId="5c6479d8-24c8-4ca4-a5c7-fde0682a328a" providerId="ADAL" clId="{A5364B00-080A-4EDA-B5A6-2876CF41AFE3}" dt="2021-11-29T11:45:10.012" v="50" actId="26606"/>
          <ac:spMkLst>
            <pc:docMk/>
            <pc:sldMk cId="1032650458" sldId="431"/>
            <ac:spMk id="3" creationId="{00000000-0000-0000-0000-000000000000}"/>
          </ac:spMkLst>
        </pc:spChg>
        <pc:graphicFrameChg chg="add mod">
          <ac:chgData name="Leonard Walletzký" userId="5c6479d8-24c8-4ca4-a5c7-fde0682a328a" providerId="ADAL" clId="{A5364B00-080A-4EDA-B5A6-2876CF41AFE3}" dt="2021-11-29T11:45:10.012" v="50" actId="26606"/>
          <ac:graphicFrameMkLst>
            <pc:docMk/>
            <pc:sldMk cId="1032650458" sldId="431"/>
            <ac:graphicFrameMk id="5" creationId="{C22DE502-4B71-4A37-A786-CBCA67B249F3}"/>
          </ac:graphicFrameMkLst>
        </pc:graphicFrameChg>
      </pc:sldChg>
      <pc:sldChg chg="addSp delSp modSp mod modClrScheme chgLayout">
        <pc:chgData name="Leonard Walletzký" userId="5c6479d8-24c8-4ca4-a5c7-fde0682a328a" providerId="ADAL" clId="{A5364B00-080A-4EDA-B5A6-2876CF41AFE3}" dt="2021-11-29T11:45:38.072" v="54" actId="20577"/>
        <pc:sldMkLst>
          <pc:docMk/>
          <pc:sldMk cId="954430027" sldId="432"/>
        </pc:sldMkLst>
        <pc:spChg chg="mod">
          <ac:chgData name="Leonard Walletzký" userId="5c6479d8-24c8-4ca4-a5c7-fde0682a328a" providerId="ADAL" clId="{A5364B00-080A-4EDA-B5A6-2876CF41AFE3}" dt="2021-11-29T11:45:19.562" v="51" actId="26606"/>
          <ac:spMkLst>
            <pc:docMk/>
            <pc:sldMk cId="954430027" sldId="432"/>
            <ac:spMk id="2" creationId="{00000000-0000-0000-0000-000000000000}"/>
          </ac:spMkLst>
        </pc:spChg>
        <pc:spChg chg="del mod">
          <ac:chgData name="Leonard Walletzký" userId="5c6479d8-24c8-4ca4-a5c7-fde0682a328a" providerId="ADAL" clId="{A5364B00-080A-4EDA-B5A6-2876CF41AFE3}" dt="2021-11-29T11:45:31.714" v="52" actId="12084"/>
          <ac:spMkLst>
            <pc:docMk/>
            <pc:sldMk cId="954430027" sldId="432"/>
            <ac:spMk id="3" creationId="{00000000-0000-0000-0000-000000000000}"/>
          </ac:spMkLst>
        </pc:spChg>
        <pc:graphicFrameChg chg="add mod">
          <ac:chgData name="Leonard Walletzký" userId="5c6479d8-24c8-4ca4-a5c7-fde0682a328a" providerId="ADAL" clId="{A5364B00-080A-4EDA-B5A6-2876CF41AFE3}" dt="2021-11-29T11:45:38.072" v="54" actId="20577"/>
          <ac:graphicFrameMkLst>
            <pc:docMk/>
            <pc:sldMk cId="954430027" sldId="432"/>
            <ac:graphicFrameMk id="4" creationId="{ACBAD12F-9B04-4E6F-A79D-27ADA1E79545}"/>
          </ac:graphicFrameMkLst>
        </pc:graphicFrameChg>
      </pc:sldChg>
      <pc:sldChg chg="addSp delSp modSp mod modClrScheme chgLayout">
        <pc:chgData name="Leonard Walletzký" userId="5c6479d8-24c8-4ca4-a5c7-fde0682a328a" providerId="ADAL" clId="{A5364B00-080A-4EDA-B5A6-2876CF41AFE3}" dt="2021-11-29T11:49:29.622" v="82" actId="12084"/>
        <pc:sldMkLst>
          <pc:docMk/>
          <pc:sldMk cId="1739240273" sldId="433"/>
        </pc:sldMkLst>
        <pc:spChg chg="mod">
          <ac:chgData name="Leonard Walletzký" userId="5c6479d8-24c8-4ca4-a5c7-fde0682a328a" providerId="ADAL" clId="{A5364B00-080A-4EDA-B5A6-2876CF41AFE3}" dt="2021-11-29T11:49:25.458" v="81" actId="26606"/>
          <ac:spMkLst>
            <pc:docMk/>
            <pc:sldMk cId="1739240273" sldId="433"/>
            <ac:spMk id="2" creationId="{00000000-0000-0000-0000-000000000000}"/>
          </ac:spMkLst>
        </pc:spChg>
        <pc:spChg chg="del mod">
          <ac:chgData name="Leonard Walletzký" userId="5c6479d8-24c8-4ca4-a5c7-fde0682a328a" providerId="ADAL" clId="{A5364B00-080A-4EDA-B5A6-2876CF41AFE3}" dt="2021-11-29T11:49:29.622" v="82" actId="12084"/>
          <ac:spMkLst>
            <pc:docMk/>
            <pc:sldMk cId="1739240273" sldId="433"/>
            <ac:spMk id="3" creationId="{00000000-0000-0000-0000-000000000000}"/>
          </ac:spMkLst>
        </pc:spChg>
        <pc:graphicFrameChg chg="add mod">
          <ac:chgData name="Leonard Walletzký" userId="5c6479d8-24c8-4ca4-a5c7-fde0682a328a" providerId="ADAL" clId="{A5364B00-080A-4EDA-B5A6-2876CF41AFE3}" dt="2021-11-29T11:49:29.622" v="82" actId="12084"/>
          <ac:graphicFrameMkLst>
            <pc:docMk/>
            <pc:sldMk cId="1739240273" sldId="433"/>
            <ac:graphicFrameMk id="5" creationId="{9B774667-2C20-4B98-9B61-5C648173CBE9}"/>
          </ac:graphicFrameMkLst>
        </pc:graphicFrameChg>
        <pc:picChg chg="mod">
          <ac:chgData name="Leonard Walletzký" userId="5c6479d8-24c8-4ca4-a5c7-fde0682a328a" providerId="ADAL" clId="{A5364B00-080A-4EDA-B5A6-2876CF41AFE3}" dt="2021-11-29T11:49:25.458" v="81" actId="26606"/>
          <ac:picMkLst>
            <pc:docMk/>
            <pc:sldMk cId="1739240273" sldId="433"/>
            <ac:picMk id="4" creationId="{00000000-0000-0000-0000-000000000000}"/>
          </ac:picMkLst>
        </pc:picChg>
      </pc:sldChg>
      <pc:sldChg chg="addSp delSp modSp mod modClrScheme chgLayout">
        <pc:chgData name="Leonard Walletzký" userId="5c6479d8-24c8-4ca4-a5c7-fde0682a328a" providerId="ADAL" clId="{A5364B00-080A-4EDA-B5A6-2876CF41AFE3}" dt="2021-11-29T11:50:14.600" v="86" actId="1076"/>
        <pc:sldMkLst>
          <pc:docMk/>
          <pc:sldMk cId="3554795093" sldId="434"/>
        </pc:sldMkLst>
        <pc:spChg chg="mod">
          <ac:chgData name="Leonard Walletzký" userId="5c6479d8-24c8-4ca4-a5c7-fde0682a328a" providerId="ADAL" clId="{A5364B00-080A-4EDA-B5A6-2876CF41AFE3}" dt="2021-11-29T11:50:02.018" v="83" actId="26606"/>
          <ac:spMkLst>
            <pc:docMk/>
            <pc:sldMk cId="3554795093" sldId="434"/>
            <ac:spMk id="2" creationId="{00000000-0000-0000-0000-000000000000}"/>
          </ac:spMkLst>
        </pc:spChg>
        <pc:spChg chg="del mod">
          <ac:chgData name="Leonard Walletzký" userId="5c6479d8-24c8-4ca4-a5c7-fde0682a328a" providerId="ADAL" clId="{A5364B00-080A-4EDA-B5A6-2876CF41AFE3}" dt="2021-11-29T11:50:11.263" v="85" actId="12084"/>
          <ac:spMkLst>
            <pc:docMk/>
            <pc:sldMk cId="3554795093" sldId="434"/>
            <ac:spMk id="3" creationId="{00000000-0000-0000-0000-000000000000}"/>
          </ac:spMkLst>
        </pc:spChg>
        <pc:spChg chg="add del mod">
          <ac:chgData name="Leonard Walletzký" userId="5c6479d8-24c8-4ca4-a5c7-fde0682a328a" providerId="ADAL" clId="{A5364B00-080A-4EDA-B5A6-2876CF41AFE3}" dt="2021-11-29T11:50:06.881" v="84" actId="478"/>
          <ac:spMkLst>
            <pc:docMk/>
            <pc:sldMk cId="3554795093" sldId="434"/>
            <ac:spMk id="9" creationId="{8F660D50-8818-4C27-9E49-D8D07ED5E067}"/>
          </ac:spMkLst>
        </pc:spChg>
        <pc:graphicFrameChg chg="add mod">
          <ac:chgData name="Leonard Walletzký" userId="5c6479d8-24c8-4ca4-a5c7-fde0682a328a" providerId="ADAL" clId="{A5364B00-080A-4EDA-B5A6-2876CF41AFE3}" dt="2021-11-29T11:50:14.600" v="86" actId="1076"/>
          <ac:graphicFrameMkLst>
            <pc:docMk/>
            <pc:sldMk cId="3554795093" sldId="434"/>
            <ac:graphicFrameMk id="5" creationId="{697916EE-CF7F-4A36-BA68-CA125524EFB8}"/>
          </ac:graphicFrameMkLst>
        </pc:graphicFrameChg>
        <pc:picChg chg="mod">
          <ac:chgData name="Leonard Walletzký" userId="5c6479d8-24c8-4ca4-a5c7-fde0682a328a" providerId="ADAL" clId="{A5364B00-080A-4EDA-B5A6-2876CF41AFE3}" dt="2021-11-29T11:50:02.018" v="83" actId="26606"/>
          <ac:picMkLst>
            <pc:docMk/>
            <pc:sldMk cId="3554795093" sldId="434"/>
            <ac:picMk id="4" creationId="{00000000-0000-0000-0000-000000000000}"/>
          </ac:picMkLst>
        </pc:picChg>
      </pc:sldChg>
      <pc:sldChg chg="addSp delSp modSp mod modClrScheme chgLayout">
        <pc:chgData name="Leonard Walletzký" userId="5c6479d8-24c8-4ca4-a5c7-fde0682a328a" providerId="ADAL" clId="{A5364B00-080A-4EDA-B5A6-2876CF41AFE3}" dt="2021-11-29T11:50:28.368" v="88" actId="478"/>
        <pc:sldMkLst>
          <pc:docMk/>
          <pc:sldMk cId="1306293703" sldId="435"/>
        </pc:sldMkLst>
        <pc:spChg chg="mod">
          <ac:chgData name="Leonard Walletzký" userId="5c6479d8-24c8-4ca4-a5c7-fde0682a328a" providerId="ADAL" clId="{A5364B00-080A-4EDA-B5A6-2876CF41AFE3}" dt="2021-11-29T11:50:25.230" v="87" actId="26606"/>
          <ac:spMkLst>
            <pc:docMk/>
            <pc:sldMk cId="1306293703" sldId="435"/>
            <ac:spMk id="4" creationId="{00000000-0000-0000-0000-000000000000}"/>
          </ac:spMkLst>
        </pc:spChg>
        <pc:spChg chg="del mod">
          <ac:chgData name="Leonard Walletzký" userId="5c6479d8-24c8-4ca4-a5c7-fde0682a328a" providerId="ADAL" clId="{A5364B00-080A-4EDA-B5A6-2876CF41AFE3}" dt="2021-11-29T11:50:25.230" v="87" actId="26606"/>
          <ac:spMkLst>
            <pc:docMk/>
            <pc:sldMk cId="1306293703" sldId="435"/>
            <ac:spMk id="5" creationId="{00000000-0000-0000-0000-000000000000}"/>
          </ac:spMkLst>
        </pc:spChg>
        <pc:spChg chg="add del mod">
          <ac:chgData name="Leonard Walletzký" userId="5c6479d8-24c8-4ca4-a5c7-fde0682a328a" providerId="ADAL" clId="{A5364B00-080A-4EDA-B5A6-2876CF41AFE3}" dt="2021-11-29T11:50:28.368" v="88" actId="478"/>
          <ac:spMkLst>
            <pc:docMk/>
            <pc:sldMk cId="1306293703" sldId="435"/>
            <ac:spMk id="10" creationId="{2A5CF0E5-C464-4A9D-A537-F8038341ECA6}"/>
          </ac:spMkLst>
        </pc:spChg>
      </pc:sldChg>
      <pc:sldChg chg="addSp delSp modSp mod modClrScheme chgLayout">
        <pc:chgData name="Leonard Walletzký" userId="5c6479d8-24c8-4ca4-a5c7-fde0682a328a" providerId="ADAL" clId="{A5364B00-080A-4EDA-B5A6-2876CF41AFE3}" dt="2021-11-29T11:46:42.374" v="65" actId="13782"/>
        <pc:sldMkLst>
          <pc:docMk/>
          <pc:sldMk cId="1354310357" sldId="437"/>
        </pc:sldMkLst>
        <pc:spChg chg="mod">
          <ac:chgData name="Leonard Walletzký" userId="5c6479d8-24c8-4ca4-a5c7-fde0682a328a" providerId="ADAL" clId="{A5364B00-080A-4EDA-B5A6-2876CF41AFE3}" dt="2021-11-29T11:46:24.841" v="60" actId="26606"/>
          <ac:spMkLst>
            <pc:docMk/>
            <pc:sldMk cId="1354310357" sldId="437"/>
            <ac:spMk id="2" creationId="{00000000-0000-0000-0000-000000000000}"/>
          </ac:spMkLst>
        </pc:spChg>
        <pc:spChg chg="del mod">
          <ac:chgData name="Leonard Walletzký" userId="5c6479d8-24c8-4ca4-a5c7-fde0682a328a" providerId="ADAL" clId="{A5364B00-080A-4EDA-B5A6-2876CF41AFE3}" dt="2021-11-29T11:46:31.182" v="61" actId="12084"/>
          <ac:spMkLst>
            <pc:docMk/>
            <pc:sldMk cId="1354310357" sldId="437"/>
            <ac:spMk id="3" creationId="{00000000-0000-0000-0000-000000000000}"/>
          </ac:spMkLst>
        </pc:spChg>
        <pc:graphicFrameChg chg="add mod">
          <ac:chgData name="Leonard Walletzký" userId="5c6479d8-24c8-4ca4-a5c7-fde0682a328a" providerId="ADAL" clId="{A5364B00-080A-4EDA-B5A6-2876CF41AFE3}" dt="2021-11-29T11:46:42.374" v="65" actId="13782"/>
          <ac:graphicFrameMkLst>
            <pc:docMk/>
            <pc:sldMk cId="1354310357" sldId="437"/>
            <ac:graphicFrameMk id="4" creationId="{18E855E0-5737-4151-A4E3-E1D7FBFB3870}"/>
          </ac:graphicFrameMkLst>
        </pc:graphicFrameChg>
      </pc:sldChg>
      <pc:sldChg chg="addSp delSp modSp mod">
        <pc:chgData name="Leonard Walletzký" userId="5c6479d8-24c8-4ca4-a5c7-fde0682a328a" providerId="ADAL" clId="{A5364B00-080A-4EDA-B5A6-2876CF41AFE3}" dt="2021-11-29T11:47:55.251" v="76" actId="14100"/>
        <pc:sldMkLst>
          <pc:docMk/>
          <pc:sldMk cId="1801137539" sldId="438"/>
        </pc:sldMkLst>
        <pc:spChg chg="mod">
          <ac:chgData name="Leonard Walletzký" userId="5c6479d8-24c8-4ca4-a5c7-fde0682a328a" providerId="ADAL" clId="{A5364B00-080A-4EDA-B5A6-2876CF41AFE3}" dt="2021-11-29T11:22:25.553" v="29"/>
          <ac:spMkLst>
            <pc:docMk/>
            <pc:sldMk cId="1801137539" sldId="438"/>
            <ac:spMk id="2" creationId="{00000000-0000-0000-0000-000000000000}"/>
          </ac:spMkLst>
        </pc:spChg>
        <pc:spChg chg="del mod">
          <ac:chgData name="Leonard Walletzký" userId="5c6479d8-24c8-4ca4-a5c7-fde0682a328a" providerId="ADAL" clId="{A5364B00-080A-4EDA-B5A6-2876CF41AFE3}" dt="2021-11-29T11:47:47.790" v="74" actId="12084"/>
          <ac:spMkLst>
            <pc:docMk/>
            <pc:sldMk cId="1801137539" sldId="438"/>
            <ac:spMk id="3" creationId="{00000000-0000-0000-0000-000000000000}"/>
          </ac:spMkLst>
        </pc:spChg>
        <pc:graphicFrameChg chg="add mod">
          <ac:chgData name="Leonard Walletzký" userId="5c6479d8-24c8-4ca4-a5c7-fde0682a328a" providerId="ADAL" clId="{A5364B00-080A-4EDA-B5A6-2876CF41AFE3}" dt="2021-11-29T11:47:55.251" v="76" actId="14100"/>
          <ac:graphicFrameMkLst>
            <pc:docMk/>
            <pc:sldMk cId="1801137539" sldId="438"/>
            <ac:graphicFrameMk id="5" creationId="{CC973FBC-AB19-4980-AB98-22CC3C016D69}"/>
          </ac:graphicFrameMkLst>
        </pc:graphicFrameChg>
        <pc:picChg chg="mod">
          <ac:chgData name="Leonard Walletzký" userId="5c6479d8-24c8-4ca4-a5c7-fde0682a328a" providerId="ADAL" clId="{A5364B00-080A-4EDA-B5A6-2876CF41AFE3}" dt="2021-11-29T11:47:36.405" v="73" actId="1076"/>
          <ac:picMkLst>
            <pc:docMk/>
            <pc:sldMk cId="1801137539" sldId="438"/>
            <ac:picMk id="4" creationId="{00000000-0000-0000-0000-000000000000}"/>
          </ac:picMkLst>
        </pc:picChg>
      </pc:sldChg>
      <pc:sldChg chg="delSp modSp mod modClrScheme chgLayout">
        <pc:chgData name="Leonard Walletzký" userId="5c6479d8-24c8-4ca4-a5c7-fde0682a328a" providerId="ADAL" clId="{A5364B00-080A-4EDA-B5A6-2876CF41AFE3}" dt="2021-11-29T11:24:13.811" v="46" actId="26606"/>
        <pc:sldMkLst>
          <pc:docMk/>
          <pc:sldMk cId="805029180" sldId="439"/>
        </pc:sldMkLst>
        <pc:spChg chg="del mod">
          <ac:chgData name="Leonard Walletzký" userId="5c6479d8-24c8-4ca4-a5c7-fde0682a328a" providerId="ADAL" clId="{A5364B00-080A-4EDA-B5A6-2876CF41AFE3}" dt="2021-11-29T11:24:13.811" v="46" actId="26606"/>
          <ac:spMkLst>
            <pc:docMk/>
            <pc:sldMk cId="805029180" sldId="439"/>
            <ac:spMk id="2" creationId="{00000000-0000-0000-0000-000000000000}"/>
          </ac:spMkLst>
        </pc:spChg>
        <pc:spChg chg="del mod">
          <ac:chgData name="Leonard Walletzký" userId="5c6479d8-24c8-4ca4-a5c7-fde0682a328a" providerId="ADAL" clId="{A5364B00-080A-4EDA-B5A6-2876CF41AFE3}" dt="2021-11-29T11:24:13.811" v="46" actId="26606"/>
          <ac:spMkLst>
            <pc:docMk/>
            <pc:sldMk cId="805029180" sldId="439"/>
            <ac:spMk id="3" creationId="{00000000-0000-0000-0000-000000000000}"/>
          </ac:spMkLst>
        </pc:spChg>
        <pc:picChg chg="mod">
          <ac:chgData name="Leonard Walletzký" userId="5c6479d8-24c8-4ca4-a5c7-fde0682a328a" providerId="ADAL" clId="{A5364B00-080A-4EDA-B5A6-2876CF41AFE3}" dt="2021-11-29T11:24:13.811" v="46" actId="26606"/>
          <ac:picMkLst>
            <pc:docMk/>
            <pc:sldMk cId="805029180" sldId="439"/>
            <ac:picMk id="4" creationId="{00000000-0000-0000-0000-000000000000}"/>
          </ac:picMkLst>
        </pc:picChg>
      </pc:sldChg>
      <pc:sldChg chg="addSp delSp modSp mod modClrScheme chgLayout">
        <pc:chgData name="Leonard Walletzký" userId="5c6479d8-24c8-4ca4-a5c7-fde0682a328a" providerId="ADAL" clId="{A5364B00-080A-4EDA-B5A6-2876CF41AFE3}" dt="2021-11-29T11:47:18.679" v="71" actId="20577"/>
        <pc:sldMkLst>
          <pc:docMk/>
          <pc:sldMk cId="2710283724" sldId="440"/>
        </pc:sldMkLst>
        <pc:spChg chg="mod ord">
          <ac:chgData name="Leonard Walletzký" userId="5c6479d8-24c8-4ca4-a5c7-fde0682a328a" providerId="ADAL" clId="{A5364B00-080A-4EDA-B5A6-2876CF41AFE3}" dt="2021-11-29T11:47:00.609" v="66" actId="700"/>
          <ac:spMkLst>
            <pc:docMk/>
            <pc:sldMk cId="2710283724" sldId="440"/>
            <ac:spMk id="2" creationId="{00000000-0000-0000-0000-000000000000}"/>
          </ac:spMkLst>
        </pc:spChg>
        <pc:spChg chg="del mod ord">
          <ac:chgData name="Leonard Walletzký" userId="5c6479d8-24c8-4ca4-a5c7-fde0682a328a" providerId="ADAL" clId="{A5364B00-080A-4EDA-B5A6-2876CF41AFE3}" dt="2021-11-29T11:47:09.656" v="67" actId="12084"/>
          <ac:spMkLst>
            <pc:docMk/>
            <pc:sldMk cId="2710283724" sldId="440"/>
            <ac:spMk id="3" creationId="{00000000-0000-0000-0000-000000000000}"/>
          </ac:spMkLst>
        </pc:spChg>
        <pc:graphicFrameChg chg="add mod">
          <ac:chgData name="Leonard Walletzký" userId="5c6479d8-24c8-4ca4-a5c7-fde0682a328a" providerId="ADAL" clId="{A5364B00-080A-4EDA-B5A6-2876CF41AFE3}" dt="2021-11-29T11:47:18.679" v="71" actId="20577"/>
          <ac:graphicFrameMkLst>
            <pc:docMk/>
            <pc:sldMk cId="2710283724" sldId="440"/>
            <ac:graphicFrameMk id="4" creationId="{D18A61A3-42D7-43A4-A8E1-6C340E7D48F3}"/>
          </ac:graphicFrameMkLst>
        </pc:graphicFrameChg>
      </pc:sldChg>
      <pc:sldChg chg="addSp delSp modSp mod modClrScheme chgLayout">
        <pc:chgData name="Leonard Walletzký" userId="5c6479d8-24c8-4ca4-a5c7-fde0682a328a" providerId="ADAL" clId="{A5364B00-080A-4EDA-B5A6-2876CF41AFE3}" dt="2021-11-29T11:48:58.318" v="80" actId="14100"/>
        <pc:sldMkLst>
          <pc:docMk/>
          <pc:sldMk cId="1253935500" sldId="441"/>
        </pc:sldMkLst>
        <pc:spChg chg="mod">
          <ac:chgData name="Leonard Walletzký" userId="5c6479d8-24c8-4ca4-a5c7-fde0682a328a" providerId="ADAL" clId="{A5364B00-080A-4EDA-B5A6-2876CF41AFE3}" dt="2021-11-29T11:48:49.388" v="78" actId="26606"/>
          <ac:spMkLst>
            <pc:docMk/>
            <pc:sldMk cId="1253935500" sldId="441"/>
            <ac:spMk id="2" creationId="{00000000-0000-0000-0000-000000000000}"/>
          </ac:spMkLst>
        </pc:spChg>
        <pc:spChg chg="del mod">
          <ac:chgData name="Leonard Walletzký" userId="5c6479d8-24c8-4ca4-a5c7-fde0682a328a" providerId="ADAL" clId="{A5364B00-080A-4EDA-B5A6-2876CF41AFE3}" dt="2021-11-29T11:48:49.388" v="78" actId="26606"/>
          <ac:spMkLst>
            <pc:docMk/>
            <pc:sldMk cId="1253935500" sldId="441"/>
            <ac:spMk id="3" creationId="{00000000-0000-0000-0000-000000000000}"/>
          </ac:spMkLst>
        </pc:spChg>
        <pc:spChg chg="add del mod">
          <ac:chgData name="Leonard Walletzký" userId="5c6479d8-24c8-4ca4-a5c7-fde0682a328a" providerId="ADAL" clId="{A5364B00-080A-4EDA-B5A6-2876CF41AFE3}" dt="2021-11-29T11:48:54.498" v="79" actId="478"/>
          <ac:spMkLst>
            <pc:docMk/>
            <pc:sldMk cId="1253935500" sldId="441"/>
            <ac:spMk id="9" creationId="{A2721A5D-4AA2-4311-93AB-1AAC33F10D4F}"/>
          </ac:spMkLst>
        </pc:spChg>
        <pc:picChg chg="mod">
          <ac:chgData name="Leonard Walletzký" userId="5c6479d8-24c8-4ca4-a5c7-fde0682a328a" providerId="ADAL" clId="{A5364B00-080A-4EDA-B5A6-2876CF41AFE3}" dt="2021-11-29T11:48:58.318" v="80" actId="14100"/>
          <ac:picMkLst>
            <pc:docMk/>
            <pc:sldMk cId="1253935500" sldId="441"/>
            <ac:picMk id="4" creationId="{00000000-0000-0000-0000-000000000000}"/>
          </ac:picMkLst>
        </pc:picChg>
      </pc:sldChg>
      <pc:sldChg chg="modSp mod modClrScheme chgLayout">
        <pc:chgData name="Leonard Walletzký" userId="5c6479d8-24c8-4ca4-a5c7-fde0682a328a" providerId="ADAL" clId="{A5364B00-080A-4EDA-B5A6-2876CF41AFE3}" dt="2021-11-29T11:48:25.483" v="77" actId="26606"/>
        <pc:sldMkLst>
          <pc:docMk/>
          <pc:sldMk cId="543086864" sldId="442"/>
        </pc:sldMkLst>
        <pc:spChg chg="mod">
          <ac:chgData name="Leonard Walletzký" userId="5c6479d8-24c8-4ca4-a5c7-fde0682a328a" providerId="ADAL" clId="{A5364B00-080A-4EDA-B5A6-2876CF41AFE3}" dt="2021-11-29T11:48:25.483" v="77" actId="26606"/>
          <ac:spMkLst>
            <pc:docMk/>
            <pc:sldMk cId="543086864" sldId="442"/>
            <ac:spMk id="2" creationId="{00000000-0000-0000-0000-000000000000}"/>
          </ac:spMkLst>
        </pc:spChg>
        <pc:spChg chg="mod">
          <ac:chgData name="Leonard Walletzký" userId="5c6479d8-24c8-4ca4-a5c7-fde0682a328a" providerId="ADAL" clId="{A5364B00-080A-4EDA-B5A6-2876CF41AFE3}" dt="2021-11-29T11:48:25.483" v="77" actId="26606"/>
          <ac:spMkLst>
            <pc:docMk/>
            <pc:sldMk cId="543086864" sldId="442"/>
            <ac:spMk id="3" creationId="{00000000-0000-0000-0000-000000000000}"/>
          </ac:spMkLst>
        </pc:spChg>
      </pc:sldChg>
      <pc:sldChg chg="modSp del">
        <pc:chgData name="Leonard Walletzký" userId="5c6479d8-24c8-4ca4-a5c7-fde0682a328a" providerId="ADAL" clId="{A5364B00-080A-4EDA-B5A6-2876CF41AFE3}" dt="2021-11-29T11:22:36.559" v="37" actId="47"/>
        <pc:sldMkLst>
          <pc:docMk/>
          <pc:sldMk cId="3485651401" sldId="443"/>
        </pc:sldMkLst>
        <pc:spChg chg="mod">
          <ac:chgData name="Leonard Walletzký" userId="5c6479d8-24c8-4ca4-a5c7-fde0682a328a" providerId="ADAL" clId="{A5364B00-080A-4EDA-B5A6-2876CF41AFE3}" dt="2021-11-29T11:22:25.553" v="29"/>
          <ac:spMkLst>
            <pc:docMk/>
            <pc:sldMk cId="3485651401" sldId="443"/>
            <ac:spMk id="4" creationId="{00000000-0000-0000-0000-000000000000}"/>
          </ac:spMkLst>
        </pc:spChg>
        <pc:spChg chg="mod">
          <ac:chgData name="Leonard Walletzký" userId="5c6479d8-24c8-4ca4-a5c7-fde0682a328a" providerId="ADAL" clId="{A5364B00-080A-4EDA-B5A6-2876CF41AFE3}" dt="2021-11-29T11:22:25.553" v="29"/>
          <ac:spMkLst>
            <pc:docMk/>
            <pc:sldMk cId="3485651401" sldId="443"/>
            <ac:spMk id="5" creationId="{00000000-0000-0000-0000-000000000000}"/>
          </ac:spMkLst>
        </pc:spChg>
      </pc:sldChg>
      <pc:sldChg chg="addSp delSp modSp mod modClrScheme modAnim chgLayout">
        <pc:chgData name="Leonard Walletzký" userId="5c6479d8-24c8-4ca4-a5c7-fde0682a328a" providerId="ADAL" clId="{A5364B00-080A-4EDA-B5A6-2876CF41AFE3}" dt="2021-11-29T11:46:17.608" v="59" actId="700"/>
        <pc:sldMkLst>
          <pc:docMk/>
          <pc:sldMk cId="4010561537" sldId="444"/>
        </pc:sldMkLst>
        <pc:spChg chg="mod ord">
          <ac:chgData name="Leonard Walletzký" userId="5c6479d8-24c8-4ca4-a5c7-fde0682a328a" providerId="ADAL" clId="{A5364B00-080A-4EDA-B5A6-2876CF41AFE3}" dt="2021-11-29T11:46:17.608" v="59" actId="700"/>
          <ac:spMkLst>
            <pc:docMk/>
            <pc:sldMk cId="4010561537" sldId="444"/>
            <ac:spMk id="2" creationId="{00000000-0000-0000-0000-000000000000}"/>
          </ac:spMkLst>
        </pc:spChg>
        <pc:spChg chg="mod ord">
          <ac:chgData name="Leonard Walletzký" userId="5c6479d8-24c8-4ca4-a5c7-fde0682a328a" providerId="ADAL" clId="{A5364B00-080A-4EDA-B5A6-2876CF41AFE3}" dt="2021-11-29T11:46:17.608" v="59" actId="700"/>
          <ac:spMkLst>
            <pc:docMk/>
            <pc:sldMk cId="4010561537" sldId="444"/>
            <ac:spMk id="3" creationId="{00000000-0000-0000-0000-000000000000}"/>
          </ac:spMkLst>
        </pc:spChg>
        <pc:picChg chg="add mod">
          <ac:chgData name="Leonard Walletzký" userId="5c6479d8-24c8-4ca4-a5c7-fde0682a328a" providerId="ADAL" clId="{A5364B00-080A-4EDA-B5A6-2876CF41AFE3}" dt="2021-11-29T11:19:29.357" v="3" actId="14100"/>
          <ac:picMkLst>
            <pc:docMk/>
            <pc:sldMk cId="4010561537" sldId="444"/>
            <ac:picMk id="4" creationId="{A7113579-8D5A-4762-A17D-0225F204BC7B}"/>
          </ac:picMkLst>
        </pc:picChg>
        <pc:picChg chg="del mod">
          <ac:chgData name="Leonard Walletzký" userId="5c6479d8-24c8-4ca4-a5c7-fde0682a328a" providerId="ADAL" clId="{A5364B00-080A-4EDA-B5A6-2876CF41AFE3}" dt="2021-11-29T11:45:54.963" v="56" actId="478"/>
          <ac:picMkLst>
            <pc:docMk/>
            <pc:sldMk cId="4010561537" sldId="444"/>
            <ac:picMk id="5" creationId="{00000000-0000-0000-0000-000000000000}"/>
          </ac:picMkLst>
        </pc:picChg>
      </pc:sldChg>
      <pc:sldChg chg="addSp delSp modSp mod modClrScheme chgLayout">
        <pc:chgData name="Leonard Walletzký" userId="5c6479d8-24c8-4ca4-a5c7-fde0682a328a" providerId="ADAL" clId="{A5364B00-080A-4EDA-B5A6-2876CF41AFE3}" dt="2021-11-29T11:50:38.661" v="90" actId="12084"/>
        <pc:sldMkLst>
          <pc:docMk/>
          <pc:sldMk cId="2316755841" sldId="445"/>
        </pc:sldMkLst>
        <pc:spChg chg="mod modVis">
          <ac:chgData name="Leonard Walletzký" userId="5c6479d8-24c8-4ca4-a5c7-fde0682a328a" providerId="ADAL" clId="{A5364B00-080A-4EDA-B5A6-2876CF41AFE3}" dt="2021-11-29T11:50:34.095" v="89" actId="26606"/>
          <ac:spMkLst>
            <pc:docMk/>
            <pc:sldMk cId="2316755841" sldId="445"/>
            <ac:spMk id="7170" creationId="{00000000-0000-0000-0000-000000000000}"/>
          </ac:spMkLst>
        </pc:spChg>
        <pc:spChg chg="mod">
          <ac:chgData name="Leonard Walletzký" userId="5c6479d8-24c8-4ca4-a5c7-fde0682a328a" providerId="ADAL" clId="{A5364B00-080A-4EDA-B5A6-2876CF41AFE3}" dt="2021-11-29T11:50:34.095" v="89" actId="26606"/>
          <ac:spMkLst>
            <pc:docMk/>
            <pc:sldMk cId="2316755841" sldId="445"/>
            <ac:spMk id="7171" creationId="{00000000-0000-0000-0000-000000000000}"/>
          </ac:spMkLst>
        </pc:spChg>
        <pc:spChg chg="del mod">
          <ac:chgData name="Leonard Walletzký" userId="5c6479d8-24c8-4ca4-a5c7-fde0682a328a" providerId="ADAL" clId="{A5364B00-080A-4EDA-B5A6-2876CF41AFE3}" dt="2021-11-29T11:50:38.661" v="90" actId="12084"/>
          <ac:spMkLst>
            <pc:docMk/>
            <pc:sldMk cId="2316755841" sldId="445"/>
            <ac:spMk id="7172" creationId="{00000000-0000-0000-0000-000000000000}"/>
          </ac:spMkLst>
        </pc:spChg>
        <pc:graphicFrameChg chg="add mod">
          <ac:chgData name="Leonard Walletzký" userId="5c6479d8-24c8-4ca4-a5c7-fde0682a328a" providerId="ADAL" clId="{A5364B00-080A-4EDA-B5A6-2876CF41AFE3}" dt="2021-11-29T11:50:38.661" v="90" actId="12084"/>
          <ac:graphicFrameMkLst>
            <pc:docMk/>
            <pc:sldMk cId="2316755841" sldId="445"/>
            <ac:graphicFrameMk id="2" creationId="{E8637AE8-5817-4839-9C6F-6F0B4FCB47FC}"/>
          </ac:graphicFrameMkLst>
        </pc:graphicFrameChg>
      </pc:sldChg>
      <pc:sldChg chg="modSp mod modClrScheme chgLayout">
        <pc:chgData name="Leonard Walletzký" userId="5c6479d8-24c8-4ca4-a5c7-fde0682a328a" providerId="ADAL" clId="{A5364B00-080A-4EDA-B5A6-2876CF41AFE3}" dt="2021-11-29T11:51:02.544" v="94" actId="26606"/>
        <pc:sldMkLst>
          <pc:docMk/>
          <pc:sldMk cId="2800648810" sldId="446"/>
        </pc:sldMkLst>
        <pc:spChg chg="mod">
          <ac:chgData name="Leonard Walletzký" userId="5c6479d8-24c8-4ca4-a5c7-fde0682a328a" providerId="ADAL" clId="{A5364B00-080A-4EDA-B5A6-2876CF41AFE3}" dt="2021-11-29T11:51:02.544" v="94" actId="26606"/>
          <ac:spMkLst>
            <pc:docMk/>
            <pc:sldMk cId="2800648810" sldId="446"/>
            <ac:spMk id="2" creationId="{00000000-0000-0000-0000-000000000000}"/>
          </ac:spMkLst>
        </pc:spChg>
        <pc:picChg chg="mod">
          <ac:chgData name="Leonard Walletzký" userId="5c6479d8-24c8-4ca4-a5c7-fde0682a328a" providerId="ADAL" clId="{A5364B00-080A-4EDA-B5A6-2876CF41AFE3}" dt="2021-11-29T11:51:02.544" v="94" actId="26606"/>
          <ac:picMkLst>
            <pc:docMk/>
            <pc:sldMk cId="2800648810" sldId="446"/>
            <ac:picMk id="4" creationId="{00000000-0000-0000-0000-000000000000}"/>
          </ac:picMkLst>
        </pc:picChg>
      </pc:sldChg>
      <pc:sldChg chg="delSp modSp mod modClrScheme chgLayout">
        <pc:chgData name="Leonard Walletzký" userId="5c6479d8-24c8-4ca4-a5c7-fde0682a328a" providerId="ADAL" clId="{A5364B00-080A-4EDA-B5A6-2876CF41AFE3}" dt="2021-11-29T11:50:53.104" v="92" actId="26606"/>
        <pc:sldMkLst>
          <pc:docMk/>
          <pc:sldMk cId="3198509863" sldId="447"/>
        </pc:sldMkLst>
        <pc:spChg chg="mod">
          <ac:chgData name="Leonard Walletzký" userId="5c6479d8-24c8-4ca4-a5c7-fde0682a328a" providerId="ADAL" clId="{A5364B00-080A-4EDA-B5A6-2876CF41AFE3}" dt="2021-11-29T11:50:53.104" v="92" actId="26606"/>
          <ac:spMkLst>
            <pc:docMk/>
            <pc:sldMk cId="3198509863" sldId="447"/>
            <ac:spMk id="5" creationId="{00000000-0000-0000-0000-000000000000}"/>
          </ac:spMkLst>
        </pc:spChg>
        <pc:spChg chg="del mod">
          <ac:chgData name="Leonard Walletzký" userId="5c6479d8-24c8-4ca4-a5c7-fde0682a328a" providerId="ADAL" clId="{A5364B00-080A-4EDA-B5A6-2876CF41AFE3}" dt="2021-11-29T11:50:53.104" v="92" actId="26606"/>
          <ac:spMkLst>
            <pc:docMk/>
            <pc:sldMk cId="3198509863" sldId="447"/>
            <ac:spMk id="6" creationId="{00000000-0000-0000-0000-000000000000}"/>
          </ac:spMkLst>
        </pc:spChg>
        <pc:picChg chg="mod">
          <ac:chgData name="Leonard Walletzký" userId="5c6479d8-24c8-4ca4-a5c7-fde0682a328a" providerId="ADAL" clId="{A5364B00-080A-4EDA-B5A6-2876CF41AFE3}" dt="2021-11-29T11:50:53.104" v="92" actId="26606"/>
          <ac:picMkLst>
            <pc:docMk/>
            <pc:sldMk cId="3198509863" sldId="447"/>
            <ac:picMk id="4" creationId="{00000000-0000-0000-0000-000000000000}"/>
          </ac:picMkLst>
        </pc:picChg>
      </pc:sldChg>
      <pc:sldChg chg="modSp mod modClrScheme chgLayout">
        <pc:chgData name="Leonard Walletzký" userId="5c6479d8-24c8-4ca4-a5c7-fde0682a328a" providerId="ADAL" clId="{A5364B00-080A-4EDA-B5A6-2876CF41AFE3}" dt="2021-11-29T11:50:59.110" v="93" actId="26606"/>
        <pc:sldMkLst>
          <pc:docMk/>
          <pc:sldMk cId="1769850665" sldId="448"/>
        </pc:sldMkLst>
        <pc:spChg chg="mod">
          <ac:chgData name="Leonard Walletzký" userId="5c6479d8-24c8-4ca4-a5c7-fde0682a328a" providerId="ADAL" clId="{A5364B00-080A-4EDA-B5A6-2876CF41AFE3}" dt="2021-11-29T11:50:59.110" v="93" actId="26606"/>
          <ac:spMkLst>
            <pc:docMk/>
            <pc:sldMk cId="1769850665" sldId="448"/>
            <ac:spMk id="2" creationId="{00000000-0000-0000-0000-000000000000}"/>
          </ac:spMkLst>
        </pc:spChg>
        <pc:picChg chg="mod">
          <ac:chgData name="Leonard Walletzký" userId="5c6479d8-24c8-4ca4-a5c7-fde0682a328a" providerId="ADAL" clId="{A5364B00-080A-4EDA-B5A6-2876CF41AFE3}" dt="2021-11-29T11:50:59.110" v="93" actId="26606"/>
          <ac:picMkLst>
            <pc:docMk/>
            <pc:sldMk cId="1769850665" sldId="448"/>
            <ac:picMk id="4" creationId="{00000000-0000-0000-0000-000000000000}"/>
          </ac:picMkLst>
        </pc:picChg>
      </pc:sldChg>
      <pc:sldChg chg="addSp delSp modSp mod modClrScheme chgLayout">
        <pc:chgData name="Leonard Walletzký" userId="5c6479d8-24c8-4ca4-a5c7-fde0682a328a" providerId="ADAL" clId="{A5364B00-080A-4EDA-B5A6-2876CF41AFE3}" dt="2021-11-29T11:51:55.805" v="104" actId="12084"/>
        <pc:sldMkLst>
          <pc:docMk/>
          <pc:sldMk cId="939949873" sldId="449"/>
        </pc:sldMkLst>
        <pc:spChg chg="mod">
          <ac:chgData name="Leonard Walletzký" userId="5c6479d8-24c8-4ca4-a5c7-fde0682a328a" providerId="ADAL" clId="{A5364B00-080A-4EDA-B5A6-2876CF41AFE3}" dt="2021-11-29T11:51:51.369" v="103" actId="26606"/>
          <ac:spMkLst>
            <pc:docMk/>
            <pc:sldMk cId="939949873" sldId="449"/>
            <ac:spMk id="2" creationId="{00000000-0000-0000-0000-000000000000}"/>
          </ac:spMkLst>
        </pc:spChg>
        <pc:spChg chg="del mod">
          <ac:chgData name="Leonard Walletzký" userId="5c6479d8-24c8-4ca4-a5c7-fde0682a328a" providerId="ADAL" clId="{A5364B00-080A-4EDA-B5A6-2876CF41AFE3}" dt="2021-11-29T11:51:55.805" v="104" actId="12084"/>
          <ac:spMkLst>
            <pc:docMk/>
            <pc:sldMk cId="939949873" sldId="449"/>
            <ac:spMk id="3" creationId="{00000000-0000-0000-0000-000000000000}"/>
          </ac:spMkLst>
        </pc:spChg>
        <pc:graphicFrameChg chg="add mod">
          <ac:chgData name="Leonard Walletzký" userId="5c6479d8-24c8-4ca4-a5c7-fde0682a328a" providerId="ADAL" clId="{A5364B00-080A-4EDA-B5A6-2876CF41AFE3}" dt="2021-11-29T11:51:55.805" v="104" actId="12084"/>
          <ac:graphicFrameMkLst>
            <pc:docMk/>
            <pc:sldMk cId="939949873" sldId="449"/>
            <ac:graphicFrameMk id="4" creationId="{22A0CFF6-140F-47EF-800E-662C87B3A137}"/>
          </ac:graphicFrameMkLst>
        </pc:graphicFrameChg>
      </pc:sldChg>
      <pc:sldChg chg="addSp delSp modSp mod modClrScheme chgLayout">
        <pc:chgData name="Leonard Walletzký" userId="5c6479d8-24c8-4ca4-a5c7-fde0682a328a" providerId="ADAL" clId="{A5364B00-080A-4EDA-B5A6-2876CF41AFE3}" dt="2021-11-29T11:51:26.628" v="102" actId="20577"/>
        <pc:sldMkLst>
          <pc:docMk/>
          <pc:sldMk cId="3748143493" sldId="450"/>
        </pc:sldMkLst>
        <pc:spChg chg="mod">
          <ac:chgData name="Leonard Walletzký" userId="5c6479d8-24c8-4ca4-a5c7-fde0682a328a" providerId="ADAL" clId="{A5364B00-080A-4EDA-B5A6-2876CF41AFE3}" dt="2021-11-29T11:51:12.487" v="97" actId="26606"/>
          <ac:spMkLst>
            <pc:docMk/>
            <pc:sldMk cId="3748143493" sldId="450"/>
            <ac:spMk id="2" creationId="{00000000-0000-0000-0000-000000000000}"/>
          </ac:spMkLst>
        </pc:spChg>
        <pc:spChg chg="del mod">
          <ac:chgData name="Leonard Walletzký" userId="5c6479d8-24c8-4ca4-a5c7-fde0682a328a" providerId="ADAL" clId="{A5364B00-080A-4EDA-B5A6-2876CF41AFE3}" dt="2021-11-29T11:51:16.845" v="98" actId="12084"/>
          <ac:spMkLst>
            <pc:docMk/>
            <pc:sldMk cId="3748143493" sldId="450"/>
            <ac:spMk id="3" creationId="{00000000-0000-0000-0000-000000000000}"/>
          </ac:spMkLst>
        </pc:spChg>
        <pc:spChg chg="add del mod">
          <ac:chgData name="Leonard Walletzký" userId="5c6479d8-24c8-4ca4-a5c7-fde0682a328a" providerId="ADAL" clId="{A5364B00-080A-4EDA-B5A6-2876CF41AFE3}" dt="2021-11-29T11:51:12.481" v="96" actId="26606"/>
          <ac:spMkLst>
            <pc:docMk/>
            <pc:sldMk cId="3748143493" sldId="450"/>
            <ac:spMk id="8" creationId="{9EB02F5C-C891-4D12-BD58-7D500C0B4FEB}"/>
          </ac:spMkLst>
        </pc:spChg>
        <pc:graphicFrameChg chg="add mod">
          <ac:chgData name="Leonard Walletzký" userId="5c6479d8-24c8-4ca4-a5c7-fde0682a328a" providerId="ADAL" clId="{A5364B00-080A-4EDA-B5A6-2876CF41AFE3}" dt="2021-11-29T11:51:26.628" v="102" actId="20577"/>
          <ac:graphicFrameMkLst>
            <pc:docMk/>
            <pc:sldMk cId="3748143493" sldId="450"/>
            <ac:graphicFrameMk id="4" creationId="{23203305-4AAF-4BAB-A2C5-FE7B39A8065A}"/>
          </ac:graphicFrameMkLst>
        </pc:graphicFrameChg>
      </pc:sldChg>
      <pc:sldChg chg="addSp delSp modSp mod modClrScheme chgLayout">
        <pc:chgData name="Leonard Walletzký" userId="5c6479d8-24c8-4ca4-a5c7-fde0682a328a" providerId="ADAL" clId="{A5364B00-080A-4EDA-B5A6-2876CF41AFE3}" dt="2021-11-29T11:52:49.797" v="115" actId="20577"/>
        <pc:sldMkLst>
          <pc:docMk/>
          <pc:sldMk cId="1206454587" sldId="451"/>
        </pc:sldMkLst>
        <pc:spChg chg="mod">
          <ac:chgData name="Leonard Walletzký" userId="5c6479d8-24c8-4ca4-a5c7-fde0682a328a" providerId="ADAL" clId="{A5364B00-080A-4EDA-B5A6-2876CF41AFE3}" dt="2021-11-29T11:52:33.429" v="109" actId="26606"/>
          <ac:spMkLst>
            <pc:docMk/>
            <pc:sldMk cId="1206454587" sldId="451"/>
            <ac:spMk id="2" creationId="{00000000-0000-0000-0000-000000000000}"/>
          </ac:spMkLst>
        </pc:spChg>
        <pc:spChg chg="add del mod">
          <ac:chgData name="Leonard Walletzký" userId="5c6479d8-24c8-4ca4-a5c7-fde0682a328a" providerId="ADAL" clId="{A5364B00-080A-4EDA-B5A6-2876CF41AFE3}" dt="2021-11-29T11:52:33.429" v="109" actId="26606"/>
          <ac:spMkLst>
            <pc:docMk/>
            <pc:sldMk cId="1206454587" sldId="451"/>
            <ac:spMk id="3" creationId="{00000000-0000-0000-0000-000000000000}"/>
          </ac:spMkLst>
        </pc:spChg>
        <pc:spChg chg="add del mod">
          <ac:chgData name="Leonard Walletzký" userId="5c6479d8-24c8-4ca4-a5c7-fde0682a328a" providerId="ADAL" clId="{A5364B00-080A-4EDA-B5A6-2876CF41AFE3}" dt="2021-11-29T11:52:33.424" v="108" actId="26606"/>
          <ac:spMkLst>
            <pc:docMk/>
            <pc:sldMk cId="1206454587" sldId="451"/>
            <ac:spMk id="8" creationId="{3344DAA9-2A8C-48B7-B1E8-D03D5190C5CE}"/>
          </ac:spMkLst>
        </pc:spChg>
        <pc:spChg chg="add del mod">
          <ac:chgData name="Leonard Walletzký" userId="5c6479d8-24c8-4ca4-a5c7-fde0682a328a" providerId="ADAL" clId="{A5364B00-080A-4EDA-B5A6-2876CF41AFE3}" dt="2021-11-29T11:52:29.867" v="106" actId="26606"/>
          <ac:spMkLst>
            <pc:docMk/>
            <pc:sldMk cId="1206454587" sldId="451"/>
            <ac:spMk id="9" creationId="{E537A7C9-66DB-416C-A83C-7EF18C84FBC2}"/>
          </ac:spMkLst>
        </pc:spChg>
        <pc:spChg chg="add del mod">
          <ac:chgData name="Leonard Walletzký" userId="5c6479d8-24c8-4ca4-a5c7-fde0682a328a" providerId="ADAL" clId="{A5364B00-080A-4EDA-B5A6-2876CF41AFE3}" dt="2021-11-29T11:52:29.867" v="106" actId="26606"/>
          <ac:spMkLst>
            <pc:docMk/>
            <pc:sldMk cId="1206454587" sldId="451"/>
            <ac:spMk id="11" creationId="{54B25587-6EB1-470E-8DCD-B93755CD7871}"/>
          </ac:spMkLst>
        </pc:spChg>
        <pc:spChg chg="add del mod">
          <ac:chgData name="Leonard Walletzký" userId="5c6479d8-24c8-4ca4-a5c7-fde0682a328a" providerId="ADAL" clId="{A5364B00-080A-4EDA-B5A6-2876CF41AFE3}" dt="2021-11-29T11:52:29.867" v="106" actId="26606"/>
          <ac:spMkLst>
            <pc:docMk/>
            <pc:sldMk cId="1206454587" sldId="451"/>
            <ac:spMk id="13" creationId="{FF0C7BC7-BA4F-4ED0-8DFC-DD7260B9CCA7}"/>
          </ac:spMkLst>
        </pc:spChg>
        <pc:spChg chg="add del mod">
          <ac:chgData name="Leonard Walletzký" userId="5c6479d8-24c8-4ca4-a5c7-fde0682a328a" providerId="ADAL" clId="{A5364B00-080A-4EDA-B5A6-2876CF41AFE3}" dt="2021-11-29T11:52:33.424" v="108" actId="26606"/>
          <ac:spMkLst>
            <pc:docMk/>
            <pc:sldMk cId="1206454587" sldId="451"/>
            <ac:spMk id="15" creationId="{00000000-0000-0000-0000-000000000000}"/>
          </ac:spMkLst>
        </pc:spChg>
        <pc:spChg chg="add del mod">
          <ac:chgData name="Leonard Walletzký" userId="5c6479d8-24c8-4ca4-a5c7-fde0682a328a" providerId="ADAL" clId="{A5364B00-080A-4EDA-B5A6-2876CF41AFE3}" dt="2021-11-29T11:52:37.603" v="110" actId="12084"/>
          <ac:spMkLst>
            <pc:docMk/>
            <pc:sldMk cId="1206454587" sldId="451"/>
            <ac:spMk id="17" creationId="{00000000-0000-0000-0000-000000000000}"/>
          </ac:spMkLst>
        </pc:spChg>
        <pc:graphicFrameChg chg="add mod">
          <ac:chgData name="Leonard Walletzký" userId="5c6479d8-24c8-4ca4-a5c7-fde0682a328a" providerId="ADAL" clId="{A5364B00-080A-4EDA-B5A6-2876CF41AFE3}" dt="2021-11-29T11:52:49.797" v="115" actId="20577"/>
          <ac:graphicFrameMkLst>
            <pc:docMk/>
            <pc:sldMk cId="1206454587" sldId="451"/>
            <ac:graphicFrameMk id="4" creationId="{3518BCED-7DC2-40A2-BCD2-F72DEB28E1FD}"/>
          </ac:graphicFrameMkLst>
        </pc:graphicFrameChg>
        <pc:graphicFrameChg chg="add del mod">
          <ac:chgData name="Leonard Walletzký" userId="5c6479d8-24c8-4ca4-a5c7-fde0682a328a" providerId="ADAL" clId="{A5364B00-080A-4EDA-B5A6-2876CF41AFE3}" dt="2021-11-29T11:52:29.867" v="106" actId="26606"/>
          <ac:graphicFrameMkLst>
            <pc:docMk/>
            <pc:sldMk cId="1206454587" sldId="451"/>
            <ac:graphicFrameMk id="5" creationId="{55C932AE-A860-44FE-ABEA-C7C35FC58648}"/>
          </ac:graphicFrameMkLst>
        </pc:graphicFrameChg>
      </pc:sldChg>
      <pc:sldChg chg="modSp del">
        <pc:chgData name="Leonard Walletzký" userId="5c6479d8-24c8-4ca4-a5c7-fde0682a328a" providerId="ADAL" clId="{A5364B00-080A-4EDA-B5A6-2876CF41AFE3}" dt="2021-11-29T14:03:22.742" v="135" actId="47"/>
        <pc:sldMkLst>
          <pc:docMk/>
          <pc:sldMk cId="2932356601" sldId="452"/>
        </pc:sldMkLst>
        <pc:spChg chg="mod">
          <ac:chgData name="Leonard Walletzký" userId="5c6479d8-24c8-4ca4-a5c7-fde0682a328a" providerId="ADAL" clId="{A5364B00-080A-4EDA-B5A6-2876CF41AFE3}" dt="2021-11-29T11:22:25.553" v="29"/>
          <ac:spMkLst>
            <pc:docMk/>
            <pc:sldMk cId="2932356601" sldId="452"/>
            <ac:spMk id="13"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29"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0"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1"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2"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3"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4"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5" creationId="{00000000-0000-0000-0000-000000000000}"/>
          </ac:spMkLst>
        </pc:spChg>
        <pc:spChg chg="mod">
          <ac:chgData name="Leonard Walletzký" userId="5c6479d8-24c8-4ca4-a5c7-fde0682a328a" providerId="ADAL" clId="{A5364B00-080A-4EDA-B5A6-2876CF41AFE3}" dt="2021-11-29T13:53:40.914" v="125" actId="1076"/>
          <ac:spMkLst>
            <pc:docMk/>
            <pc:sldMk cId="2932356601" sldId="452"/>
            <ac:spMk id="77836" creationId="{00000000-0000-0000-0000-000000000000}"/>
          </ac:spMkLst>
        </pc:spChg>
        <pc:grpChg chg="mod">
          <ac:chgData name="Leonard Walletzký" userId="5c6479d8-24c8-4ca4-a5c7-fde0682a328a" providerId="ADAL" clId="{A5364B00-080A-4EDA-B5A6-2876CF41AFE3}" dt="2021-11-29T13:53:40.914" v="125" actId="1076"/>
          <ac:grpSpMkLst>
            <pc:docMk/>
            <pc:sldMk cId="2932356601" sldId="452"/>
            <ac:grpSpMk id="77826" creationId="{00000000-0000-0000-0000-000000000000}"/>
          </ac:grpSpMkLst>
        </pc:grpChg>
      </pc:sldChg>
      <pc:sldChg chg="modSp del">
        <pc:chgData name="Leonard Walletzký" userId="5c6479d8-24c8-4ca4-a5c7-fde0682a328a" providerId="ADAL" clId="{A5364B00-080A-4EDA-B5A6-2876CF41AFE3}" dt="2021-11-29T11:52:56.262" v="116" actId="47"/>
        <pc:sldMkLst>
          <pc:docMk/>
          <pc:sldMk cId="1001470518" sldId="453"/>
        </pc:sldMkLst>
        <pc:spChg chg="mod">
          <ac:chgData name="Leonard Walletzký" userId="5c6479d8-24c8-4ca4-a5c7-fde0682a328a" providerId="ADAL" clId="{A5364B00-080A-4EDA-B5A6-2876CF41AFE3}" dt="2021-11-29T11:22:25.553" v="29"/>
          <ac:spMkLst>
            <pc:docMk/>
            <pc:sldMk cId="1001470518" sldId="453"/>
            <ac:spMk id="2" creationId="{00000000-0000-0000-0000-000000000000}"/>
          </ac:spMkLst>
        </pc:spChg>
        <pc:spChg chg="mod">
          <ac:chgData name="Leonard Walletzký" userId="5c6479d8-24c8-4ca4-a5c7-fde0682a328a" providerId="ADAL" clId="{A5364B00-080A-4EDA-B5A6-2876CF41AFE3}" dt="2021-11-29T11:22:25.553" v="29"/>
          <ac:spMkLst>
            <pc:docMk/>
            <pc:sldMk cId="1001470518" sldId="453"/>
            <ac:spMk id="3" creationId="{00000000-0000-0000-0000-000000000000}"/>
          </ac:spMkLst>
        </pc:spChg>
      </pc:sldChg>
      <pc:sldChg chg="addSp delSp modSp add mod modClrScheme chgLayout">
        <pc:chgData name="Leonard Walletzký" userId="5c6479d8-24c8-4ca4-a5c7-fde0682a328a" providerId="ADAL" clId="{A5364B00-080A-4EDA-B5A6-2876CF41AFE3}" dt="2021-11-29T13:54:28.896" v="134" actId="26606"/>
        <pc:sldMkLst>
          <pc:docMk/>
          <pc:sldMk cId="2784600749" sldId="453"/>
        </pc:sldMkLst>
        <pc:spChg chg="mod">
          <ac:chgData name="Leonard Walletzký" userId="5c6479d8-24c8-4ca4-a5c7-fde0682a328a" providerId="ADAL" clId="{A5364B00-080A-4EDA-B5A6-2876CF41AFE3}" dt="2021-11-29T13:54:28.896" v="134" actId="26606"/>
          <ac:spMkLst>
            <pc:docMk/>
            <pc:sldMk cId="2784600749" sldId="453"/>
            <ac:spMk id="13" creationId="{00000000-0000-0000-0000-000000000000}"/>
          </ac:spMkLst>
        </pc:spChg>
        <pc:grpChg chg="del">
          <ac:chgData name="Leonard Walletzký" userId="5c6479d8-24c8-4ca4-a5c7-fde0682a328a" providerId="ADAL" clId="{A5364B00-080A-4EDA-B5A6-2876CF41AFE3}" dt="2021-11-29T13:52:34.587" v="118" actId="478"/>
          <ac:grpSpMkLst>
            <pc:docMk/>
            <pc:sldMk cId="2784600749" sldId="453"/>
            <ac:grpSpMk id="77826" creationId="{00000000-0000-0000-0000-000000000000}"/>
          </ac:grpSpMkLst>
        </pc:grpChg>
        <pc:graphicFrameChg chg="add mod modGraphic">
          <ac:chgData name="Leonard Walletzký" userId="5c6479d8-24c8-4ca4-a5c7-fde0682a328a" providerId="ADAL" clId="{A5364B00-080A-4EDA-B5A6-2876CF41AFE3}" dt="2021-11-29T13:54:28.896" v="134" actId="26606"/>
          <ac:graphicFrameMkLst>
            <pc:docMk/>
            <pc:sldMk cId="2784600749" sldId="453"/>
            <ac:graphicFrameMk id="2" creationId="{32342F6B-2595-4C3C-9124-3A6D63BA2322}"/>
          </ac:graphicFrameMkLst>
        </pc:graphicFrameChg>
      </pc:sldChg>
      <pc:sldMasterChg chg="modSldLayout">
        <pc:chgData name="Leonard Walletzký" userId="5c6479d8-24c8-4ca4-a5c7-fde0682a328a" providerId="ADAL" clId="{A5364B00-080A-4EDA-B5A6-2876CF41AFE3}" dt="2021-11-29T11:22:25.553" v="29"/>
        <pc:sldMasterMkLst>
          <pc:docMk/>
          <pc:sldMasterMk cId="3559281142" sldId="2147483672"/>
        </pc:sldMasterMkLst>
        <pc:sldLayoutChg chg="delSp">
          <pc:chgData name="Leonard Walletzký" userId="5c6479d8-24c8-4ca4-a5c7-fde0682a328a" providerId="ADAL" clId="{A5364B00-080A-4EDA-B5A6-2876CF41AFE3}" dt="2021-11-29T11:22:25.553" v="29"/>
          <pc:sldLayoutMkLst>
            <pc:docMk/>
            <pc:sldMasterMk cId="3559281142" sldId="2147483672"/>
            <pc:sldLayoutMk cId="1508040403" sldId="2147483689"/>
          </pc:sldLayoutMkLst>
          <pc:spChg chg="del">
            <ac:chgData name="Leonard Walletzký" userId="5c6479d8-24c8-4ca4-a5c7-fde0682a328a" providerId="ADAL" clId="{A5364B00-080A-4EDA-B5A6-2876CF41AFE3}" dt="2021-11-29T11:22:25.553" v="29"/>
            <ac:spMkLst>
              <pc:docMk/>
              <pc:sldMasterMk cId="3559281142" sldId="2147483672"/>
              <pc:sldLayoutMk cId="1508040403" sldId="2147483689"/>
              <ac:spMk id="7" creationId="{00000000-0000-0000-0000-000000000000}"/>
            </ac:spMkLst>
          </pc:spChg>
          <pc:spChg chg="del">
            <ac:chgData name="Leonard Walletzký" userId="5c6479d8-24c8-4ca4-a5c7-fde0682a328a" providerId="ADAL" clId="{A5364B00-080A-4EDA-B5A6-2876CF41AFE3}" dt="2021-11-29T11:22:25.553" v="29"/>
            <ac:spMkLst>
              <pc:docMk/>
              <pc:sldMasterMk cId="3559281142" sldId="2147483672"/>
              <pc:sldLayoutMk cId="1508040403" sldId="2147483689"/>
              <ac:spMk id="8" creationId="{00000000-0000-0000-0000-000000000000}"/>
            </ac:spMkLst>
          </pc:spChg>
          <pc:cxnChg chg="del">
            <ac:chgData name="Leonard Walletzký" userId="5c6479d8-24c8-4ca4-a5c7-fde0682a328a" providerId="ADAL" clId="{A5364B00-080A-4EDA-B5A6-2876CF41AFE3}" dt="2021-11-29T11:22:25.553" v="29"/>
            <ac:cxnSpMkLst>
              <pc:docMk/>
              <pc:sldMasterMk cId="3559281142" sldId="2147483672"/>
              <pc:sldLayoutMk cId="1508040403" sldId="2147483689"/>
              <ac:cxnSpMk id="9" creationId="{00000000-0000-0000-0000-000000000000}"/>
            </ac:cxnSpMkLst>
          </pc:cxnChg>
        </pc:sldLayoutChg>
        <pc:sldLayoutChg chg="delSp">
          <pc:chgData name="Leonard Walletzký" userId="5c6479d8-24c8-4ca4-a5c7-fde0682a328a" providerId="ADAL" clId="{A5364B00-080A-4EDA-B5A6-2876CF41AFE3}" dt="2021-11-29T11:22:25.553" v="29"/>
          <pc:sldLayoutMkLst>
            <pc:docMk/>
            <pc:sldMasterMk cId="3559281142" sldId="2147483672"/>
            <pc:sldLayoutMk cId="2568928295" sldId="2147483690"/>
          </pc:sldLayoutMkLst>
          <pc:spChg chg="del">
            <ac:chgData name="Leonard Walletzký" userId="5c6479d8-24c8-4ca4-a5c7-fde0682a328a" providerId="ADAL" clId="{A5364B00-080A-4EDA-B5A6-2876CF41AFE3}" dt="2021-11-29T11:22:25.553" v="29"/>
            <ac:spMkLst>
              <pc:docMk/>
              <pc:sldMasterMk cId="3559281142" sldId="2147483672"/>
              <pc:sldLayoutMk cId="2568928295" sldId="2147483690"/>
              <ac:spMk id="7" creationId="{00000000-0000-0000-0000-000000000000}"/>
            </ac:spMkLst>
          </pc:spChg>
          <pc:spChg chg="del">
            <ac:chgData name="Leonard Walletzký" userId="5c6479d8-24c8-4ca4-a5c7-fde0682a328a" providerId="ADAL" clId="{A5364B00-080A-4EDA-B5A6-2876CF41AFE3}" dt="2021-11-29T11:22:25.553" v="29"/>
            <ac:spMkLst>
              <pc:docMk/>
              <pc:sldMasterMk cId="3559281142" sldId="2147483672"/>
              <pc:sldLayoutMk cId="2568928295" sldId="2147483690"/>
              <ac:spMk id="8" creationId="{00000000-0000-0000-0000-000000000000}"/>
            </ac:spMkLst>
          </pc:spChg>
          <pc:cxnChg chg="del">
            <ac:chgData name="Leonard Walletzký" userId="5c6479d8-24c8-4ca4-a5c7-fde0682a328a" providerId="ADAL" clId="{A5364B00-080A-4EDA-B5A6-2876CF41AFE3}" dt="2021-11-29T11:22:25.553" v="29"/>
            <ac:cxnSpMkLst>
              <pc:docMk/>
              <pc:sldMasterMk cId="3559281142" sldId="2147483672"/>
              <pc:sldLayoutMk cId="2568928295" sldId="2147483690"/>
              <ac:cxnSpMk id="9" creationId="{00000000-0000-0000-0000-000000000000}"/>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0015C-84F0-45B2-9ECC-C5EBDE547B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227BC5-E2DD-4BBC-9FDD-F344AA21C214}">
      <dgm:prSet/>
      <dgm:spPr/>
      <dgm:t>
        <a:bodyPr/>
        <a:lstStyle/>
        <a:p>
          <a:r>
            <a:rPr lang="en-US" b="0" dirty="0"/>
            <a:t>Relationships to improve service encounters and retain company’s customers.</a:t>
          </a:r>
          <a:endParaRPr lang="en-US" dirty="0"/>
        </a:p>
      </dgm:t>
    </dgm:pt>
    <dgm:pt modelId="{999A2FD1-E06F-40E7-AE66-9219768C8525}" type="parTrans" cxnId="{8A17CDB6-7CD5-45C0-9C9C-27A43438A110}">
      <dgm:prSet/>
      <dgm:spPr/>
      <dgm:t>
        <a:bodyPr/>
        <a:lstStyle/>
        <a:p>
          <a:endParaRPr lang="en-US"/>
        </a:p>
      </dgm:t>
    </dgm:pt>
    <dgm:pt modelId="{105F9962-E994-41BE-977C-C97F8289E158}" type="sibTrans" cxnId="{8A17CDB6-7CD5-45C0-9C9C-27A43438A110}">
      <dgm:prSet/>
      <dgm:spPr/>
      <dgm:t>
        <a:bodyPr/>
        <a:lstStyle/>
        <a:p>
          <a:endParaRPr lang="en-US"/>
        </a:p>
      </dgm:t>
    </dgm:pt>
    <dgm:pt modelId="{54FA4FF2-286E-4021-9FC8-B86A2BEFD989}">
      <dgm:prSet/>
      <dgm:spPr/>
      <dgm:t>
        <a:bodyPr/>
        <a:lstStyle/>
        <a:p>
          <a:r>
            <a:rPr lang="en-US" b="0" dirty="0"/>
            <a:t>Most companies like to build relationships on a long-term basis to retain its customers.</a:t>
          </a:r>
          <a:endParaRPr lang="en-US" dirty="0"/>
        </a:p>
      </dgm:t>
    </dgm:pt>
    <dgm:pt modelId="{6DD4DAD0-2D63-487B-B5B9-8FC774F7438A}" type="parTrans" cxnId="{D39B8ED3-9291-475D-9B17-6822D9C2DDD6}">
      <dgm:prSet/>
      <dgm:spPr/>
      <dgm:t>
        <a:bodyPr/>
        <a:lstStyle/>
        <a:p>
          <a:endParaRPr lang="en-US"/>
        </a:p>
      </dgm:t>
    </dgm:pt>
    <dgm:pt modelId="{06BB74B6-03FD-4825-91A9-44ECF4CB36C8}" type="sibTrans" cxnId="{D39B8ED3-9291-475D-9B17-6822D9C2DDD6}">
      <dgm:prSet/>
      <dgm:spPr/>
      <dgm:t>
        <a:bodyPr/>
        <a:lstStyle/>
        <a:p>
          <a:endParaRPr lang="en-US"/>
        </a:p>
      </dgm:t>
    </dgm:pt>
    <dgm:pt modelId="{6C4E9CBF-F2E8-4628-A60B-3F7C25117FB9}">
      <dgm:prSet/>
      <dgm:spPr/>
      <dgm:t>
        <a:bodyPr/>
        <a:lstStyle/>
        <a:p>
          <a:r>
            <a:rPr lang="en-US" b="0" dirty="0"/>
            <a:t>“Relationship marketing” is a step further than the “transactional marketing”</a:t>
          </a:r>
          <a:endParaRPr lang="en-US" dirty="0"/>
        </a:p>
      </dgm:t>
    </dgm:pt>
    <dgm:pt modelId="{4191D31A-3AA5-455E-9E31-55C8BEE06F30}" type="parTrans" cxnId="{32140813-2ED6-400D-A1AA-D2F68C5CEC02}">
      <dgm:prSet/>
      <dgm:spPr/>
      <dgm:t>
        <a:bodyPr/>
        <a:lstStyle/>
        <a:p>
          <a:endParaRPr lang="en-US"/>
        </a:p>
      </dgm:t>
    </dgm:pt>
    <dgm:pt modelId="{0ED1E1D2-02A2-4C33-BC95-102CF83786A3}" type="sibTrans" cxnId="{32140813-2ED6-400D-A1AA-D2F68C5CEC02}">
      <dgm:prSet/>
      <dgm:spPr/>
      <dgm:t>
        <a:bodyPr/>
        <a:lstStyle/>
        <a:p>
          <a:endParaRPr lang="en-US"/>
        </a:p>
      </dgm:t>
    </dgm:pt>
    <dgm:pt modelId="{F8B50595-7F15-4A0E-BD31-FEC697AD8D8B}">
      <dgm:prSet/>
      <dgm:spPr/>
      <dgm:t>
        <a:bodyPr/>
        <a:lstStyle/>
        <a:p>
          <a:r>
            <a:rPr lang="en-US" b="0" dirty="0"/>
            <a:t>Transactional marketing is a business strategy that focuses on single, "point of sale" transactions. The emphasis is on maximizing the efficiency and volume of individual sales rather than developing a relationship with the buyer.</a:t>
          </a:r>
          <a:endParaRPr lang="en-US" dirty="0"/>
        </a:p>
      </dgm:t>
    </dgm:pt>
    <dgm:pt modelId="{919DC048-3D83-4799-A88E-4DDFF59247A3}" type="parTrans" cxnId="{B9F674A4-C373-4BF5-BD40-0B4568F792F4}">
      <dgm:prSet/>
      <dgm:spPr/>
      <dgm:t>
        <a:bodyPr/>
        <a:lstStyle/>
        <a:p>
          <a:endParaRPr lang="en-US"/>
        </a:p>
      </dgm:t>
    </dgm:pt>
    <dgm:pt modelId="{4C632B43-BADB-459C-B31C-1CD42B15990F}" type="sibTrans" cxnId="{B9F674A4-C373-4BF5-BD40-0B4568F792F4}">
      <dgm:prSet/>
      <dgm:spPr/>
      <dgm:t>
        <a:bodyPr/>
        <a:lstStyle/>
        <a:p>
          <a:endParaRPr lang="en-US"/>
        </a:p>
      </dgm:t>
    </dgm:pt>
    <dgm:pt modelId="{F786A604-A5BE-4098-9BB8-2EDD9F8D9D44}">
      <dgm:prSet/>
      <dgm:spPr/>
      <dgm:t>
        <a:bodyPr/>
        <a:lstStyle/>
        <a:p>
          <a:r>
            <a:rPr lang="en-US" b="0" dirty="0"/>
            <a:t>According to Kotler, the final outcome of a relationship marketing effort is a unique company asset called a marketing network.</a:t>
          </a:r>
          <a:endParaRPr lang="en-US" dirty="0"/>
        </a:p>
      </dgm:t>
    </dgm:pt>
    <dgm:pt modelId="{EAB81804-0E6C-4E72-9E38-D42C27291253}" type="parTrans" cxnId="{E7CEE876-3B6B-4BC8-A02B-D5B9EC12A45D}">
      <dgm:prSet/>
      <dgm:spPr/>
      <dgm:t>
        <a:bodyPr/>
        <a:lstStyle/>
        <a:p>
          <a:endParaRPr lang="en-US"/>
        </a:p>
      </dgm:t>
    </dgm:pt>
    <dgm:pt modelId="{E40DF6C7-0542-4B97-9539-5092E842FEA6}" type="sibTrans" cxnId="{E7CEE876-3B6B-4BC8-A02B-D5B9EC12A45D}">
      <dgm:prSet/>
      <dgm:spPr/>
      <dgm:t>
        <a:bodyPr/>
        <a:lstStyle/>
        <a:p>
          <a:endParaRPr lang="en-US"/>
        </a:p>
      </dgm:t>
    </dgm:pt>
    <dgm:pt modelId="{DB374DA8-509F-4C48-AB82-DA972953BE74}" type="pres">
      <dgm:prSet presAssocID="{7EE0015C-84F0-45B2-9ECC-C5EBDE547BFE}" presName="linear" presStyleCnt="0">
        <dgm:presLayoutVars>
          <dgm:animLvl val="lvl"/>
          <dgm:resizeHandles val="exact"/>
        </dgm:presLayoutVars>
      </dgm:prSet>
      <dgm:spPr/>
    </dgm:pt>
    <dgm:pt modelId="{D9C2D4B1-36E1-4B66-85F9-CD8786BC5646}" type="pres">
      <dgm:prSet presAssocID="{93227BC5-E2DD-4BBC-9FDD-F344AA21C214}" presName="parentText" presStyleLbl="node1" presStyleIdx="0" presStyleCnt="4">
        <dgm:presLayoutVars>
          <dgm:chMax val="0"/>
          <dgm:bulletEnabled val="1"/>
        </dgm:presLayoutVars>
      </dgm:prSet>
      <dgm:spPr/>
    </dgm:pt>
    <dgm:pt modelId="{9CA1EAE7-9C28-46E8-A2A4-AE6CA66673BF}" type="pres">
      <dgm:prSet presAssocID="{105F9962-E994-41BE-977C-C97F8289E158}" presName="spacer" presStyleCnt="0"/>
      <dgm:spPr/>
    </dgm:pt>
    <dgm:pt modelId="{500C665D-38F5-436B-82EB-04E510FE6845}" type="pres">
      <dgm:prSet presAssocID="{54FA4FF2-286E-4021-9FC8-B86A2BEFD989}" presName="parentText" presStyleLbl="node1" presStyleIdx="1" presStyleCnt="4">
        <dgm:presLayoutVars>
          <dgm:chMax val="0"/>
          <dgm:bulletEnabled val="1"/>
        </dgm:presLayoutVars>
      </dgm:prSet>
      <dgm:spPr/>
    </dgm:pt>
    <dgm:pt modelId="{CC6CE446-06E3-4FEC-8C61-35CE153675A5}" type="pres">
      <dgm:prSet presAssocID="{06BB74B6-03FD-4825-91A9-44ECF4CB36C8}" presName="spacer" presStyleCnt="0"/>
      <dgm:spPr/>
    </dgm:pt>
    <dgm:pt modelId="{C2EC4487-546E-4B10-AF29-5D62CB729A51}" type="pres">
      <dgm:prSet presAssocID="{6C4E9CBF-F2E8-4628-A60B-3F7C25117FB9}" presName="parentText" presStyleLbl="node1" presStyleIdx="2" presStyleCnt="4">
        <dgm:presLayoutVars>
          <dgm:chMax val="0"/>
          <dgm:bulletEnabled val="1"/>
        </dgm:presLayoutVars>
      </dgm:prSet>
      <dgm:spPr/>
    </dgm:pt>
    <dgm:pt modelId="{33504911-7F61-407F-ABAF-A0DA12087BB0}" type="pres">
      <dgm:prSet presAssocID="{6C4E9CBF-F2E8-4628-A60B-3F7C25117FB9}" presName="childText" presStyleLbl="revTx" presStyleIdx="0" presStyleCnt="1">
        <dgm:presLayoutVars>
          <dgm:bulletEnabled val="1"/>
        </dgm:presLayoutVars>
      </dgm:prSet>
      <dgm:spPr/>
    </dgm:pt>
    <dgm:pt modelId="{0B207EBC-D71F-43B4-AADE-C2F3BA263DB8}" type="pres">
      <dgm:prSet presAssocID="{F786A604-A5BE-4098-9BB8-2EDD9F8D9D44}" presName="parentText" presStyleLbl="node1" presStyleIdx="3" presStyleCnt="4">
        <dgm:presLayoutVars>
          <dgm:chMax val="0"/>
          <dgm:bulletEnabled val="1"/>
        </dgm:presLayoutVars>
      </dgm:prSet>
      <dgm:spPr/>
    </dgm:pt>
  </dgm:ptLst>
  <dgm:cxnLst>
    <dgm:cxn modelId="{32140813-2ED6-400D-A1AA-D2F68C5CEC02}" srcId="{7EE0015C-84F0-45B2-9ECC-C5EBDE547BFE}" destId="{6C4E9CBF-F2E8-4628-A60B-3F7C25117FB9}" srcOrd="2" destOrd="0" parTransId="{4191D31A-3AA5-455E-9E31-55C8BEE06F30}" sibTransId="{0ED1E1D2-02A2-4C33-BC95-102CF83786A3}"/>
    <dgm:cxn modelId="{BBBC3B21-75E8-4215-A71B-26AC76E004F4}" type="presOf" srcId="{6C4E9CBF-F2E8-4628-A60B-3F7C25117FB9}" destId="{C2EC4487-546E-4B10-AF29-5D62CB729A51}" srcOrd="0" destOrd="0" presId="urn:microsoft.com/office/officeart/2005/8/layout/vList2"/>
    <dgm:cxn modelId="{48269A69-3EF1-4C03-A446-40CA81DF271E}" type="presOf" srcId="{F8B50595-7F15-4A0E-BD31-FEC697AD8D8B}" destId="{33504911-7F61-407F-ABAF-A0DA12087BB0}" srcOrd="0" destOrd="0" presId="urn:microsoft.com/office/officeart/2005/8/layout/vList2"/>
    <dgm:cxn modelId="{E7CEE876-3B6B-4BC8-A02B-D5B9EC12A45D}" srcId="{7EE0015C-84F0-45B2-9ECC-C5EBDE547BFE}" destId="{F786A604-A5BE-4098-9BB8-2EDD9F8D9D44}" srcOrd="3" destOrd="0" parTransId="{EAB81804-0E6C-4E72-9E38-D42C27291253}" sibTransId="{E40DF6C7-0542-4B97-9539-5092E842FEA6}"/>
    <dgm:cxn modelId="{863ACF78-E4D5-4A27-8EF9-F086C57C80E1}" type="presOf" srcId="{F786A604-A5BE-4098-9BB8-2EDD9F8D9D44}" destId="{0B207EBC-D71F-43B4-AADE-C2F3BA263DB8}" srcOrd="0" destOrd="0" presId="urn:microsoft.com/office/officeart/2005/8/layout/vList2"/>
    <dgm:cxn modelId="{3112625A-FCE1-4EE0-86B9-D974AB68068C}" type="presOf" srcId="{7EE0015C-84F0-45B2-9ECC-C5EBDE547BFE}" destId="{DB374DA8-509F-4C48-AB82-DA972953BE74}" srcOrd="0" destOrd="0" presId="urn:microsoft.com/office/officeart/2005/8/layout/vList2"/>
    <dgm:cxn modelId="{B9F674A4-C373-4BF5-BD40-0B4568F792F4}" srcId="{6C4E9CBF-F2E8-4628-A60B-3F7C25117FB9}" destId="{F8B50595-7F15-4A0E-BD31-FEC697AD8D8B}" srcOrd="0" destOrd="0" parTransId="{919DC048-3D83-4799-A88E-4DDFF59247A3}" sibTransId="{4C632B43-BADB-459C-B31C-1CD42B15990F}"/>
    <dgm:cxn modelId="{D9A1B0A8-5366-4FB9-B9CC-8BC211ECB870}" type="presOf" srcId="{54FA4FF2-286E-4021-9FC8-B86A2BEFD989}" destId="{500C665D-38F5-436B-82EB-04E510FE6845}" srcOrd="0" destOrd="0" presId="urn:microsoft.com/office/officeart/2005/8/layout/vList2"/>
    <dgm:cxn modelId="{06A523A9-BFC7-4642-BD57-FAD388C8B932}" type="presOf" srcId="{93227BC5-E2DD-4BBC-9FDD-F344AA21C214}" destId="{D9C2D4B1-36E1-4B66-85F9-CD8786BC5646}" srcOrd="0" destOrd="0" presId="urn:microsoft.com/office/officeart/2005/8/layout/vList2"/>
    <dgm:cxn modelId="{8A17CDB6-7CD5-45C0-9C9C-27A43438A110}" srcId="{7EE0015C-84F0-45B2-9ECC-C5EBDE547BFE}" destId="{93227BC5-E2DD-4BBC-9FDD-F344AA21C214}" srcOrd="0" destOrd="0" parTransId="{999A2FD1-E06F-40E7-AE66-9219768C8525}" sibTransId="{105F9962-E994-41BE-977C-C97F8289E158}"/>
    <dgm:cxn modelId="{D39B8ED3-9291-475D-9B17-6822D9C2DDD6}" srcId="{7EE0015C-84F0-45B2-9ECC-C5EBDE547BFE}" destId="{54FA4FF2-286E-4021-9FC8-B86A2BEFD989}" srcOrd="1" destOrd="0" parTransId="{6DD4DAD0-2D63-487B-B5B9-8FC774F7438A}" sibTransId="{06BB74B6-03FD-4825-91A9-44ECF4CB36C8}"/>
    <dgm:cxn modelId="{38DBCEA3-380A-48BE-9877-FFACFE2ED25E}" type="presParOf" srcId="{DB374DA8-509F-4C48-AB82-DA972953BE74}" destId="{D9C2D4B1-36E1-4B66-85F9-CD8786BC5646}" srcOrd="0" destOrd="0" presId="urn:microsoft.com/office/officeart/2005/8/layout/vList2"/>
    <dgm:cxn modelId="{D097E26B-153C-43C7-B895-4C5779E5A967}" type="presParOf" srcId="{DB374DA8-509F-4C48-AB82-DA972953BE74}" destId="{9CA1EAE7-9C28-46E8-A2A4-AE6CA66673BF}" srcOrd="1" destOrd="0" presId="urn:microsoft.com/office/officeart/2005/8/layout/vList2"/>
    <dgm:cxn modelId="{977817BD-BF14-4B72-8006-AB4C6116FA01}" type="presParOf" srcId="{DB374DA8-509F-4C48-AB82-DA972953BE74}" destId="{500C665D-38F5-436B-82EB-04E510FE6845}" srcOrd="2" destOrd="0" presId="urn:microsoft.com/office/officeart/2005/8/layout/vList2"/>
    <dgm:cxn modelId="{E8B74A30-1BAC-419E-856D-8253AC61265E}" type="presParOf" srcId="{DB374DA8-509F-4C48-AB82-DA972953BE74}" destId="{CC6CE446-06E3-4FEC-8C61-35CE153675A5}" srcOrd="3" destOrd="0" presId="urn:microsoft.com/office/officeart/2005/8/layout/vList2"/>
    <dgm:cxn modelId="{89693DF7-CFC1-4603-A5AA-020F55830657}" type="presParOf" srcId="{DB374DA8-509F-4C48-AB82-DA972953BE74}" destId="{C2EC4487-546E-4B10-AF29-5D62CB729A51}" srcOrd="4" destOrd="0" presId="urn:microsoft.com/office/officeart/2005/8/layout/vList2"/>
    <dgm:cxn modelId="{A8AB7BC1-DCD7-418B-BBC2-036E1B7511EF}" type="presParOf" srcId="{DB374DA8-509F-4C48-AB82-DA972953BE74}" destId="{33504911-7F61-407F-ABAF-A0DA12087BB0}" srcOrd="5" destOrd="0" presId="urn:microsoft.com/office/officeart/2005/8/layout/vList2"/>
    <dgm:cxn modelId="{6D69FA84-7ED2-43CF-AD08-71721D87AA45}" type="presParOf" srcId="{DB374DA8-509F-4C48-AB82-DA972953BE74}" destId="{0B207EBC-D71F-43B4-AADE-C2F3BA263D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6C48B3-1E00-4B85-B93F-C6611EBB12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CC7469A-0DA4-4196-8C9B-31D5DEDDE6C5}">
      <dgm:prSet/>
      <dgm:spPr/>
      <dgm:t>
        <a:bodyPr/>
        <a:lstStyle/>
        <a:p>
          <a:r>
            <a:rPr lang="en-US" b="0" dirty="0"/>
            <a:t>Streamline customer profiling</a:t>
          </a:r>
          <a:endParaRPr lang="en-US" dirty="0"/>
        </a:p>
      </dgm:t>
    </dgm:pt>
    <dgm:pt modelId="{1540B5B2-CF69-4C6F-861D-1947B95B1D3B}" type="parTrans" cxnId="{BC63CBAB-4AA8-4C8D-BE80-544B923C9A5D}">
      <dgm:prSet/>
      <dgm:spPr/>
      <dgm:t>
        <a:bodyPr/>
        <a:lstStyle/>
        <a:p>
          <a:endParaRPr lang="cs-CZ"/>
        </a:p>
      </dgm:t>
    </dgm:pt>
    <dgm:pt modelId="{9926D6C4-B05C-4A23-B9D9-143759E79C51}" type="sibTrans" cxnId="{BC63CBAB-4AA8-4C8D-BE80-544B923C9A5D}">
      <dgm:prSet/>
      <dgm:spPr/>
      <dgm:t>
        <a:bodyPr/>
        <a:lstStyle/>
        <a:p>
          <a:endParaRPr lang="cs-CZ"/>
        </a:p>
      </dgm:t>
    </dgm:pt>
    <dgm:pt modelId="{ED79FF22-346E-4696-8D05-C20CE4D22AD8}">
      <dgm:prSet/>
      <dgm:spPr/>
      <dgm:t>
        <a:bodyPr/>
        <a:lstStyle/>
        <a:p>
          <a:r>
            <a:rPr lang="en-US" b="0" dirty="0"/>
            <a:t>Boost sales opportunities</a:t>
          </a:r>
          <a:endParaRPr lang="en-US" dirty="0"/>
        </a:p>
      </dgm:t>
    </dgm:pt>
    <dgm:pt modelId="{66CA7FF9-2F48-480D-989C-8F9FE3449156}" type="parTrans" cxnId="{5462FA8A-8E81-4712-B256-5CB46B372867}">
      <dgm:prSet/>
      <dgm:spPr/>
      <dgm:t>
        <a:bodyPr/>
        <a:lstStyle/>
        <a:p>
          <a:endParaRPr lang="cs-CZ"/>
        </a:p>
      </dgm:t>
    </dgm:pt>
    <dgm:pt modelId="{75A1AEC7-0AF3-4B65-B990-A2FA34AC47A0}" type="sibTrans" cxnId="{5462FA8A-8E81-4712-B256-5CB46B372867}">
      <dgm:prSet/>
      <dgm:spPr/>
      <dgm:t>
        <a:bodyPr/>
        <a:lstStyle/>
        <a:p>
          <a:endParaRPr lang="cs-CZ"/>
        </a:p>
      </dgm:t>
    </dgm:pt>
    <dgm:pt modelId="{46038AD8-2612-481F-B7B5-06C42A404679}">
      <dgm:prSet/>
      <dgm:spPr/>
      <dgm:t>
        <a:bodyPr/>
        <a:lstStyle/>
        <a:p>
          <a:r>
            <a:rPr lang="en-US" b="0" dirty="0"/>
            <a:t>Leverage data-driven decisions</a:t>
          </a:r>
          <a:endParaRPr lang="en-US" dirty="0"/>
        </a:p>
      </dgm:t>
    </dgm:pt>
    <dgm:pt modelId="{43B63A46-0ECD-445D-87B7-64A0EE1BE5C4}" type="parTrans" cxnId="{0B803671-5D30-4BF3-B782-1AB3E57BE1D9}">
      <dgm:prSet/>
      <dgm:spPr/>
      <dgm:t>
        <a:bodyPr/>
        <a:lstStyle/>
        <a:p>
          <a:endParaRPr lang="cs-CZ"/>
        </a:p>
      </dgm:t>
    </dgm:pt>
    <dgm:pt modelId="{DBBE23AA-3E96-408F-BE21-965A75EF25D7}" type="sibTrans" cxnId="{0B803671-5D30-4BF3-B782-1AB3E57BE1D9}">
      <dgm:prSet/>
      <dgm:spPr/>
      <dgm:t>
        <a:bodyPr/>
        <a:lstStyle/>
        <a:p>
          <a:endParaRPr lang="cs-CZ"/>
        </a:p>
      </dgm:t>
    </dgm:pt>
    <dgm:pt modelId="{1A4F8382-1394-420D-9B8E-CA5A77108AC8}">
      <dgm:prSet/>
      <dgm:spPr/>
      <dgm:t>
        <a:bodyPr/>
        <a:lstStyle/>
        <a:p>
          <a:r>
            <a:rPr lang="en-US" b="0" dirty="0"/>
            <a:t>Forecast sales efficiently</a:t>
          </a:r>
          <a:endParaRPr lang="en-US" dirty="0"/>
        </a:p>
      </dgm:t>
    </dgm:pt>
    <dgm:pt modelId="{80D947BD-2656-4EB7-B0CE-6CAABBBCEA6A}" type="parTrans" cxnId="{4CC9AF95-526C-47CD-90D7-047E2BDDDD43}">
      <dgm:prSet/>
      <dgm:spPr/>
      <dgm:t>
        <a:bodyPr/>
        <a:lstStyle/>
        <a:p>
          <a:endParaRPr lang="cs-CZ"/>
        </a:p>
      </dgm:t>
    </dgm:pt>
    <dgm:pt modelId="{93B4ABDB-24D6-4FA0-86A1-4C75E1146547}" type="sibTrans" cxnId="{4CC9AF95-526C-47CD-90D7-047E2BDDDD43}">
      <dgm:prSet/>
      <dgm:spPr/>
      <dgm:t>
        <a:bodyPr/>
        <a:lstStyle/>
        <a:p>
          <a:endParaRPr lang="cs-CZ"/>
        </a:p>
      </dgm:t>
    </dgm:pt>
    <dgm:pt modelId="{39106007-85A8-4F71-B062-4E367F3EFC49}">
      <dgm:prSet/>
      <dgm:spPr/>
      <dgm:t>
        <a:bodyPr/>
        <a:lstStyle/>
        <a:p>
          <a:r>
            <a:rPr lang="en-US" b="0" dirty="0"/>
            <a:t>Align marketing and sales</a:t>
          </a:r>
          <a:endParaRPr lang="en-US" dirty="0"/>
        </a:p>
      </dgm:t>
    </dgm:pt>
    <dgm:pt modelId="{8CF23AC9-51AC-41A0-9753-2903F94E4888}" type="parTrans" cxnId="{22CB23D8-EE59-460E-921D-E45F343105CC}">
      <dgm:prSet/>
      <dgm:spPr/>
      <dgm:t>
        <a:bodyPr/>
        <a:lstStyle/>
        <a:p>
          <a:endParaRPr lang="cs-CZ"/>
        </a:p>
      </dgm:t>
    </dgm:pt>
    <dgm:pt modelId="{AB3F7D2E-6189-45F2-90EF-C0CCD12ADC49}" type="sibTrans" cxnId="{22CB23D8-EE59-460E-921D-E45F343105CC}">
      <dgm:prSet/>
      <dgm:spPr/>
      <dgm:t>
        <a:bodyPr/>
        <a:lstStyle/>
        <a:p>
          <a:endParaRPr lang="cs-CZ"/>
        </a:p>
      </dgm:t>
    </dgm:pt>
    <dgm:pt modelId="{F4B03F90-B461-42BA-AB17-E6664632C0AE}">
      <dgm:prSet/>
      <dgm:spPr/>
      <dgm:t>
        <a:bodyPr/>
        <a:lstStyle/>
        <a:p>
          <a:r>
            <a:rPr lang="en-US" b="0" dirty="0"/>
            <a:t>Monitor your customer’s social posts</a:t>
          </a:r>
          <a:endParaRPr lang="en-US" dirty="0"/>
        </a:p>
      </dgm:t>
    </dgm:pt>
    <dgm:pt modelId="{E775E424-51C7-43D8-AD55-5FB31BB10F4E}" type="parTrans" cxnId="{E6611080-26A4-4F2D-AE22-27771FC94239}">
      <dgm:prSet/>
      <dgm:spPr/>
      <dgm:t>
        <a:bodyPr/>
        <a:lstStyle/>
        <a:p>
          <a:endParaRPr lang="cs-CZ"/>
        </a:p>
      </dgm:t>
    </dgm:pt>
    <dgm:pt modelId="{8282D2E3-0AC8-41D3-BC05-AA3E6ED5F100}" type="sibTrans" cxnId="{E6611080-26A4-4F2D-AE22-27771FC94239}">
      <dgm:prSet/>
      <dgm:spPr/>
      <dgm:t>
        <a:bodyPr/>
        <a:lstStyle/>
        <a:p>
          <a:endParaRPr lang="cs-CZ"/>
        </a:p>
      </dgm:t>
    </dgm:pt>
    <dgm:pt modelId="{6B3E0FB8-F315-4E6B-9364-71E23608BFAB}">
      <dgm:prSet/>
      <dgm:spPr/>
      <dgm:t>
        <a:bodyPr/>
        <a:lstStyle/>
        <a:p>
          <a:r>
            <a:rPr lang="en-US" b="0" dirty="0"/>
            <a:t>Accelerate data collection</a:t>
          </a:r>
          <a:endParaRPr lang="en-US" dirty="0"/>
        </a:p>
      </dgm:t>
    </dgm:pt>
    <dgm:pt modelId="{BA43102F-4022-4303-81C1-2F241D037000}" type="parTrans" cxnId="{392DFFC9-CAF9-4FE8-9364-C927C178248A}">
      <dgm:prSet/>
      <dgm:spPr/>
      <dgm:t>
        <a:bodyPr/>
        <a:lstStyle/>
        <a:p>
          <a:endParaRPr lang="cs-CZ"/>
        </a:p>
      </dgm:t>
    </dgm:pt>
    <dgm:pt modelId="{9F36D2DC-AA71-4C87-B4F8-E4A2A35EBF39}" type="sibTrans" cxnId="{392DFFC9-CAF9-4FE8-9364-C927C178248A}">
      <dgm:prSet/>
      <dgm:spPr/>
      <dgm:t>
        <a:bodyPr/>
        <a:lstStyle/>
        <a:p>
          <a:endParaRPr lang="cs-CZ"/>
        </a:p>
      </dgm:t>
    </dgm:pt>
    <dgm:pt modelId="{C543CC97-1A42-45A6-B12E-2A58C8F9741D}" type="pres">
      <dgm:prSet presAssocID="{7D6C48B3-1E00-4B85-B93F-C6611EBB1210}" presName="linear" presStyleCnt="0">
        <dgm:presLayoutVars>
          <dgm:animLvl val="lvl"/>
          <dgm:resizeHandles val="exact"/>
        </dgm:presLayoutVars>
      </dgm:prSet>
      <dgm:spPr/>
    </dgm:pt>
    <dgm:pt modelId="{754590BA-C14D-44AF-A455-3524B1EA0980}" type="pres">
      <dgm:prSet presAssocID="{7CC7469A-0DA4-4196-8C9B-31D5DEDDE6C5}" presName="parentText" presStyleLbl="node1" presStyleIdx="0" presStyleCnt="7">
        <dgm:presLayoutVars>
          <dgm:chMax val="0"/>
          <dgm:bulletEnabled val="1"/>
        </dgm:presLayoutVars>
      </dgm:prSet>
      <dgm:spPr/>
    </dgm:pt>
    <dgm:pt modelId="{0D4C8667-99B5-4BDF-9AEE-166D9EA20DD0}" type="pres">
      <dgm:prSet presAssocID="{9926D6C4-B05C-4A23-B9D9-143759E79C51}" presName="spacer" presStyleCnt="0"/>
      <dgm:spPr/>
    </dgm:pt>
    <dgm:pt modelId="{93223141-852C-41E7-A158-9E3ADA1C954F}" type="pres">
      <dgm:prSet presAssocID="{ED79FF22-346E-4696-8D05-C20CE4D22AD8}" presName="parentText" presStyleLbl="node1" presStyleIdx="1" presStyleCnt="7">
        <dgm:presLayoutVars>
          <dgm:chMax val="0"/>
          <dgm:bulletEnabled val="1"/>
        </dgm:presLayoutVars>
      </dgm:prSet>
      <dgm:spPr/>
    </dgm:pt>
    <dgm:pt modelId="{81F8312F-B87D-4517-AAC4-F4B9B529453E}" type="pres">
      <dgm:prSet presAssocID="{75A1AEC7-0AF3-4B65-B990-A2FA34AC47A0}" presName="spacer" presStyleCnt="0"/>
      <dgm:spPr/>
    </dgm:pt>
    <dgm:pt modelId="{9FA1D66E-3C5C-484C-9FD5-0B86FACEF1CD}" type="pres">
      <dgm:prSet presAssocID="{46038AD8-2612-481F-B7B5-06C42A404679}" presName="parentText" presStyleLbl="node1" presStyleIdx="2" presStyleCnt="7">
        <dgm:presLayoutVars>
          <dgm:chMax val="0"/>
          <dgm:bulletEnabled val="1"/>
        </dgm:presLayoutVars>
      </dgm:prSet>
      <dgm:spPr/>
    </dgm:pt>
    <dgm:pt modelId="{EE13BDEA-99FC-4681-ACB1-F4663333C856}" type="pres">
      <dgm:prSet presAssocID="{DBBE23AA-3E96-408F-BE21-965A75EF25D7}" presName="spacer" presStyleCnt="0"/>
      <dgm:spPr/>
    </dgm:pt>
    <dgm:pt modelId="{66929B2D-AB5F-4312-8C2D-F4E3CFA16316}" type="pres">
      <dgm:prSet presAssocID="{1A4F8382-1394-420D-9B8E-CA5A77108AC8}" presName="parentText" presStyleLbl="node1" presStyleIdx="3" presStyleCnt="7">
        <dgm:presLayoutVars>
          <dgm:chMax val="0"/>
          <dgm:bulletEnabled val="1"/>
        </dgm:presLayoutVars>
      </dgm:prSet>
      <dgm:spPr/>
    </dgm:pt>
    <dgm:pt modelId="{F6901E64-6BF4-49CC-A3E8-E4A9C8389EE8}" type="pres">
      <dgm:prSet presAssocID="{93B4ABDB-24D6-4FA0-86A1-4C75E1146547}" presName="spacer" presStyleCnt="0"/>
      <dgm:spPr/>
    </dgm:pt>
    <dgm:pt modelId="{2D86D537-F55C-480C-9114-6DCEBEFF940B}" type="pres">
      <dgm:prSet presAssocID="{39106007-85A8-4F71-B062-4E367F3EFC49}" presName="parentText" presStyleLbl="node1" presStyleIdx="4" presStyleCnt="7">
        <dgm:presLayoutVars>
          <dgm:chMax val="0"/>
          <dgm:bulletEnabled val="1"/>
        </dgm:presLayoutVars>
      </dgm:prSet>
      <dgm:spPr/>
    </dgm:pt>
    <dgm:pt modelId="{4D58CBAE-7E9B-4205-A831-67ED8ADE7767}" type="pres">
      <dgm:prSet presAssocID="{AB3F7D2E-6189-45F2-90EF-C0CCD12ADC49}" presName="spacer" presStyleCnt="0"/>
      <dgm:spPr/>
    </dgm:pt>
    <dgm:pt modelId="{AE61D173-D079-47D1-BB38-3FC9BCD162CA}" type="pres">
      <dgm:prSet presAssocID="{F4B03F90-B461-42BA-AB17-E6664632C0AE}" presName="parentText" presStyleLbl="node1" presStyleIdx="5" presStyleCnt="7">
        <dgm:presLayoutVars>
          <dgm:chMax val="0"/>
          <dgm:bulletEnabled val="1"/>
        </dgm:presLayoutVars>
      </dgm:prSet>
      <dgm:spPr/>
    </dgm:pt>
    <dgm:pt modelId="{1507A505-7864-445B-A0FD-13C972998D56}" type="pres">
      <dgm:prSet presAssocID="{8282D2E3-0AC8-41D3-BC05-AA3E6ED5F100}" presName="spacer" presStyleCnt="0"/>
      <dgm:spPr/>
    </dgm:pt>
    <dgm:pt modelId="{3799A2FB-512D-49CD-A20F-0FDDE3B9E69A}" type="pres">
      <dgm:prSet presAssocID="{6B3E0FB8-F315-4E6B-9364-71E23608BFAB}" presName="parentText" presStyleLbl="node1" presStyleIdx="6" presStyleCnt="7">
        <dgm:presLayoutVars>
          <dgm:chMax val="0"/>
          <dgm:bulletEnabled val="1"/>
        </dgm:presLayoutVars>
      </dgm:prSet>
      <dgm:spPr/>
    </dgm:pt>
  </dgm:ptLst>
  <dgm:cxnLst>
    <dgm:cxn modelId="{645EC82C-70B6-4740-B68B-EB8A0C1E2A12}" type="presOf" srcId="{ED79FF22-346E-4696-8D05-C20CE4D22AD8}" destId="{93223141-852C-41E7-A158-9E3ADA1C954F}" srcOrd="0" destOrd="0" presId="urn:microsoft.com/office/officeart/2005/8/layout/vList2"/>
    <dgm:cxn modelId="{3E378A43-E9C3-4101-A7F4-EFC5EB213067}" type="presOf" srcId="{1A4F8382-1394-420D-9B8E-CA5A77108AC8}" destId="{66929B2D-AB5F-4312-8C2D-F4E3CFA16316}" srcOrd="0" destOrd="0" presId="urn:microsoft.com/office/officeart/2005/8/layout/vList2"/>
    <dgm:cxn modelId="{0B803671-5D30-4BF3-B782-1AB3E57BE1D9}" srcId="{7D6C48B3-1E00-4B85-B93F-C6611EBB1210}" destId="{46038AD8-2612-481F-B7B5-06C42A404679}" srcOrd="2" destOrd="0" parTransId="{43B63A46-0ECD-445D-87B7-64A0EE1BE5C4}" sibTransId="{DBBE23AA-3E96-408F-BE21-965A75EF25D7}"/>
    <dgm:cxn modelId="{E6611080-26A4-4F2D-AE22-27771FC94239}" srcId="{7D6C48B3-1E00-4B85-B93F-C6611EBB1210}" destId="{F4B03F90-B461-42BA-AB17-E6664632C0AE}" srcOrd="5" destOrd="0" parTransId="{E775E424-51C7-43D8-AD55-5FB31BB10F4E}" sibTransId="{8282D2E3-0AC8-41D3-BC05-AA3E6ED5F100}"/>
    <dgm:cxn modelId="{5462FA8A-8E81-4712-B256-5CB46B372867}" srcId="{7D6C48B3-1E00-4B85-B93F-C6611EBB1210}" destId="{ED79FF22-346E-4696-8D05-C20CE4D22AD8}" srcOrd="1" destOrd="0" parTransId="{66CA7FF9-2F48-480D-989C-8F9FE3449156}" sibTransId="{75A1AEC7-0AF3-4B65-B990-A2FA34AC47A0}"/>
    <dgm:cxn modelId="{4CC9AF95-526C-47CD-90D7-047E2BDDDD43}" srcId="{7D6C48B3-1E00-4B85-B93F-C6611EBB1210}" destId="{1A4F8382-1394-420D-9B8E-CA5A77108AC8}" srcOrd="3" destOrd="0" parTransId="{80D947BD-2656-4EB7-B0CE-6CAABBBCEA6A}" sibTransId="{93B4ABDB-24D6-4FA0-86A1-4C75E1146547}"/>
    <dgm:cxn modelId="{8E7DAF97-D05B-49E3-9447-A432DC3CA957}" type="presOf" srcId="{7D6C48B3-1E00-4B85-B93F-C6611EBB1210}" destId="{C543CC97-1A42-45A6-B12E-2A58C8F9741D}" srcOrd="0" destOrd="0" presId="urn:microsoft.com/office/officeart/2005/8/layout/vList2"/>
    <dgm:cxn modelId="{BC63CBAB-4AA8-4C8D-BE80-544B923C9A5D}" srcId="{7D6C48B3-1E00-4B85-B93F-C6611EBB1210}" destId="{7CC7469A-0DA4-4196-8C9B-31D5DEDDE6C5}" srcOrd="0" destOrd="0" parTransId="{1540B5B2-CF69-4C6F-861D-1947B95B1D3B}" sibTransId="{9926D6C4-B05C-4A23-B9D9-143759E79C51}"/>
    <dgm:cxn modelId="{FA3B8CB7-60DB-498C-8900-76AC34FAEC49}" type="presOf" srcId="{6B3E0FB8-F315-4E6B-9364-71E23608BFAB}" destId="{3799A2FB-512D-49CD-A20F-0FDDE3B9E69A}" srcOrd="0" destOrd="0" presId="urn:microsoft.com/office/officeart/2005/8/layout/vList2"/>
    <dgm:cxn modelId="{F9FCB2C1-F6EC-4C36-A265-A04FA2DF5717}" type="presOf" srcId="{F4B03F90-B461-42BA-AB17-E6664632C0AE}" destId="{AE61D173-D079-47D1-BB38-3FC9BCD162CA}" srcOrd="0" destOrd="0" presId="urn:microsoft.com/office/officeart/2005/8/layout/vList2"/>
    <dgm:cxn modelId="{392DFFC9-CAF9-4FE8-9364-C927C178248A}" srcId="{7D6C48B3-1E00-4B85-B93F-C6611EBB1210}" destId="{6B3E0FB8-F315-4E6B-9364-71E23608BFAB}" srcOrd="6" destOrd="0" parTransId="{BA43102F-4022-4303-81C1-2F241D037000}" sibTransId="{9F36D2DC-AA71-4C87-B4F8-E4A2A35EBF39}"/>
    <dgm:cxn modelId="{CFBB1DCF-3320-4965-8A4E-169974EFB161}" type="presOf" srcId="{7CC7469A-0DA4-4196-8C9B-31D5DEDDE6C5}" destId="{754590BA-C14D-44AF-A455-3524B1EA0980}" srcOrd="0" destOrd="0" presId="urn:microsoft.com/office/officeart/2005/8/layout/vList2"/>
    <dgm:cxn modelId="{22CB23D8-EE59-460E-921D-E45F343105CC}" srcId="{7D6C48B3-1E00-4B85-B93F-C6611EBB1210}" destId="{39106007-85A8-4F71-B062-4E367F3EFC49}" srcOrd="4" destOrd="0" parTransId="{8CF23AC9-51AC-41A0-9753-2903F94E4888}" sibTransId="{AB3F7D2E-6189-45F2-90EF-C0CCD12ADC49}"/>
    <dgm:cxn modelId="{98F47AF9-3D58-4117-A14F-66F0D71055B1}" type="presOf" srcId="{46038AD8-2612-481F-B7B5-06C42A404679}" destId="{9FA1D66E-3C5C-484C-9FD5-0B86FACEF1CD}" srcOrd="0" destOrd="0" presId="urn:microsoft.com/office/officeart/2005/8/layout/vList2"/>
    <dgm:cxn modelId="{7757C9FD-AE4D-473A-842E-08441F9DF889}" type="presOf" srcId="{39106007-85A8-4F71-B062-4E367F3EFC49}" destId="{2D86D537-F55C-480C-9114-6DCEBEFF940B}" srcOrd="0" destOrd="0" presId="urn:microsoft.com/office/officeart/2005/8/layout/vList2"/>
    <dgm:cxn modelId="{4AF93D92-781F-4325-BB98-7709E7A7CBA2}" type="presParOf" srcId="{C543CC97-1A42-45A6-B12E-2A58C8F9741D}" destId="{754590BA-C14D-44AF-A455-3524B1EA0980}" srcOrd="0" destOrd="0" presId="urn:microsoft.com/office/officeart/2005/8/layout/vList2"/>
    <dgm:cxn modelId="{783F4A71-53FA-4EBF-9DD2-7F22C4812C7C}" type="presParOf" srcId="{C543CC97-1A42-45A6-B12E-2A58C8F9741D}" destId="{0D4C8667-99B5-4BDF-9AEE-166D9EA20DD0}" srcOrd="1" destOrd="0" presId="urn:microsoft.com/office/officeart/2005/8/layout/vList2"/>
    <dgm:cxn modelId="{A169E598-48D6-45DF-8C15-FD61119F358E}" type="presParOf" srcId="{C543CC97-1A42-45A6-B12E-2A58C8F9741D}" destId="{93223141-852C-41E7-A158-9E3ADA1C954F}" srcOrd="2" destOrd="0" presId="urn:microsoft.com/office/officeart/2005/8/layout/vList2"/>
    <dgm:cxn modelId="{196DC39A-3D80-42F0-9AA8-3EC6BBF1E0B6}" type="presParOf" srcId="{C543CC97-1A42-45A6-B12E-2A58C8F9741D}" destId="{81F8312F-B87D-4517-AAC4-F4B9B529453E}" srcOrd="3" destOrd="0" presId="urn:microsoft.com/office/officeart/2005/8/layout/vList2"/>
    <dgm:cxn modelId="{D0222619-D8FE-4629-A8DD-EDAC0230577E}" type="presParOf" srcId="{C543CC97-1A42-45A6-B12E-2A58C8F9741D}" destId="{9FA1D66E-3C5C-484C-9FD5-0B86FACEF1CD}" srcOrd="4" destOrd="0" presId="urn:microsoft.com/office/officeart/2005/8/layout/vList2"/>
    <dgm:cxn modelId="{E9FD59F9-5C04-4B66-8C17-5E623933253D}" type="presParOf" srcId="{C543CC97-1A42-45A6-B12E-2A58C8F9741D}" destId="{EE13BDEA-99FC-4681-ACB1-F4663333C856}" srcOrd="5" destOrd="0" presId="urn:microsoft.com/office/officeart/2005/8/layout/vList2"/>
    <dgm:cxn modelId="{5C49E7A5-8A56-4A31-8EC9-48EF6EA4D169}" type="presParOf" srcId="{C543CC97-1A42-45A6-B12E-2A58C8F9741D}" destId="{66929B2D-AB5F-4312-8C2D-F4E3CFA16316}" srcOrd="6" destOrd="0" presId="urn:microsoft.com/office/officeart/2005/8/layout/vList2"/>
    <dgm:cxn modelId="{4F7F8AF6-2A99-4F35-9BF8-9ED4DA9CDD5D}" type="presParOf" srcId="{C543CC97-1A42-45A6-B12E-2A58C8F9741D}" destId="{F6901E64-6BF4-49CC-A3E8-E4A9C8389EE8}" srcOrd="7" destOrd="0" presId="urn:microsoft.com/office/officeart/2005/8/layout/vList2"/>
    <dgm:cxn modelId="{6885FE9B-6A60-4C8D-9BCE-B4E02D0449CE}" type="presParOf" srcId="{C543CC97-1A42-45A6-B12E-2A58C8F9741D}" destId="{2D86D537-F55C-480C-9114-6DCEBEFF940B}" srcOrd="8" destOrd="0" presId="urn:microsoft.com/office/officeart/2005/8/layout/vList2"/>
    <dgm:cxn modelId="{44BB75DA-4F8E-4FCE-B0F4-F342B209203F}" type="presParOf" srcId="{C543CC97-1A42-45A6-B12E-2A58C8F9741D}" destId="{4D58CBAE-7E9B-4205-A831-67ED8ADE7767}" srcOrd="9" destOrd="0" presId="urn:microsoft.com/office/officeart/2005/8/layout/vList2"/>
    <dgm:cxn modelId="{188A56C9-E8FB-408F-878B-2D67FCAD3A51}" type="presParOf" srcId="{C543CC97-1A42-45A6-B12E-2A58C8F9741D}" destId="{AE61D173-D079-47D1-BB38-3FC9BCD162CA}" srcOrd="10" destOrd="0" presId="urn:microsoft.com/office/officeart/2005/8/layout/vList2"/>
    <dgm:cxn modelId="{6869DDA2-8087-41B0-B798-5E04D66AE769}" type="presParOf" srcId="{C543CC97-1A42-45A6-B12E-2A58C8F9741D}" destId="{1507A505-7864-445B-A0FD-13C972998D56}" srcOrd="11" destOrd="0" presId="urn:microsoft.com/office/officeart/2005/8/layout/vList2"/>
    <dgm:cxn modelId="{50CCC408-F17A-485A-8F5A-6885844ADF87}" type="presParOf" srcId="{C543CC97-1A42-45A6-B12E-2A58C8F9741D}" destId="{3799A2FB-512D-49CD-A20F-0FDDE3B9E69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157472-B57E-46CB-B32C-CDB567CA1C1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cs-CZ"/>
        </a:p>
      </dgm:t>
    </dgm:pt>
    <dgm:pt modelId="{B770D045-B50E-4396-879B-6857158CB0EE}">
      <dgm:prSet phldrT="[Text]"/>
      <dgm:spPr/>
      <dgm:t>
        <a:bodyPr/>
        <a:lstStyle/>
        <a:p>
          <a:r>
            <a:rPr lang="en-US" altLang="en-US" b="1" dirty="0"/>
            <a:t>Campaign management</a:t>
          </a:r>
          <a:endParaRPr lang="en-US" dirty="0"/>
        </a:p>
      </dgm:t>
    </dgm:pt>
    <dgm:pt modelId="{F4D759BA-6D0F-4B9D-A206-472095BC4E4E}" type="parTrans" cxnId="{F3C27647-825B-4485-BF42-8C1A8D4F69FB}">
      <dgm:prSet/>
      <dgm:spPr/>
      <dgm:t>
        <a:bodyPr/>
        <a:lstStyle/>
        <a:p>
          <a:endParaRPr lang="cs-CZ"/>
        </a:p>
      </dgm:t>
    </dgm:pt>
    <dgm:pt modelId="{06706380-7BE6-4D29-8C8E-1CC669688513}" type="sibTrans" cxnId="{F3C27647-825B-4485-BF42-8C1A8D4F69FB}">
      <dgm:prSet/>
      <dgm:spPr/>
      <dgm:t>
        <a:bodyPr/>
        <a:lstStyle/>
        <a:p>
          <a:endParaRPr lang="cs-CZ"/>
        </a:p>
      </dgm:t>
    </dgm:pt>
    <dgm:pt modelId="{FDF3CE9C-2C2C-4529-9173-02D17FC6D3CC}">
      <dgm:prSet phldrT="[Text]"/>
      <dgm:spPr/>
      <dgm:t>
        <a:bodyPr/>
        <a:lstStyle/>
        <a:p>
          <a:r>
            <a:rPr lang="en-US" altLang="en-US" b="1" dirty="0"/>
            <a:t>Retain loyal</a:t>
          </a:r>
          <a:br>
            <a:rPr lang="en-US" altLang="en-US" b="1" dirty="0"/>
          </a:br>
          <a:r>
            <a:rPr lang="en-US" altLang="en-US" b="1" dirty="0"/>
            <a:t>customers</a:t>
          </a:r>
          <a:endParaRPr lang="en-US" dirty="0"/>
        </a:p>
      </dgm:t>
    </dgm:pt>
    <dgm:pt modelId="{50F5A6DC-081F-4D52-9D7F-E5BBA2F405E1}" type="parTrans" cxnId="{B03276BE-DA5E-453A-BFAC-526C8878184B}">
      <dgm:prSet/>
      <dgm:spPr/>
      <dgm:t>
        <a:bodyPr/>
        <a:lstStyle/>
        <a:p>
          <a:endParaRPr lang="cs-CZ"/>
        </a:p>
      </dgm:t>
    </dgm:pt>
    <dgm:pt modelId="{C7725A64-E65E-4614-8870-551FCCE199DF}" type="sibTrans" cxnId="{B03276BE-DA5E-453A-BFAC-526C8878184B}">
      <dgm:prSet/>
      <dgm:spPr/>
      <dgm:t>
        <a:bodyPr/>
        <a:lstStyle/>
        <a:p>
          <a:endParaRPr lang="cs-CZ"/>
        </a:p>
      </dgm:t>
    </dgm:pt>
    <dgm:pt modelId="{BD12FBB2-E5A0-40A4-9033-A6C4DF6DEE3F}">
      <dgm:prSet phldrT="[Text]"/>
      <dgm:spPr/>
      <dgm:t>
        <a:bodyPr/>
        <a:lstStyle/>
        <a:p>
          <a:r>
            <a:rPr lang="en-US" altLang="en-US" b="1" dirty="0"/>
            <a:t>Cross-selling other </a:t>
          </a:r>
          <a:br>
            <a:rPr lang="en-US" altLang="en-US" b="1" dirty="0"/>
          </a:br>
          <a:r>
            <a:rPr lang="en-US" altLang="en-US" b="1" dirty="0"/>
            <a:t>products and services</a:t>
          </a:r>
          <a:endParaRPr lang="en-US" dirty="0"/>
        </a:p>
      </dgm:t>
    </dgm:pt>
    <dgm:pt modelId="{6CCB7CFD-9502-4CD5-B817-285DA2387433}" type="parTrans" cxnId="{0623301A-0018-4973-98F2-87BFFACFC1E8}">
      <dgm:prSet/>
      <dgm:spPr/>
      <dgm:t>
        <a:bodyPr/>
        <a:lstStyle/>
        <a:p>
          <a:endParaRPr lang="cs-CZ"/>
        </a:p>
      </dgm:t>
    </dgm:pt>
    <dgm:pt modelId="{FF0168B7-B92B-4E8C-88C1-EFC4A693B68C}" type="sibTrans" cxnId="{0623301A-0018-4973-98F2-87BFFACFC1E8}">
      <dgm:prSet/>
      <dgm:spPr/>
      <dgm:t>
        <a:bodyPr/>
        <a:lstStyle/>
        <a:p>
          <a:endParaRPr lang="cs-CZ"/>
        </a:p>
      </dgm:t>
    </dgm:pt>
    <dgm:pt modelId="{82F4D882-5594-4DBE-B713-2A19819B2BDD}">
      <dgm:prSet phldrT="[Text]"/>
      <dgm:spPr/>
      <dgm:t>
        <a:bodyPr/>
        <a:lstStyle/>
        <a:p>
          <a:r>
            <a:rPr lang="en-US" altLang="en-US" b="1" dirty="0"/>
            <a:t>Designing targeted</a:t>
          </a:r>
          <a:br>
            <a:rPr lang="en-US" altLang="en-US" b="1" dirty="0"/>
          </a:br>
          <a:r>
            <a:rPr lang="en-US" altLang="en-US" b="1" dirty="0"/>
            <a:t>marketing communications</a:t>
          </a:r>
          <a:endParaRPr lang="en-US" dirty="0"/>
        </a:p>
      </dgm:t>
    </dgm:pt>
    <dgm:pt modelId="{39B80C38-6D79-4E8B-80DB-9933E64FFF7C}" type="parTrans" cxnId="{B15CB1C1-2110-4601-9887-0C47320576E6}">
      <dgm:prSet/>
      <dgm:spPr/>
      <dgm:t>
        <a:bodyPr/>
        <a:lstStyle/>
        <a:p>
          <a:endParaRPr lang="cs-CZ"/>
        </a:p>
      </dgm:t>
    </dgm:pt>
    <dgm:pt modelId="{E45B80D8-8429-42F5-95C0-1A9A95639988}" type="sibTrans" cxnId="{B15CB1C1-2110-4601-9887-0C47320576E6}">
      <dgm:prSet/>
      <dgm:spPr/>
      <dgm:t>
        <a:bodyPr/>
        <a:lstStyle/>
        <a:p>
          <a:endParaRPr lang="cs-CZ"/>
        </a:p>
      </dgm:t>
    </dgm:pt>
    <dgm:pt modelId="{B2210C9B-2119-4C80-A619-837282631740}">
      <dgm:prSet phldrT="[Text]"/>
      <dgm:spPr/>
      <dgm:t>
        <a:bodyPr/>
        <a:lstStyle/>
        <a:p>
          <a:r>
            <a:rPr lang="en-US" altLang="en-US" b="1" dirty="0"/>
            <a:t>Reinforcing customer</a:t>
          </a:r>
          <a:br>
            <a:rPr lang="en-US" altLang="en-US" b="1" dirty="0"/>
          </a:br>
          <a:r>
            <a:rPr lang="en-US" altLang="en-US" b="1" dirty="0"/>
            <a:t>purchase decisions</a:t>
          </a:r>
          <a:endParaRPr lang="en-US" dirty="0"/>
        </a:p>
      </dgm:t>
    </dgm:pt>
    <dgm:pt modelId="{6FBFC519-8FF1-4022-87CF-8FFB357D218C}" type="parTrans" cxnId="{FAFE2E4A-72E4-4DF2-8EBF-5B89BD1EB932}">
      <dgm:prSet/>
      <dgm:spPr/>
      <dgm:t>
        <a:bodyPr/>
        <a:lstStyle/>
        <a:p>
          <a:endParaRPr lang="cs-CZ"/>
        </a:p>
      </dgm:t>
    </dgm:pt>
    <dgm:pt modelId="{5CF96718-5243-4FCE-9753-71C5DE08D97C}" type="sibTrans" cxnId="{FAFE2E4A-72E4-4DF2-8EBF-5B89BD1EB932}">
      <dgm:prSet/>
      <dgm:spPr/>
      <dgm:t>
        <a:bodyPr/>
        <a:lstStyle/>
        <a:p>
          <a:endParaRPr lang="cs-CZ"/>
        </a:p>
      </dgm:t>
    </dgm:pt>
    <dgm:pt modelId="{D525E3CB-EEC4-4C56-AF8D-2A575B887B76}">
      <dgm:prSet phldrT="[Text]"/>
      <dgm:spPr/>
      <dgm:t>
        <a:bodyPr/>
        <a:lstStyle/>
        <a:p>
          <a:r>
            <a:rPr lang="en-US" altLang="en-US" b="1" dirty="0"/>
            <a:t>Inducing product trial</a:t>
          </a:r>
          <a:br>
            <a:rPr lang="en-US" altLang="en-US" b="1" dirty="0"/>
          </a:br>
          <a:r>
            <a:rPr lang="en-US" altLang="en-US" b="1" dirty="0"/>
            <a:t>by new customers</a:t>
          </a:r>
          <a:endParaRPr lang="en-US" dirty="0"/>
        </a:p>
      </dgm:t>
    </dgm:pt>
    <dgm:pt modelId="{87338C1E-882A-48DC-8099-DDC33DE8E440}" type="parTrans" cxnId="{D257EC6F-2353-4F9F-9971-06B31A346B7B}">
      <dgm:prSet/>
      <dgm:spPr/>
      <dgm:t>
        <a:bodyPr/>
        <a:lstStyle/>
        <a:p>
          <a:endParaRPr lang="cs-CZ"/>
        </a:p>
      </dgm:t>
    </dgm:pt>
    <dgm:pt modelId="{7ACF8547-01D1-4B49-B596-54B848C0154C}" type="sibTrans" cxnId="{D257EC6F-2353-4F9F-9971-06B31A346B7B}">
      <dgm:prSet/>
      <dgm:spPr/>
      <dgm:t>
        <a:bodyPr/>
        <a:lstStyle/>
        <a:p>
          <a:endParaRPr lang="cs-CZ"/>
        </a:p>
      </dgm:t>
    </dgm:pt>
    <dgm:pt modelId="{4F699783-B14D-462B-9AF5-8F10F8FF04E7}">
      <dgm:prSet phldrT="[Text]"/>
      <dgm:spPr/>
      <dgm:t>
        <a:bodyPr/>
        <a:lstStyle/>
        <a:p>
          <a:r>
            <a:rPr lang="en-US" altLang="en-US" b="1" dirty="0"/>
            <a:t>Increasing effectiveness</a:t>
          </a:r>
          <a:br>
            <a:rPr lang="en-US" altLang="en-US" b="1" dirty="0"/>
          </a:br>
          <a:r>
            <a:rPr lang="en-US" altLang="en-US" b="1" dirty="0"/>
            <a:t>of distribution channel </a:t>
          </a:r>
          <a:br>
            <a:rPr lang="en-US" altLang="en-US" b="1" dirty="0"/>
          </a:br>
          <a:r>
            <a:rPr lang="en-US" altLang="en-US" b="1" dirty="0"/>
            <a:t>marketing</a:t>
          </a:r>
          <a:endParaRPr lang="en-US" dirty="0"/>
        </a:p>
      </dgm:t>
    </dgm:pt>
    <dgm:pt modelId="{376287E9-03ED-409F-990E-33C4894DAA0A}" type="parTrans" cxnId="{0DC87FEE-7DF6-4A7D-9C08-B32F13330DDB}">
      <dgm:prSet/>
      <dgm:spPr/>
      <dgm:t>
        <a:bodyPr/>
        <a:lstStyle/>
        <a:p>
          <a:endParaRPr lang="cs-CZ"/>
        </a:p>
      </dgm:t>
    </dgm:pt>
    <dgm:pt modelId="{E4E1DB59-024A-43F9-A94C-4AFDA2922E86}" type="sibTrans" cxnId="{0DC87FEE-7DF6-4A7D-9C08-B32F13330DDB}">
      <dgm:prSet/>
      <dgm:spPr/>
      <dgm:t>
        <a:bodyPr/>
        <a:lstStyle/>
        <a:p>
          <a:endParaRPr lang="cs-CZ"/>
        </a:p>
      </dgm:t>
    </dgm:pt>
    <dgm:pt modelId="{26C3DCE3-B34D-4AA3-AA3C-14D4D9514175}">
      <dgm:prSet phldrT="[Text]"/>
      <dgm:spPr/>
      <dgm:t>
        <a:bodyPr/>
        <a:lstStyle/>
        <a:p>
          <a:r>
            <a:rPr lang="en-US" altLang="en-US" b="1" dirty="0"/>
            <a:t>Improving </a:t>
          </a:r>
          <a:br>
            <a:rPr lang="en-US" altLang="en-US" b="1" dirty="0"/>
          </a:br>
          <a:r>
            <a:rPr lang="en-US" altLang="en-US" b="1" dirty="0"/>
            <a:t>customer service</a:t>
          </a:r>
          <a:endParaRPr lang="en-US" dirty="0"/>
        </a:p>
      </dgm:t>
    </dgm:pt>
    <dgm:pt modelId="{7F2371CB-AD87-47B7-972C-731DB313598E}" type="parTrans" cxnId="{84526F89-C2B7-4544-A47F-4C9BA0FBD7F9}">
      <dgm:prSet/>
      <dgm:spPr/>
      <dgm:t>
        <a:bodyPr/>
        <a:lstStyle/>
        <a:p>
          <a:endParaRPr lang="cs-CZ"/>
        </a:p>
      </dgm:t>
    </dgm:pt>
    <dgm:pt modelId="{84070326-0417-4F37-9296-2D2A4595A853}" type="sibTrans" cxnId="{84526F89-C2B7-4544-A47F-4C9BA0FBD7F9}">
      <dgm:prSet/>
      <dgm:spPr/>
      <dgm:t>
        <a:bodyPr/>
        <a:lstStyle/>
        <a:p>
          <a:endParaRPr lang="cs-CZ"/>
        </a:p>
      </dgm:t>
    </dgm:pt>
    <dgm:pt modelId="{860077EC-8456-49D4-AC65-665A51B9B509}" type="pres">
      <dgm:prSet presAssocID="{BB157472-B57E-46CB-B32C-CDB567CA1C15}" presName="diagram" presStyleCnt="0">
        <dgm:presLayoutVars>
          <dgm:dir/>
          <dgm:resizeHandles val="exact"/>
        </dgm:presLayoutVars>
      </dgm:prSet>
      <dgm:spPr/>
    </dgm:pt>
    <dgm:pt modelId="{CEC21CB2-E741-4D77-953E-CD670CC9C8F3}" type="pres">
      <dgm:prSet presAssocID="{B770D045-B50E-4396-879B-6857158CB0EE}" presName="node" presStyleLbl="node1" presStyleIdx="0" presStyleCnt="8">
        <dgm:presLayoutVars>
          <dgm:bulletEnabled val="1"/>
        </dgm:presLayoutVars>
      </dgm:prSet>
      <dgm:spPr/>
    </dgm:pt>
    <dgm:pt modelId="{1DE8FCEE-5D9A-4F3B-9619-16F7CF0E4B0E}" type="pres">
      <dgm:prSet presAssocID="{06706380-7BE6-4D29-8C8E-1CC669688513}" presName="sibTrans" presStyleCnt="0"/>
      <dgm:spPr/>
    </dgm:pt>
    <dgm:pt modelId="{D4EE71D4-CADB-402B-AB11-FD71CE182368}" type="pres">
      <dgm:prSet presAssocID="{FDF3CE9C-2C2C-4529-9173-02D17FC6D3CC}" presName="node" presStyleLbl="node1" presStyleIdx="1" presStyleCnt="8">
        <dgm:presLayoutVars>
          <dgm:bulletEnabled val="1"/>
        </dgm:presLayoutVars>
      </dgm:prSet>
      <dgm:spPr/>
    </dgm:pt>
    <dgm:pt modelId="{94311B7E-97C7-48E8-A8D5-4C891C24FC79}" type="pres">
      <dgm:prSet presAssocID="{C7725A64-E65E-4614-8870-551FCCE199DF}" presName="sibTrans" presStyleCnt="0"/>
      <dgm:spPr/>
    </dgm:pt>
    <dgm:pt modelId="{2A93166E-5834-4EC8-B0EA-10EB07EA7E43}" type="pres">
      <dgm:prSet presAssocID="{BD12FBB2-E5A0-40A4-9033-A6C4DF6DEE3F}" presName="node" presStyleLbl="node1" presStyleIdx="2" presStyleCnt="8">
        <dgm:presLayoutVars>
          <dgm:bulletEnabled val="1"/>
        </dgm:presLayoutVars>
      </dgm:prSet>
      <dgm:spPr/>
    </dgm:pt>
    <dgm:pt modelId="{023C185A-BEFA-4036-A39B-C64C0742938C}" type="pres">
      <dgm:prSet presAssocID="{FF0168B7-B92B-4E8C-88C1-EFC4A693B68C}" presName="sibTrans" presStyleCnt="0"/>
      <dgm:spPr/>
    </dgm:pt>
    <dgm:pt modelId="{5CB89E3B-7CC5-4193-80CD-0497A1A49D12}" type="pres">
      <dgm:prSet presAssocID="{82F4D882-5594-4DBE-B713-2A19819B2BDD}" presName="node" presStyleLbl="node1" presStyleIdx="3" presStyleCnt="8">
        <dgm:presLayoutVars>
          <dgm:bulletEnabled val="1"/>
        </dgm:presLayoutVars>
      </dgm:prSet>
      <dgm:spPr/>
    </dgm:pt>
    <dgm:pt modelId="{08CB2117-CC59-4793-AAA6-B96A8827983C}" type="pres">
      <dgm:prSet presAssocID="{E45B80D8-8429-42F5-95C0-1A9A95639988}" presName="sibTrans" presStyleCnt="0"/>
      <dgm:spPr/>
    </dgm:pt>
    <dgm:pt modelId="{5738A650-FE70-49B2-B1DD-FA96DAA176EA}" type="pres">
      <dgm:prSet presAssocID="{B2210C9B-2119-4C80-A619-837282631740}" presName="node" presStyleLbl="node1" presStyleIdx="4" presStyleCnt="8">
        <dgm:presLayoutVars>
          <dgm:bulletEnabled val="1"/>
        </dgm:presLayoutVars>
      </dgm:prSet>
      <dgm:spPr/>
    </dgm:pt>
    <dgm:pt modelId="{B0728331-B532-48E0-82EB-091D5D1B875E}" type="pres">
      <dgm:prSet presAssocID="{5CF96718-5243-4FCE-9753-71C5DE08D97C}" presName="sibTrans" presStyleCnt="0"/>
      <dgm:spPr/>
    </dgm:pt>
    <dgm:pt modelId="{1EB45759-852F-49A7-B047-AAA65E23848D}" type="pres">
      <dgm:prSet presAssocID="{D525E3CB-EEC4-4C56-AF8D-2A575B887B76}" presName="node" presStyleLbl="node1" presStyleIdx="5" presStyleCnt="8">
        <dgm:presLayoutVars>
          <dgm:bulletEnabled val="1"/>
        </dgm:presLayoutVars>
      </dgm:prSet>
      <dgm:spPr/>
    </dgm:pt>
    <dgm:pt modelId="{B867178B-B958-498F-B772-BFFB3A36BB89}" type="pres">
      <dgm:prSet presAssocID="{7ACF8547-01D1-4B49-B596-54B848C0154C}" presName="sibTrans" presStyleCnt="0"/>
      <dgm:spPr/>
    </dgm:pt>
    <dgm:pt modelId="{703CFB7A-6704-4989-BA91-BB45C606C6A6}" type="pres">
      <dgm:prSet presAssocID="{4F699783-B14D-462B-9AF5-8F10F8FF04E7}" presName="node" presStyleLbl="node1" presStyleIdx="6" presStyleCnt="8">
        <dgm:presLayoutVars>
          <dgm:bulletEnabled val="1"/>
        </dgm:presLayoutVars>
      </dgm:prSet>
      <dgm:spPr/>
    </dgm:pt>
    <dgm:pt modelId="{3328157B-330F-4A5B-9C08-061DFBA4CB30}" type="pres">
      <dgm:prSet presAssocID="{E4E1DB59-024A-43F9-A94C-4AFDA2922E86}" presName="sibTrans" presStyleCnt="0"/>
      <dgm:spPr/>
    </dgm:pt>
    <dgm:pt modelId="{E66B4107-DB6F-4D8F-8DB4-79841CCDABE1}" type="pres">
      <dgm:prSet presAssocID="{26C3DCE3-B34D-4AA3-AA3C-14D4D9514175}" presName="node" presStyleLbl="node1" presStyleIdx="7" presStyleCnt="8">
        <dgm:presLayoutVars>
          <dgm:bulletEnabled val="1"/>
        </dgm:presLayoutVars>
      </dgm:prSet>
      <dgm:spPr/>
    </dgm:pt>
  </dgm:ptLst>
  <dgm:cxnLst>
    <dgm:cxn modelId="{0623301A-0018-4973-98F2-87BFFACFC1E8}" srcId="{BB157472-B57E-46CB-B32C-CDB567CA1C15}" destId="{BD12FBB2-E5A0-40A4-9033-A6C4DF6DEE3F}" srcOrd="2" destOrd="0" parTransId="{6CCB7CFD-9502-4CD5-B817-285DA2387433}" sibTransId="{FF0168B7-B92B-4E8C-88C1-EFC4A693B68C}"/>
    <dgm:cxn modelId="{DAEBE643-6A8C-4FE7-8C29-90F599A6E307}" type="presOf" srcId="{BD12FBB2-E5A0-40A4-9033-A6C4DF6DEE3F}" destId="{2A93166E-5834-4EC8-B0EA-10EB07EA7E43}" srcOrd="0" destOrd="0" presId="urn:microsoft.com/office/officeart/2005/8/layout/default"/>
    <dgm:cxn modelId="{F3C27647-825B-4485-BF42-8C1A8D4F69FB}" srcId="{BB157472-B57E-46CB-B32C-CDB567CA1C15}" destId="{B770D045-B50E-4396-879B-6857158CB0EE}" srcOrd="0" destOrd="0" parTransId="{F4D759BA-6D0F-4B9D-A206-472095BC4E4E}" sibTransId="{06706380-7BE6-4D29-8C8E-1CC669688513}"/>
    <dgm:cxn modelId="{FAFE2E4A-72E4-4DF2-8EBF-5B89BD1EB932}" srcId="{BB157472-B57E-46CB-B32C-CDB567CA1C15}" destId="{B2210C9B-2119-4C80-A619-837282631740}" srcOrd="4" destOrd="0" parTransId="{6FBFC519-8FF1-4022-87CF-8FFB357D218C}" sibTransId="{5CF96718-5243-4FCE-9753-71C5DE08D97C}"/>
    <dgm:cxn modelId="{D257EC6F-2353-4F9F-9971-06B31A346B7B}" srcId="{BB157472-B57E-46CB-B32C-CDB567CA1C15}" destId="{D525E3CB-EEC4-4C56-AF8D-2A575B887B76}" srcOrd="5" destOrd="0" parTransId="{87338C1E-882A-48DC-8099-DDC33DE8E440}" sibTransId="{7ACF8547-01D1-4B49-B596-54B848C0154C}"/>
    <dgm:cxn modelId="{A3A22E81-1970-4331-BF52-E9270D355321}" type="presOf" srcId="{82F4D882-5594-4DBE-B713-2A19819B2BDD}" destId="{5CB89E3B-7CC5-4193-80CD-0497A1A49D12}" srcOrd="0" destOrd="0" presId="urn:microsoft.com/office/officeart/2005/8/layout/default"/>
    <dgm:cxn modelId="{84526F89-C2B7-4544-A47F-4C9BA0FBD7F9}" srcId="{BB157472-B57E-46CB-B32C-CDB567CA1C15}" destId="{26C3DCE3-B34D-4AA3-AA3C-14D4D9514175}" srcOrd="7" destOrd="0" parTransId="{7F2371CB-AD87-47B7-972C-731DB313598E}" sibTransId="{84070326-0417-4F37-9296-2D2A4595A853}"/>
    <dgm:cxn modelId="{BDC0D3B6-6A77-4C32-B530-3501842FDDB5}" type="presOf" srcId="{D525E3CB-EEC4-4C56-AF8D-2A575B887B76}" destId="{1EB45759-852F-49A7-B047-AAA65E23848D}" srcOrd="0" destOrd="0" presId="urn:microsoft.com/office/officeart/2005/8/layout/default"/>
    <dgm:cxn modelId="{6BF287B9-E0FC-4EB5-9BF8-5C7A3DEB3F91}" type="presOf" srcId="{B770D045-B50E-4396-879B-6857158CB0EE}" destId="{CEC21CB2-E741-4D77-953E-CD670CC9C8F3}" srcOrd="0" destOrd="0" presId="urn:microsoft.com/office/officeart/2005/8/layout/default"/>
    <dgm:cxn modelId="{866829BB-3712-4257-983C-CB18483B6328}" type="presOf" srcId="{FDF3CE9C-2C2C-4529-9173-02D17FC6D3CC}" destId="{D4EE71D4-CADB-402B-AB11-FD71CE182368}" srcOrd="0" destOrd="0" presId="urn:microsoft.com/office/officeart/2005/8/layout/default"/>
    <dgm:cxn modelId="{B03276BE-DA5E-453A-BFAC-526C8878184B}" srcId="{BB157472-B57E-46CB-B32C-CDB567CA1C15}" destId="{FDF3CE9C-2C2C-4529-9173-02D17FC6D3CC}" srcOrd="1" destOrd="0" parTransId="{50F5A6DC-081F-4D52-9D7F-E5BBA2F405E1}" sibTransId="{C7725A64-E65E-4614-8870-551FCCE199DF}"/>
    <dgm:cxn modelId="{B15CB1C1-2110-4601-9887-0C47320576E6}" srcId="{BB157472-B57E-46CB-B32C-CDB567CA1C15}" destId="{82F4D882-5594-4DBE-B713-2A19819B2BDD}" srcOrd="3" destOrd="0" parTransId="{39B80C38-6D79-4E8B-80DB-9933E64FFF7C}" sibTransId="{E45B80D8-8429-42F5-95C0-1A9A95639988}"/>
    <dgm:cxn modelId="{915218D4-9888-4D0D-BE72-B9B8CC46CE8D}" type="presOf" srcId="{BB157472-B57E-46CB-B32C-CDB567CA1C15}" destId="{860077EC-8456-49D4-AC65-665A51B9B509}" srcOrd="0" destOrd="0" presId="urn:microsoft.com/office/officeart/2005/8/layout/default"/>
    <dgm:cxn modelId="{1C08FFD6-90C1-4A02-B387-7E003FB72EF9}" type="presOf" srcId="{4F699783-B14D-462B-9AF5-8F10F8FF04E7}" destId="{703CFB7A-6704-4989-BA91-BB45C606C6A6}" srcOrd="0" destOrd="0" presId="urn:microsoft.com/office/officeart/2005/8/layout/default"/>
    <dgm:cxn modelId="{0DC87FEE-7DF6-4A7D-9C08-B32F13330DDB}" srcId="{BB157472-B57E-46CB-B32C-CDB567CA1C15}" destId="{4F699783-B14D-462B-9AF5-8F10F8FF04E7}" srcOrd="6" destOrd="0" parTransId="{376287E9-03ED-409F-990E-33C4894DAA0A}" sibTransId="{E4E1DB59-024A-43F9-A94C-4AFDA2922E86}"/>
    <dgm:cxn modelId="{D81B0CEF-1582-4816-B20F-55E2143171B3}" type="presOf" srcId="{B2210C9B-2119-4C80-A619-837282631740}" destId="{5738A650-FE70-49B2-B1DD-FA96DAA176EA}" srcOrd="0" destOrd="0" presId="urn:microsoft.com/office/officeart/2005/8/layout/default"/>
    <dgm:cxn modelId="{FBA9F2F4-B69F-4771-9E4C-054DBD2979CB}" type="presOf" srcId="{26C3DCE3-B34D-4AA3-AA3C-14D4D9514175}" destId="{E66B4107-DB6F-4D8F-8DB4-79841CCDABE1}" srcOrd="0" destOrd="0" presId="urn:microsoft.com/office/officeart/2005/8/layout/default"/>
    <dgm:cxn modelId="{2B32A993-4523-4EDE-B0A5-54EDED8E6A87}" type="presParOf" srcId="{860077EC-8456-49D4-AC65-665A51B9B509}" destId="{CEC21CB2-E741-4D77-953E-CD670CC9C8F3}" srcOrd="0" destOrd="0" presId="urn:microsoft.com/office/officeart/2005/8/layout/default"/>
    <dgm:cxn modelId="{48E3538C-5102-4372-B5FE-F1DEA2EEA286}" type="presParOf" srcId="{860077EC-8456-49D4-AC65-665A51B9B509}" destId="{1DE8FCEE-5D9A-4F3B-9619-16F7CF0E4B0E}" srcOrd="1" destOrd="0" presId="urn:microsoft.com/office/officeart/2005/8/layout/default"/>
    <dgm:cxn modelId="{2B856A54-0524-445E-8837-9BB3E4C441A8}" type="presParOf" srcId="{860077EC-8456-49D4-AC65-665A51B9B509}" destId="{D4EE71D4-CADB-402B-AB11-FD71CE182368}" srcOrd="2" destOrd="0" presId="urn:microsoft.com/office/officeart/2005/8/layout/default"/>
    <dgm:cxn modelId="{AB4AF64E-D9EA-4BB2-8651-303AB605CCF2}" type="presParOf" srcId="{860077EC-8456-49D4-AC65-665A51B9B509}" destId="{94311B7E-97C7-48E8-A8D5-4C891C24FC79}" srcOrd="3" destOrd="0" presId="urn:microsoft.com/office/officeart/2005/8/layout/default"/>
    <dgm:cxn modelId="{CB8ADE32-7D21-462B-A505-C5A3BAA0BC9B}" type="presParOf" srcId="{860077EC-8456-49D4-AC65-665A51B9B509}" destId="{2A93166E-5834-4EC8-B0EA-10EB07EA7E43}" srcOrd="4" destOrd="0" presId="urn:microsoft.com/office/officeart/2005/8/layout/default"/>
    <dgm:cxn modelId="{6C250672-ECD7-47C2-AA32-847C62D0203C}" type="presParOf" srcId="{860077EC-8456-49D4-AC65-665A51B9B509}" destId="{023C185A-BEFA-4036-A39B-C64C0742938C}" srcOrd="5" destOrd="0" presId="urn:microsoft.com/office/officeart/2005/8/layout/default"/>
    <dgm:cxn modelId="{BF29D1F3-6AA9-4E8A-962E-1FAA430DE4AE}" type="presParOf" srcId="{860077EC-8456-49D4-AC65-665A51B9B509}" destId="{5CB89E3B-7CC5-4193-80CD-0497A1A49D12}" srcOrd="6" destOrd="0" presId="urn:microsoft.com/office/officeart/2005/8/layout/default"/>
    <dgm:cxn modelId="{F56CC46F-ADEE-451B-857D-19D21EDE3FC3}" type="presParOf" srcId="{860077EC-8456-49D4-AC65-665A51B9B509}" destId="{08CB2117-CC59-4793-AAA6-B96A8827983C}" srcOrd="7" destOrd="0" presId="urn:microsoft.com/office/officeart/2005/8/layout/default"/>
    <dgm:cxn modelId="{87D7010A-D955-41B7-AB28-709AA2D67C29}" type="presParOf" srcId="{860077EC-8456-49D4-AC65-665A51B9B509}" destId="{5738A650-FE70-49B2-B1DD-FA96DAA176EA}" srcOrd="8" destOrd="0" presId="urn:microsoft.com/office/officeart/2005/8/layout/default"/>
    <dgm:cxn modelId="{EB652C4D-669B-4864-BC8D-1CEC14BDF915}" type="presParOf" srcId="{860077EC-8456-49D4-AC65-665A51B9B509}" destId="{B0728331-B532-48E0-82EB-091D5D1B875E}" srcOrd="9" destOrd="0" presId="urn:microsoft.com/office/officeart/2005/8/layout/default"/>
    <dgm:cxn modelId="{96C1FF44-F4AA-4979-AAFF-1964DBE8FC07}" type="presParOf" srcId="{860077EC-8456-49D4-AC65-665A51B9B509}" destId="{1EB45759-852F-49A7-B047-AAA65E23848D}" srcOrd="10" destOrd="0" presId="urn:microsoft.com/office/officeart/2005/8/layout/default"/>
    <dgm:cxn modelId="{50C4B751-4731-4CB3-AF94-0A8B27546833}" type="presParOf" srcId="{860077EC-8456-49D4-AC65-665A51B9B509}" destId="{B867178B-B958-498F-B772-BFFB3A36BB89}" srcOrd="11" destOrd="0" presId="urn:microsoft.com/office/officeart/2005/8/layout/default"/>
    <dgm:cxn modelId="{F690E257-2E9D-4769-A3CE-8EEFC032E198}" type="presParOf" srcId="{860077EC-8456-49D4-AC65-665A51B9B509}" destId="{703CFB7A-6704-4989-BA91-BB45C606C6A6}" srcOrd="12" destOrd="0" presId="urn:microsoft.com/office/officeart/2005/8/layout/default"/>
    <dgm:cxn modelId="{8313511C-2784-49B2-A0A1-9253E4017369}" type="presParOf" srcId="{860077EC-8456-49D4-AC65-665A51B9B509}" destId="{3328157B-330F-4A5B-9C08-061DFBA4CB30}" srcOrd="13" destOrd="0" presId="urn:microsoft.com/office/officeart/2005/8/layout/default"/>
    <dgm:cxn modelId="{E3F98E22-645A-4777-AF29-41F371AD7D61}" type="presParOf" srcId="{860077EC-8456-49D4-AC65-665A51B9B509}" destId="{E66B4107-DB6F-4D8F-8DB4-79841CCDABE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2F3D8A-CC7B-4421-867A-F0ED045FDB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0C2DF813-F478-479F-8751-F2D42A1C3A47}">
      <dgm:prSet/>
      <dgm:spPr/>
      <dgm:t>
        <a:bodyPr/>
        <a:lstStyle/>
        <a:p>
          <a:r>
            <a:rPr lang="en-US" b="1" dirty="0"/>
            <a:t>Security</a:t>
          </a:r>
          <a:endParaRPr lang="en-US" b="0" dirty="0"/>
        </a:p>
      </dgm:t>
    </dgm:pt>
    <dgm:pt modelId="{7067B186-4722-45F6-9A1D-0E62D2236557}" type="parTrans" cxnId="{CF50802B-53A6-428A-B11E-71F62232D3A4}">
      <dgm:prSet/>
      <dgm:spPr/>
      <dgm:t>
        <a:bodyPr/>
        <a:lstStyle/>
        <a:p>
          <a:endParaRPr lang="cs-CZ"/>
        </a:p>
      </dgm:t>
    </dgm:pt>
    <dgm:pt modelId="{F6CEFB27-6BA7-4360-94D3-21F889F22045}" type="sibTrans" cxnId="{CF50802B-53A6-428A-B11E-71F62232D3A4}">
      <dgm:prSet/>
      <dgm:spPr/>
      <dgm:t>
        <a:bodyPr/>
        <a:lstStyle/>
        <a:p>
          <a:endParaRPr lang="cs-CZ"/>
        </a:p>
      </dgm:t>
    </dgm:pt>
    <dgm:pt modelId="{B861CC54-5476-4E1E-B9B1-34D802F830A2}">
      <dgm:prSet/>
      <dgm:spPr/>
      <dgm:t>
        <a:bodyPr/>
        <a:lstStyle/>
        <a:p>
          <a:r>
            <a:rPr lang="en-US" b="0" dirty="0"/>
            <a:t>Data that lives online face the potential dangers of malware attacks, phishing, and hacking. This can compromise your customer’s confidential data.</a:t>
          </a:r>
          <a:endParaRPr lang="en-US" dirty="0"/>
        </a:p>
      </dgm:t>
    </dgm:pt>
    <dgm:pt modelId="{9A14E1D4-744E-4B07-B8A8-FC09A9E99673}" type="parTrans" cxnId="{B8BF4B12-C7A4-4760-A336-A4AA759956AC}">
      <dgm:prSet/>
      <dgm:spPr/>
      <dgm:t>
        <a:bodyPr/>
        <a:lstStyle/>
        <a:p>
          <a:endParaRPr lang="cs-CZ"/>
        </a:p>
      </dgm:t>
    </dgm:pt>
    <dgm:pt modelId="{E42D7F13-2529-47E9-8164-87E1013788FC}" type="sibTrans" cxnId="{B8BF4B12-C7A4-4760-A336-A4AA759956AC}">
      <dgm:prSet/>
      <dgm:spPr/>
      <dgm:t>
        <a:bodyPr/>
        <a:lstStyle/>
        <a:p>
          <a:endParaRPr lang="cs-CZ"/>
        </a:p>
      </dgm:t>
    </dgm:pt>
    <dgm:pt modelId="{E67EF74D-4E6B-4766-BE11-D0A4E493B38C}">
      <dgm:prSet/>
      <dgm:spPr/>
      <dgm:t>
        <a:bodyPr/>
        <a:lstStyle/>
        <a:p>
          <a:r>
            <a:rPr lang="en-US" b="1" dirty="0"/>
            <a:t>Privacy</a:t>
          </a:r>
          <a:endParaRPr lang="en-US" dirty="0"/>
        </a:p>
      </dgm:t>
    </dgm:pt>
    <dgm:pt modelId="{10D7322E-D1D1-4F47-8025-92C1E01B05CB}" type="parTrans" cxnId="{E1CDE37A-1A37-4545-BFE2-A831E5779457}">
      <dgm:prSet/>
      <dgm:spPr/>
      <dgm:t>
        <a:bodyPr/>
        <a:lstStyle/>
        <a:p>
          <a:endParaRPr lang="cs-CZ"/>
        </a:p>
      </dgm:t>
    </dgm:pt>
    <dgm:pt modelId="{0DFE80EB-B7DE-4FE4-91BA-3B34FAD984E2}" type="sibTrans" cxnId="{E1CDE37A-1A37-4545-BFE2-A831E5779457}">
      <dgm:prSet/>
      <dgm:spPr/>
      <dgm:t>
        <a:bodyPr/>
        <a:lstStyle/>
        <a:p>
          <a:endParaRPr lang="cs-CZ"/>
        </a:p>
      </dgm:t>
    </dgm:pt>
    <dgm:pt modelId="{71C6D035-B345-424B-B97D-B5C00428E07F}">
      <dgm:prSet/>
      <dgm:spPr/>
      <dgm:t>
        <a:bodyPr/>
        <a:lstStyle/>
        <a:p>
          <a:r>
            <a:rPr lang="en-US" b="0" dirty="0"/>
            <a:t>Some customers may feel cautious when their personal information can be accessed and saved in your company’s system.</a:t>
          </a:r>
          <a:endParaRPr lang="en-US" dirty="0"/>
        </a:p>
      </dgm:t>
    </dgm:pt>
    <dgm:pt modelId="{CD418E69-6094-4EC9-9895-C03FA47B534F}" type="parTrans" cxnId="{FAE0FC50-9B56-4F77-814D-23F16607CFCE}">
      <dgm:prSet/>
      <dgm:spPr/>
      <dgm:t>
        <a:bodyPr/>
        <a:lstStyle/>
        <a:p>
          <a:endParaRPr lang="cs-CZ"/>
        </a:p>
      </dgm:t>
    </dgm:pt>
    <dgm:pt modelId="{49A1BFE4-E8C5-41D9-B20F-1E1FD20E888F}" type="sibTrans" cxnId="{FAE0FC50-9B56-4F77-814D-23F16607CFCE}">
      <dgm:prSet/>
      <dgm:spPr/>
      <dgm:t>
        <a:bodyPr/>
        <a:lstStyle/>
        <a:p>
          <a:endParaRPr lang="cs-CZ"/>
        </a:p>
      </dgm:t>
    </dgm:pt>
    <dgm:pt modelId="{453C028C-4B9B-4555-9DFC-D7AAB8DF6A04}">
      <dgm:prSet/>
      <dgm:spPr/>
      <dgm:t>
        <a:bodyPr/>
        <a:lstStyle/>
        <a:p>
          <a:r>
            <a:rPr lang="en-US" b="1" dirty="0"/>
            <a:t>Weak utilization</a:t>
          </a:r>
          <a:endParaRPr lang="en-US" dirty="0"/>
        </a:p>
      </dgm:t>
    </dgm:pt>
    <dgm:pt modelId="{E7E04E1E-30D9-4282-9F23-0DB03A5A13E4}" type="parTrans" cxnId="{12927878-CA96-4E05-91F5-C8AB5837552A}">
      <dgm:prSet/>
      <dgm:spPr/>
      <dgm:t>
        <a:bodyPr/>
        <a:lstStyle/>
        <a:p>
          <a:endParaRPr lang="cs-CZ"/>
        </a:p>
      </dgm:t>
    </dgm:pt>
    <dgm:pt modelId="{EEB5B62A-1966-4926-9449-C095E911116F}" type="sibTrans" cxnId="{12927878-CA96-4E05-91F5-C8AB5837552A}">
      <dgm:prSet/>
      <dgm:spPr/>
      <dgm:t>
        <a:bodyPr/>
        <a:lstStyle/>
        <a:p>
          <a:endParaRPr lang="cs-CZ"/>
        </a:p>
      </dgm:t>
    </dgm:pt>
    <dgm:pt modelId="{3B76A7F0-2900-416F-8883-6BDCA1AFCCBB}">
      <dgm:prSet/>
      <dgm:spPr/>
      <dgm:t>
        <a:bodyPr/>
        <a:lstStyle/>
        <a:p>
          <a:r>
            <a:rPr lang="en-US" b="0" dirty="0"/>
            <a:t>Teams may not utilize the software to its optimum capability as they may find it complex or confusing. </a:t>
          </a:r>
          <a:endParaRPr lang="en-US" dirty="0"/>
        </a:p>
      </dgm:t>
    </dgm:pt>
    <dgm:pt modelId="{56CEA93E-2240-4779-9AA0-602C71C611AA}" type="parTrans" cxnId="{6EDB2531-6DEA-45CC-9A2B-F78BFBACC22A}">
      <dgm:prSet/>
      <dgm:spPr/>
      <dgm:t>
        <a:bodyPr/>
        <a:lstStyle/>
        <a:p>
          <a:endParaRPr lang="cs-CZ"/>
        </a:p>
      </dgm:t>
    </dgm:pt>
    <dgm:pt modelId="{6715A2D7-F2A9-4DFC-BE8A-07CF244F2AFF}" type="sibTrans" cxnId="{6EDB2531-6DEA-45CC-9A2B-F78BFBACC22A}">
      <dgm:prSet/>
      <dgm:spPr/>
      <dgm:t>
        <a:bodyPr/>
        <a:lstStyle/>
        <a:p>
          <a:endParaRPr lang="cs-CZ"/>
        </a:p>
      </dgm:t>
    </dgm:pt>
    <dgm:pt modelId="{1E72D899-0E0D-4391-89B3-52A17883874C}">
      <dgm:prSet/>
      <dgm:spPr/>
      <dgm:t>
        <a:bodyPr/>
        <a:lstStyle/>
        <a:p>
          <a:r>
            <a:rPr lang="en-US" b="1" dirty="0"/>
            <a:t>Expense</a:t>
          </a:r>
          <a:endParaRPr lang="en-US" dirty="0"/>
        </a:p>
      </dgm:t>
    </dgm:pt>
    <dgm:pt modelId="{8BA11C19-C9C9-4961-8D50-042B1C3F5FF3}" type="parTrans" cxnId="{5739543C-C608-44F7-AB76-E83F506B2FA1}">
      <dgm:prSet/>
      <dgm:spPr/>
      <dgm:t>
        <a:bodyPr/>
        <a:lstStyle/>
        <a:p>
          <a:endParaRPr lang="cs-CZ"/>
        </a:p>
      </dgm:t>
    </dgm:pt>
    <dgm:pt modelId="{49B2FBC5-8AE6-4FED-B3BB-70F7F49C47FC}" type="sibTrans" cxnId="{5739543C-C608-44F7-AB76-E83F506B2FA1}">
      <dgm:prSet/>
      <dgm:spPr/>
      <dgm:t>
        <a:bodyPr/>
        <a:lstStyle/>
        <a:p>
          <a:endParaRPr lang="cs-CZ"/>
        </a:p>
      </dgm:t>
    </dgm:pt>
    <dgm:pt modelId="{3791CB1A-DD48-4485-80F3-D130C41C6014}">
      <dgm:prSet/>
      <dgm:spPr/>
      <dgm:t>
        <a:bodyPr/>
        <a:lstStyle/>
        <a:p>
          <a:r>
            <a:rPr lang="en-US" b="0" dirty="0"/>
            <a:t>Some users view who view the software as nothing more than a spreadsheet or address book thinks the software is not a valuable investment. </a:t>
          </a:r>
          <a:endParaRPr lang="en-US" dirty="0"/>
        </a:p>
      </dgm:t>
    </dgm:pt>
    <dgm:pt modelId="{D8D42E51-645A-4608-AE01-DF46BD0C41A6}" type="parTrans" cxnId="{D59CBE23-6078-464F-B1FF-4B8B3679D693}">
      <dgm:prSet/>
      <dgm:spPr/>
      <dgm:t>
        <a:bodyPr/>
        <a:lstStyle/>
        <a:p>
          <a:endParaRPr lang="cs-CZ"/>
        </a:p>
      </dgm:t>
    </dgm:pt>
    <dgm:pt modelId="{3240B447-1750-459F-B216-BE12218B0B97}" type="sibTrans" cxnId="{D59CBE23-6078-464F-B1FF-4B8B3679D693}">
      <dgm:prSet/>
      <dgm:spPr/>
      <dgm:t>
        <a:bodyPr/>
        <a:lstStyle/>
        <a:p>
          <a:endParaRPr lang="cs-CZ"/>
        </a:p>
      </dgm:t>
    </dgm:pt>
    <dgm:pt modelId="{8A49372E-4805-499A-9B07-AAC4965A811D}" type="pres">
      <dgm:prSet presAssocID="{402F3D8A-CC7B-4421-867A-F0ED045FDB42}" presName="linear" presStyleCnt="0">
        <dgm:presLayoutVars>
          <dgm:dir/>
          <dgm:animLvl val="lvl"/>
          <dgm:resizeHandles val="exact"/>
        </dgm:presLayoutVars>
      </dgm:prSet>
      <dgm:spPr/>
    </dgm:pt>
    <dgm:pt modelId="{63A36438-0BCC-4030-8E11-71011301698F}" type="pres">
      <dgm:prSet presAssocID="{0C2DF813-F478-479F-8751-F2D42A1C3A47}" presName="parentLin" presStyleCnt="0"/>
      <dgm:spPr/>
    </dgm:pt>
    <dgm:pt modelId="{A8D75ED6-0E98-422F-905E-E4DED489ADF9}" type="pres">
      <dgm:prSet presAssocID="{0C2DF813-F478-479F-8751-F2D42A1C3A47}" presName="parentLeftMargin" presStyleLbl="node1" presStyleIdx="0" presStyleCnt="4"/>
      <dgm:spPr/>
    </dgm:pt>
    <dgm:pt modelId="{01F84B6C-30EB-4643-8BC4-A16ACC17CE3A}" type="pres">
      <dgm:prSet presAssocID="{0C2DF813-F478-479F-8751-F2D42A1C3A47}" presName="parentText" presStyleLbl="node1" presStyleIdx="0" presStyleCnt="4">
        <dgm:presLayoutVars>
          <dgm:chMax val="0"/>
          <dgm:bulletEnabled val="1"/>
        </dgm:presLayoutVars>
      </dgm:prSet>
      <dgm:spPr/>
    </dgm:pt>
    <dgm:pt modelId="{A9FBFD27-D984-4CFB-91B1-4CB9D64B3A1D}" type="pres">
      <dgm:prSet presAssocID="{0C2DF813-F478-479F-8751-F2D42A1C3A47}" presName="negativeSpace" presStyleCnt="0"/>
      <dgm:spPr/>
    </dgm:pt>
    <dgm:pt modelId="{A4146201-E6B5-4993-9A53-9EA256B90CB2}" type="pres">
      <dgm:prSet presAssocID="{0C2DF813-F478-479F-8751-F2D42A1C3A47}" presName="childText" presStyleLbl="conFgAcc1" presStyleIdx="0" presStyleCnt="4">
        <dgm:presLayoutVars>
          <dgm:bulletEnabled val="1"/>
        </dgm:presLayoutVars>
      </dgm:prSet>
      <dgm:spPr/>
    </dgm:pt>
    <dgm:pt modelId="{8196F0D4-5A58-4A0B-ABFC-F8426A225621}" type="pres">
      <dgm:prSet presAssocID="{F6CEFB27-6BA7-4360-94D3-21F889F22045}" presName="spaceBetweenRectangles" presStyleCnt="0"/>
      <dgm:spPr/>
    </dgm:pt>
    <dgm:pt modelId="{7247E46F-D0E0-4CCF-8F08-FB37D5A9CADD}" type="pres">
      <dgm:prSet presAssocID="{E67EF74D-4E6B-4766-BE11-D0A4E493B38C}" presName="parentLin" presStyleCnt="0"/>
      <dgm:spPr/>
    </dgm:pt>
    <dgm:pt modelId="{91A58CC3-B4FF-438D-A082-2FF517CC4A3F}" type="pres">
      <dgm:prSet presAssocID="{E67EF74D-4E6B-4766-BE11-D0A4E493B38C}" presName="parentLeftMargin" presStyleLbl="node1" presStyleIdx="0" presStyleCnt="4"/>
      <dgm:spPr/>
    </dgm:pt>
    <dgm:pt modelId="{17C52EC2-B5CA-4ECC-B160-F710FDEBD916}" type="pres">
      <dgm:prSet presAssocID="{E67EF74D-4E6B-4766-BE11-D0A4E493B38C}" presName="parentText" presStyleLbl="node1" presStyleIdx="1" presStyleCnt="4">
        <dgm:presLayoutVars>
          <dgm:chMax val="0"/>
          <dgm:bulletEnabled val="1"/>
        </dgm:presLayoutVars>
      </dgm:prSet>
      <dgm:spPr/>
    </dgm:pt>
    <dgm:pt modelId="{326746BA-35D8-4968-8FEB-034586E875F2}" type="pres">
      <dgm:prSet presAssocID="{E67EF74D-4E6B-4766-BE11-D0A4E493B38C}" presName="negativeSpace" presStyleCnt="0"/>
      <dgm:spPr/>
    </dgm:pt>
    <dgm:pt modelId="{8C100DAB-FC24-459A-B50F-FD44D4594B8C}" type="pres">
      <dgm:prSet presAssocID="{E67EF74D-4E6B-4766-BE11-D0A4E493B38C}" presName="childText" presStyleLbl="conFgAcc1" presStyleIdx="1" presStyleCnt="4">
        <dgm:presLayoutVars>
          <dgm:bulletEnabled val="1"/>
        </dgm:presLayoutVars>
      </dgm:prSet>
      <dgm:spPr/>
    </dgm:pt>
    <dgm:pt modelId="{6C0A06AB-E6EA-42C1-82BF-AAE9069ED4B4}" type="pres">
      <dgm:prSet presAssocID="{0DFE80EB-B7DE-4FE4-91BA-3B34FAD984E2}" presName="spaceBetweenRectangles" presStyleCnt="0"/>
      <dgm:spPr/>
    </dgm:pt>
    <dgm:pt modelId="{A9A693DF-544C-4E2B-B0ED-E39CC9955689}" type="pres">
      <dgm:prSet presAssocID="{453C028C-4B9B-4555-9DFC-D7AAB8DF6A04}" presName="parentLin" presStyleCnt="0"/>
      <dgm:spPr/>
    </dgm:pt>
    <dgm:pt modelId="{A3CFE912-CBAC-4C7F-8222-98A9D749C8E1}" type="pres">
      <dgm:prSet presAssocID="{453C028C-4B9B-4555-9DFC-D7AAB8DF6A04}" presName="parentLeftMargin" presStyleLbl="node1" presStyleIdx="1" presStyleCnt="4"/>
      <dgm:spPr/>
    </dgm:pt>
    <dgm:pt modelId="{B843588E-E518-42AE-AF7D-E8E763BB2D31}" type="pres">
      <dgm:prSet presAssocID="{453C028C-4B9B-4555-9DFC-D7AAB8DF6A04}" presName="parentText" presStyleLbl="node1" presStyleIdx="2" presStyleCnt="4">
        <dgm:presLayoutVars>
          <dgm:chMax val="0"/>
          <dgm:bulletEnabled val="1"/>
        </dgm:presLayoutVars>
      </dgm:prSet>
      <dgm:spPr/>
    </dgm:pt>
    <dgm:pt modelId="{0A891508-8A39-40E7-B200-77081C513005}" type="pres">
      <dgm:prSet presAssocID="{453C028C-4B9B-4555-9DFC-D7AAB8DF6A04}" presName="negativeSpace" presStyleCnt="0"/>
      <dgm:spPr/>
    </dgm:pt>
    <dgm:pt modelId="{A153E6FC-987B-4EB1-B487-EF4583518AD2}" type="pres">
      <dgm:prSet presAssocID="{453C028C-4B9B-4555-9DFC-D7AAB8DF6A04}" presName="childText" presStyleLbl="conFgAcc1" presStyleIdx="2" presStyleCnt="4">
        <dgm:presLayoutVars>
          <dgm:bulletEnabled val="1"/>
        </dgm:presLayoutVars>
      </dgm:prSet>
      <dgm:spPr/>
    </dgm:pt>
    <dgm:pt modelId="{0436FE76-68BD-403C-910E-719C13B18FBC}" type="pres">
      <dgm:prSet presAssocID="{EEB5B62A-1966-4926-9449-C095E911116F}" presName="spaceBetweenRectangles" presStyleCnt="0"/>
      <dgm:spPr/>
    </dgm:pt>
    <dgm:pt modelId="{8981FCC6-E105-47AD-A7B3-55DE796DFFA4}" type="pres">
      <dgm:prSet presAssocID="{1E72D899-0E0D-4391-89B3-52A17883874C}" presName="parentLin" presStyleCnt="0"/>
      <dgm:spPr/>
    </dgm:pt>
    <dgm:pt modelId="{D984D9F6-F76E-47C7-9655-12D7C0E15BC6}" type="pres">
      <dgm:prSet presAssocID="{1E72D899-0E0D-4391-89B3-52A17883874C}" presName="parentLeftMargin" presStyleLbl="node1" presStyleIdx="2" presStyleCnt="4"/>
      <dgm:spPr/>
    </dgm:pt>
    <dgm:pt modelId="{8AA5D99D-E1B1-43BB-B2EC-77E6742812D4}" type="pres">
      <dgm:prSet presAssocID="{1E72D899-0E0D-4391-89B3-52A17883874C}" presName="parentText" presStyleLbl="node1" presStyleIdx="3" presStyleCnt="4">
        <dgm:presLayoutVars>
          <dgm:chMax val="0"/>
          <dgm:bulletEnabled val="1"/>
        </dgm:presLayoutVars>
      </dgm:prSet>
      <dgm:spPr/>
    </dgm:pt>
    <dgm:pt modelId="{39C9868E-B582-42DA-A1FB-570AD2683EA2}" type="pres">
      <dgm:prSet presAssocID="{1E72D899-0E0D-4391-89B3-52A17883874C}" presName="negativeSpace" presStyleCnt="0"/>
      <dgm:spPr/>
    </dgm:pt>
    <dgm:pt modelId="{45DF2BA5-2117-4D22-9E36-99A8A2F3F685}" type="pres">
      <dgm:prSet presAssocID="{1E72D899-0E0D-4391-89B3-52A17883874C}" presName="childText" presStyleLbl="conFgAcc1" presStyleIdx="3" presStyleCnt="4">
        <dgm:presLayoutVars>
          <dgm:bulletEnabled val="1"/>
        </dgm:presLayoutVars>
      </dgm:prSet>
      <dgm:spPr/>
    </dgm:pt>
  </dgm:ptLst>
  <dgm:cxnLst>
    <dgm:cxn modelId="{B8BF4B12-C7A4-4760-A336-A4AA759956AC}" srcId="{0C2DF813-F478-479F-8751-F2D42A1C3A47}" destId="{B861CC54-5476-4E1E-B9B1-34D802F830A2}" srcOrd="0" destOrd="0" parTransId="{9A14E1D4-744E-4B07-B8A8-FC09A9E99673}" sibTransId="{E42D7F13-2529-47E9-8164-87E1013788FC}"/>
    <dgm:cxn modelId="{D59CBE23-6078-464F-B1FF-4B8B3679D693}" srcId="{1E72D899-0E0D-4391-89B3-52A17883874C}" destId="{3791CB1A-DD48-4485-80F3-D130C41C6014}" srcOrd="0" destOrd="0" parTransId="{D8D42E51-645A-4608-AE01-DF46BD0C41A6}" sibTransId="{3240B447-1750-459F-B216-BE12218B0B97}"/>
    <dgm:cxn modelId="{CF50802B-53A6-428A-B11E-71F62232D3A4}" srcId="{402F3D8A-CC7B-4421-867A-F0ED045FDB42}" destId="{0C2DF813-F478-479F-8751-F2D42A1C3A47}" srcOrd="0" destOrd="0" parTransId="{7067B186-4722-45F6-9A1D-0E62D2236557}" sibTransId="{F6CEFB27-6BA7-4360-94D3-21F889F22045}"/>
    <dgm:cxn modelId="{6EDB2531-6DEA-45CC-9A2B-F78BFBACC22A}" srcId="{453C028C-4B9B-4555-9DFC-D7AAB8DF6A04}" destId="{3B76A7F0-2900-416F-8883-6BDCA1AFCCBB}" srcOrd="0" destOrd="0" parTransId="{56CEA93E-2240-4779-9AA0-602C71C611AA}" sibTransId="{6715A2D7-F2A9-4DFC-BE8A-07CF244F2AFF}"/>
    <dgm:cxn modelId="{FF6E2D3A-9574-4D2D-9097-17552B4D637A}" type="presOf" srcId="{3791CB1A-DD48-4485-80F3-D130C41C6014}" destId="{45DF2BA5-2117-4D22-9E36-99A8A2F3F685}" srcOrd="0" destOrd="0" presId="urn:microsoft.com/office/officeart/2005/8/layout/list1"/>
    <dgm:cxn modelId="{5739543C-C608-44F7-AB76-E83F506B2FA1}" srcId="{402F3D8A-CC7B-4421-867A-F0ED045FDB42}" destId="{1E72D899-0E0D-4391-89B3-52A17883874C}" srcOrd="3" destOrd="0" parTransId="{8BA11C19-C9C9-4961-8D50-042B1C3F5FF3}" sibTransId="{49B2FBC5-8AE6-4FED-B3BB-70F7F49C47FC}"/>
    <dgm:cxn modelId="{26E32563-EE5A-4F60-B177-C6BA14BAD7E5}" type="presOf" srcId="{E67EF74D-4E6B-4766-BE11-D0A4E493B38C}" destId="{17C52EC2-B5CA-4ECC-B160-F710FDEBD916}" srcOrd="1" destOrd="0" presId="urn:microsoft.com/office/officeart/2005/8/layout/list1"/>
    <dgm:cxn modelId="{BBDFD54A-E056-4F2A-8AA6-5ACDBE6F1435}" type="presOf" srcId="{453C028C-4B9B-4555-9DFC-D7AAB8DF6A04}" destId="{A3CFE912-CBAC-4C7F-8222-98A9D749C8E1}" srcOrd="0" destOrd="0" presId="urn:microsoft.com/office/officeart/2005/8/layout/list1"/>
    <dgm:cxn modelId="{FAE0FC50-9B56-4F77-814D-23F16607CFCE}" srcId="{E67EF74D-4E6B-4766-BE11-D0A4E493B38C}" destId="{71C6D035-B345-424B-B97D-B5C00428E07F}" srcOrd="0" destOrd="0" parTransId="{CD418E69-6094-4EC9-9895-C03FA47B534F}" sibTransId="{49A1BFE4-E8C5-41D9-B20F-1E1FD20E888F}"/>
    <dgm:cxn modelId="{34651272-7D23-4B85-9AC4-AA467FFCF996}" type="presOf" srcId="{453C028C-4B9B-4555-9DFC-D7AAB8DF6A04}" destId="{B843588E-E518-42AE-AF7D-E8E763BB2D31}" srcOrd="1" destOrd="0" presId="urn:microsoft.com/office/officeart/2005/8/layout/list1"/>
    <dgm:cxn modelId="{51F65478-7764-4B84-96CA-57539CE96963}" type="presOf" srcId="{1E72D899-0E0D-4391-89B3-52A17883874C}" destId="{D984D9F6-F76E-47C7-9655-12D7C0E15BC6}" srcOrd="0" destOrd="0" presId="urn:microsoft.com/office/officeart/2005/8/layout/list1"/>
    <dgm:cxn modelId="{12927878-CA96-4E05-91F5-C8AB5837552A}" srcId="{402F3D8A-CC7B-4421-867A-F0ED045FDB42}" destId="{453C028C-4B9B-4555-9DFC-D7AAB8DF6A04}" srcOrd="2" destOrd="0" parTransId="{E7E04E1E-30D9-4282-9F23-0DB03A5A13E4}" sibTransId="{EEB5B62A-1966-4926-9449-C095E911116F}"/>
    <dgm:cxn modelId="{E1CDE37A-1A37-4545-BFE2-A831E5779457}" srcId="{402F3D8A-CC7B-4421-867A-F0ED045FDB42}" destId="{E67EF74D-4E6B-4766-BE11-D0A4E493B38C}" srcOrd="1" destOrd="0" parTransId="{10D7322E-D1D1-4F47-8025-92C1E01B05CB}" sibTransId="{0DFE80EB-B7DE-4FE4-91BA-3B34FAD984E2}"/>
    <dgm:cxn modelId="{4AB6B395-A468-4AC1-87A5-4AA872892BE2}" type="presOf" srcId="{3B76A7F0-2900-416F-8883-6BDCA1AFCCBB}" destId="{A153E6FC-987B-4EB1-B487-EF4583518AD2}" srcOrd="0" destOrd="0" presId="urn:microsoft.com/office/officeart/2005/8/layout/list1"/>
    <dgm:cxn modelId="{C7CFC8A4-9063-45C2-8E4D-85D4C70B4711}" type="presOf" srcId="{E67EF74D-4E6B-4766-BE11-D0A4E493B38C}" destId="{91A58CC3-B4FF-438D-A082-2FF517CC4A3F}" srcOrd="0" destOrd="0" presId="urn:microsoft.com/office/officeart/2005/8/layout/list1"/>
    <dgm:cxn modelId="{3CF9F0AA-9B2C-4878-BCF7-6E95FBE67EE8}" type="presOf" srcId="{402F3D8A-CC7B-4421-867A-F0ED045FDB42}" destId="{8A49372E-4805-499A-9B07-AAC4965A811D}" srcOrd="0" destOrd="0" presId="urn:microsoft.com/office/officeart/2005/8/layout/list1"/>
    <dgm:cxn modelId="{1E2B44B2-9425-487C-9CE1-A43E414C101B}" type="presOf" srcId="{1E72D899-0E0D-4391-89B3-52A17883874C}" destId="{8AA5D99D-E1B1-43BB-B2EC-77E6742812D4}" srcOrd="1" destOrd="0" presId="urn:microsoft.com/office/officeart/2005/8/layout/list1"/>
    <dgm:cxn modelId="{D2A03CDD-BD18-44CB-8E76-C0ED5148F14C}" type="presOf" srcId="{0C2DF813-F478-479F-8751-F2D42A1C3A47}" destId="{01F84B6C-30EB-4643-8BC4-A16ACC17CE3A}" srcOrd="1" destOrd="0" presId="urn:microsoft.com/office/officeart/2005/8/layout/list1"/>
    <dgm:cxn modelId="{DA14DFE4-CBFA-4F5D-A3D7-4AF98546C2CA}" type="presOf" srcId="{71C6D035-B345-424B-B97D-B5C00428E07F}" destId="{8C100DAB-FC24-459A-B50F-FD44D4594B8C}" srcOrd="0" destOrd="0" presId="urn:microsoft.com/office/officeart/2005/8/layout/list1"/>
    <dgm:cxn modelId="{90620EE5-D5BE-4CB6-84BD-F078C1C79FBC}" type="presOf" srcId="{0C2DF813-F478-479F-8751-F2D42A1C3A47}" destId="{A8D75ED6-0E98-422F-905E-E4DED489ADF9}" srcOrd="0" destOrd="0" presId="urn:microsoft.com/office/officeart/2005/8/layout/list1"/>
    <dgm:cxn modelId="{EA8D5AE7-7493-46DC-85FD-FB46DC92F14F}" type="presOf" srcId="{B861CC54-5476-4E1E-B9B1-34D802F830A2}" destId="{A4146201-E6B5-4993-9A53-9EA256B90CB2}" srcOrd="0" destOrd="0" presId="urn:microsoft.com/office/officeart/2005/8/layout/list1"/>
    <dgm:cxn modelId="{402F72D3-D361-4E5A-B7C6-101B130A8AAA}" type="presParOf" srcId="{8A49372E-4805-499A-9B07-AAC4965A811D}" destId="{63A36438-0BCC-4030-8E11-71011301698F}" srcOrd="0" destOrd="0" presId="urn:microsoft.com/office/officeart/2005/8/layout/list1"/>
    <dgm:cxn modelId="{1B274F83-1CC5-491C-A975-9D0107B7308D}" type="presParOf" srcId="{63A36438-0BCC-4030-8E11-71011301698F}" destId="{A8D75ED6-0E98-422F-905E-E4DED489ADF9}" srcOrd="0" destOrd="0" presId="urn:microsoft.com/office/officeart/2005/8/layout/list1"/>
    <dgm:cxn modelId="{1F5ED755-FAEF-44E6-B0A8-214F53C61214}" type="presParOf" srcId="{63A36438-0BCC-4030-8E11-71011301698F}" destId="{01F84B6C-30EB-4643-8BC4-A16ACC17CE3A}" srcOrd="1" destOrd="0" presId="urn:microsoft.com/office/officeart/2005/8/layout/list1"/>
    <dgm:cxn modelId="{065F2896-2D38-4D10-AEBC-71A3881E63E5}" type="presParOf" srcId="{8A49372E-4805-499A-9B07-AAC4965A811D}" destId="{A9FBFD27-D984-4CFB-91B1-4CB9D64B3A1D}" srcOrd="1" destOrd="0" presId="urn:microsoft.com/office/officeart/2005/8/layout/list1"/>
    <dgm:cxn modelId="{7C61E1CC-C887-43DD-8E8A-B7D64DAE603A}" type="presParOf" srcId="{8A49372E-4805-499A-9B07-AAC4965A811D}" destId="{A4146201-E6B5-4993-9A53-9EA256B90CB2}" srcOrd="2" destOrd="0" presId="urn:microsoft.com/office/officeart/2005/8/layout/list1"/>
    <dgm:cxn modelId="{A61E4366-A4F5-4865-BCE4-0F4498E16FC5}" type="presParOf" srcId="{8A49372E-4805-499A-9B07-AAC4965A811D}" destId="{8196F0D4-5A58-4A0B-ABFC-F8426A225621}" srcOrd="3" destOrd="0" presId="urn:microsoft.com/office/officeart/2005/8/layout/list1"/>
    <dgm:cxn modelId="{871C3A51-9672-4918-9282-CCD05C34669C}" type="presParOf" srcId="{8A49372E-4805-499A-9B07-AAC4965A811D}" destId="{7247E46F-D0E0-4CCF-8F08-FB37D5A9CADD}" srcOrd="4" destOrd="0" presId="urn:microsoft.com/office/officeart/2005/8/layout/list1"/>
    <dgm:cxn modelId="{1006A5CD-C91F-40EF-BE06-81DAF67B4A70}" type="presParOf" srcId="{7247E46F-D0E0-4CCF-8F08-FB37D5A9CADD}" destId="{91A58CC3-B4FF-438D-A082-2FF517CC4A3F}" srcOrd="0" destOrd="0" presId="urn:microsoft.com/office/officeart/2005/8/layout/list1"/>
    <dgm:cxn modelId="{9FF2CEF2-BBA5-4888-BE5C-2B439D455271}" type="presParOf" srcId="{7247E46F-D0E0-4CCF-8F08-FB37D5A9CADD}" destId="{17C52EC2-B5CA-4ECC-B160-F710FDEBD916}" srcOrd="1" destOrd="0" presId="urn:microsoft.com/office/officeart/2005/8/layout/list1"/>
    <dgm:cxn modelId="{4F8E4E9F-BBDE-4962-9700-FDA5C620EB0D}" type="presParOf" srcId="{8A49372E-4805-499A-9B07-AAC4965A811D}" destId="{326746BA-35D8-4968-8FEB-034586E875F2}" srcOrd="5" destOrd="0" presId="urn:microsoft.com/office/officeart/2005/8/layout/list1"/>
    <dgm:cxn modelId="{75EC87E5-2580-4ED5-8E43-00C74CA1E77F}" type="presParOf" srcId="{8A49372E-4805-499A-9B07-AAC4965A811D}" destId="{8C100DAB-FC24-459A-B50F-FD44D4594B8C}" srcOrd="6" destOrd="0" presId="urn:microsoft.com/office/officeart/2005/8/layout/list1"/>
    <dgm:cxn modelId="{B14ADF66-8F46-4A68-A963-0D3737AE3A11}" type="presParOf" srcId="{8A49372E-4805-499A-9B07-AAC4965A811D}" destId="{6C0A06AB-E6EA-42C1-82BF-AAE9069ED4B4}" srcOrd="7" destOrd="0" presId="urn:microsoft.com/office/officeart/2005/8/layout/list1"/>
    <dgm:cxn modelId="{59EFF191-4004-4E52-B7FC-333970A4F2F9}" type="presParOf" srcId="{8A49372E-4805-499A-9B07-AAC4965A811D}" destId="{A9A693DF-544C-4E2B-B0ED-E39CC9955689}" srcOrd="8" destOrd="0" presId="urn:microsoft.com/office/officeart/2005/8/layout/list1"/>
    <dgm:cxn modelId="{07E84DB8-882D-42BA-AEB4-D258D7228F5E}" type="presParOf" srcId="{A9A693DF-544C-4E2B-B0ED-E39CC9955689}" destId="{A3CFE912-CBAC-4C7F-8222-98A9D749C8E1}" srcOrd="0" destOrd="0" presId="urn:microsoft.com/office/officeart/2005/8/layout/list1"/>
    <dgm:cxn modelId="{0FF491CF-4ADE-4EDA-8B2C-D20C150F74A5}" type="presParOf" srcId="{A9A693DF-544C-4E2B-B0ED-E39CC9955689}" destId="{B843588E-E518-42AE-AF7D-E8E763BB2D31}" srcOrd="1" destOrd="0" presId="urn:microsoft.com/office/officeart/2005/8/layout/list1"/>
    <dgm:cxn modelId="{FF221832-A321-42FD-A4C7-3448A4C9DEC3}" type="presParOf" srcId="{8A49372E-4805-499A-9B07-AAC4965A811D}" destId="{0A891508-8A39-40E7-B200-77081C513005}" srcOrd="9" destOrd="0" presId="urn:microsoft.com/office/officeart/2005/8/layout/list1"/>
    <dgm:cxn modelId="{4DB1879B-9FA1-4795-942C-71F690E4DB89}" type="presParOf" srcId="{8A49372E-4805-499A-9B07-AAC4965A811D}" destId="{A153E6FC-987B-4EB1-B487-EF4583518AD2}" srcOrd="10" destOrd="0" presId="urn:microsoft.com/office/officeart/2005/8/layout/list1"/>
    <dgm:cxn modelId="{0DE22C1D-5A2D-4E59-9ADD-2AF71CCB3A01}" type="presParOf" srcId="{8A49372E-4805-499A-9B07-AAC4965A811D}" destId="{0436FE76-68BD-403C-910E-719C13B18FBC}" srcOrd="11" destOrd="0" presId="urn:microsoft.com/office/officeart/2005/8/layout/list1"/>
    <dgm:cxn modelId="{7F045D3D-372C-4DFA-BE24-AC5B1357C7EB}" type="presParOf" srcId="{8A49372E-4805-499A-9B07-AAC4965A811D}" destId="{8981FCC6-E105-47AD-A7B3-55DE796DFFA4}" srcOrd="12" destOrd="0" presId="urn:microsoft.com/office/officeart/2005/8/layout/list1"/>
    <dgm:cxn modelId="{27B5A849-A2DE-4EAE-9D82-E4C88847BA9B}" type="presParOf" srcId="{8981FCC6-E105-47AD-A7B3-55DE796DFFA4}" destId="{D984D9F6-F76E-47C7-9655-12D7C0E15BC6}" srcOrd="0" destOrd="0" presId="urn:microsoft.com/office/officeart/2005/8/layout/list1"/>
    <dgm:cxn modelId="{8E502D17-7E0F-4884-8702-90A83E027450}" type="presParOf" srcId="{8981FCC6-E105-47AD-A7B3-55DE796DFFA4}" destId="{8AA5D99D-E1B1-43BB-B2EC-77E6742812D4}" srcOrd="1" destOrd="0" presId="urn:microsoft.com/office/officeart/2005/8/layout/list1"/>
    <dgm:cxn modelId="{32978D14-D3AE-427A-8B03-C377F60A4FF4}" type="presParOf" srcId="{8A49372E-4805-499A-9B07-AAC4965A811D}" destId="{39C9868E-B582-42DA-A1FB-570AD2683EA2}" srcOrd="13" destOrd="0" presId="urn:microsoft.com/office/officeart/2005/8/layout/list1"/>
    <dgm:cxn modelId="{EB09C12B-4A56-49F6-8401-12B7D150C49A}" type="presParOf" srcId="{8A49372E-4805-499A-9B07-AAC4965A811D}" destId="{45DF2BA5-2117-4D22-9E36-99A8A2F3F68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1713B-4DD0-4C8F-9BAF-907F11E1FD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165E9CA-A54B-4B9B-99BE-912379A3C980}">
      <dgm:prSet/>
      <dgm:spPr/>
      <dgm:t>
        <a:bodyPr/>
        <a:lstStyle/>
        <a:p>
          <a:r>
            <a:rPr lang="en-US" b="0" dirty="0"/>
            <a:t>Attracting customers</a:t>
          </a:r>
          <a:endParaRPr lang="en-US" dirty="0"/>
        </a:p>
      </dgm:t>
    </dgm:pt>
    <dgm:pt modelId="{213C601E-849B-45C6-A06A-872D61D91133}" type="parTrans" cxnId="{6A92A312-0A2E-49CA-8B42-0113241375F1}">
      <dgm:prSet/>
      <dgm:spPr/>
      <dgm:t>
        <a:bodyPr/>
        <a:lstStyle/>
        <a:p>
          <a:endParaRPr lang="cs-CZ"/>
        </a:p>
      </dgm:t>
    </dgm:pt>
    <dgm:pt modelId="{22A13FC9-14BF-4E26-9E84-DFF13819F15A}" type="sibTrans" cxnId="{6A92A312-0A2E-49CA-8B42-0113241375F1}">
      <dgm:prSet/>
      <dgm:spPr/>
      <dgm:t>
        <a:bodyPr/>
        <a:lstStyle/>
        <a:p>
          <a:endParaRPr lang="cs-CZ"/>
        </a:p>
      </dgm:t>
    </dgm:pt>
    <dgm:pt modelId="{3331BE89-4ADF-4975-BA5E-0D30D7148579}">
      <dgm:prSet/>
      <dgm:spPr/>
      <dgm:t>
        <a:bodyPr/>
        <a:lstStyle/>
        <a:p>
          <a:r>
            <a:rPr lang="en-US" b="0" dirty="0"/>
            <a:t>Retaining customers</a:t>
          </a:r>
          <a:endParaRPr lang="en-US" dirty="0"/>
        </a:p>
      </dgm:t>
    </dgm:pt>
    <dgm:pt modelId="{E5641DAF-32EF-4EEA-B191-37A1078969B2}" type="parTrans" cxnId="{2FC57831-3D0D-4B34-B6BF-5B34DD71680E}">
      <dgm:prSet/>
      <dgm:spPr/>
      <dgm:t>
        <a:bodyPr/>
        <a:lstStyle/>
        <a:p>
          <a:endParaRPr lang="cs-CZ"/>
        </a:p>
      </dgm:t>
    </dgm:pt>
    <dgm:pt modelId="{E70BBFC0-86DF-4CA2-9C18-5D7C42E2120B}" type="sibTrans" cxnId="{2FC57831-3D0D-4B34-B6BF-5B34DD71680E}">
      <dgm:prSet/>
      <dgm:spPr/>
      <dgm:t>
        <a:bodyPr/>
        <a:lstStyle/>
        <a:p>
          <a:endParaRPr lang="cs-CZ"/>
        </a:p>
      </dgm:t>
    </dgm:pt>
    <dgm:pt modelId="{67210BD3-EE4D-4870-9695-4B58597C380C}">
      <dgm:prSet/>
      <dgm:spPr/>
      <dgm:t>
        <a:bodyPr/>
        <a:lstStyle/>
        <a:p>
          <a:r>
            <a:rPr lang="en-US" b="0" dirty="0"/>
            <a:t>Enhancement of relationship</a:t>
          </a:r>
          <a:endParaRPr lang="en-US" dirty="0"/>
        </a:p>
      </dgm:t>
    </dgm:pt>
    <dgm:pt modelId="{B5E35C51-4D07-41E1-9B0C-4C9907CF3602}" type="parTrans" cxnId="{E43FD57C-2FE0-4E5E-B00B-2EE96CAC207D}">
      <dgm:prSet/>
      <dgm:spPr/>
      <dgm:t>
        <a:bodyPr/>
        <a:lstStyle/>
        <a:p>
          <a:endParaRPr lang="cs-CZ"/>
        </a:p>
      </dgm:t>
    </dgm:pt>
    <dgm:pt modelId="{D482A991-A9E8-4DAF-A7D4-5ADBEFF5408D}" type="sibTrans" cxnId="{E43FD57C-2FE0-4E5E-B00B-2EE96CAC207D}">
      <dgm:prSet/>
      <dgm:spPr/>
      <dgm:t>
        <a:bodyPr/>
        <a:lstStyle/>
        <a:p>
          <a:endParaRPr lang="cs-CZ"/>
        </a:p>
      </dgm:t>
    </dgm:pt>
    <dgm:pt modelId="{90C3AC1F-63F8-4F1B-A6EA-D1F5361A5D4E}">
      <dgm:prSet/>
      <dgm:spPr/>
      <dgm:t>
        <a:bodyPr/>
        <a:lstStyle/>
        <a:p>
          <a:r>
            <a:rPr lang="en-US" b="1" dirty="0"/>
            <a:t>Importance of relationship marketing</a:t>
          </a:r>
          <a:endParaRPr lang="en-US" dirty="0"/>
        </a:p>
      </dgm:t>
    </dgm:pt>
    <dgm:pt modelId="{B853679B-03F1-41F4-AE4D-C1E9190DBC20}" type="parTrans" cxnId="{9641FE77-B444-4528-862A-D0222DCCD68D}">
      <dgm:prSet/>
      <dgm:spPr/>
      <dgm:t>
        <a:bodyPr/>
        <a:lstStyle/>
        <a:p>
          <a:endParaRPr lang="cs-CZ"/>
        </a:p>
      </dgm:t>
    </dgm:pt>
    <dgm:pt modelId="{E5E3A284-CC1D-4FD3-883F-67684208FF44}" type="sibTrans" cxnId="{9641FE77-B444-4528-862A-D0222DCCD68D}">
      <dgm:prSet/>
      <dgm:spPr/>
      <dgm:t>
        <a:bodyPr/>
        <a:lstStyle/>
        <a:p>
          <a:endParaRPr lang="cs-CZ"/>
        </a:p>
      </dgm:t>
    </dgm:pt>
    <dgm:pt modelId="{F21CC308-76F5-489B-890E-927189555BD2}">
      <dgm:prSet/>
      <dgm:spPr/>
      <dgm:t>
        <a:bodyPr/>
        <a:lstStyle/>
        <a:p>
          <a:r>
            <a:rPr lang="en-US" b="0" dirty="0"/>
            <a:t>Acquiring new customers can be challenging and costly. Relationship marketing helps retain customers over the long term, which results in customer loyalty rather than customers purchase once or infrequently.</a:t>
          </a:r>
          <a:endParaRPr lang="en-US" dirty="0"/>
        </a:p>
      </dgm:t>
    </dgm:pt>
    <dgm:pt modelId="{36921A4C-C78C-4EB9-86E3-48BD71AF9348}" type="parTrans" cxnId="{08FDBC49-8033-4EEF-9F22-5FB47DC0B45A}">
      <dgm:prSet/>
      <dgm:spPr/>
      <dgm:t>
        <a:bodyPr/>
        <a:lstStyle/>
        <a:p>
          <a:endParaRPr lang="cs-CZ"/>
        </a:p>
      </dgm:t>
    </dgm:pt>
    <dgm:pt modelId="{E96D7ACC-C0B4-4D62-9639-E55EFFF0F71C}" type="sibTrans" cxnId="{08FDBC49-8033-4EEF-9F22-5FB47DC0B45A}">
      <dgm:prSet/>
      <dgm:spPr/>
      <dgm:t>
        <a:bodyPr/>
        <a:lstStyle/>
        <a:p>
          <a:endParaRPr lang="cs-CZ"/>
        </a:p>
      </dgm:t>
    </dgm:pt>
    <dgm:pt modelId="{1105B838-68FA-4376-95E4-88C3DCD74EA9}">
      <dgm:prSet/>
      <dgm:spPr/>
      <dgm:t>
        <a:bodyPr/>
        <a:lstStyle/>
        <a:p>
          <a:r>
            <a:rPr lang="en-US" b="0" dirty="0"/>
            <a:t>Relationship marketing is important for its ability to stay in close contact with customers. By understanding how customers use a brand’s products and services and observing additional unmet needs, brands can create new features and offerings to meet those needs, further strengthening the relationship.</a:t>
          </a:r>
          <a:endParaRPr lang="en-US" dirty="0"/>
        </a:p>
      </dgm:t>
    </dgm:pt>
    <dgm:pt modelId="{BE62301B-D5F7-4C61-8647-CECCD98FA95E}" type="parTrans" cxnId="{063218EA-0D14-407C-824C-A2EBEE871D7E}">
      <dgm:prSet/>
      <dgm:spPr/>
      <dgm:t>
        <a:bodyPr/>
        <a:lstStyle/>
        <a:p>
          <a:endParaRPr lang="cs-CZ"/>
        </a:p>
      </dgm:t>
    </dgm:pt>
    <dgm:pt modelId="{B7DE38CB-A311-4875-A2E2-35B7B42BA952}" type="sibTrans" cxnId="{063218EA-0D14-407C-824C-A2EBEE871D7E}">
      <dgm:prSet/>
      <dgm:spPr/>
      <dgm:t>
        <a:bodyPr/>
        <a:lstStyle/>
        <a:p>
          <a:endParaRPr lang="cs-CZ"/>
        </a:p>
      </dgm:t>
    </dgm:pt>
    <dgm:pt modelId="{B1830D42-3171-4EA1-B35A-8BCD7278EC69}" type="pres">
      <dgm:prSet presAssocID="{22C1713B-4DD0-4C8F-9BAF-907F11E1FDE2}" presName="linear" presStyleCnt="0">
        <dgm:presLayoutVars>
          <dgm:animLvl val="lvl"/>
          <dgm:resizeHandles val="exact"/>
        </dgm:presLayoutVars>
      </dgm:prSet>
      <dgm:spPr/>
    </dgm:pt>
    <dgm:pt modelId="{655BDB4F-6395-42A3-88BD-B609285F253A}" type="pres">
      <dgm:prSet presAssocID="{6165E9CA-A54B-4B9B-99BE-912379A3C980}" presName="parentText" presStyleLbl="node1" presStyleIdx="0" presStyleCnt="4">
        <dgm:presLayoutVars>
          <dgm:chMax val="0"/>
          <dgm:bulletEnabled val="1"/>
        </dgm:presLayoutVars>
      </dgm:prSet>
      <dgm:spPr/>
    </dgm:pt>
    <dgm:pt modelId="{B7A3A190-9461-406C-BEF0-AB59781E32BA}" type="pres">
      <dgm:prSet presAssocID="{22A13FC9-14BF-4E26-9E84-DFF13819F15A}" presName="spacer" presStyleCnt="0"/>
      <dgm:spPr/>
    </dgm:pt>
    <dgm:pt modelId="{349117F9-F41F-42F1-AF69-57E2E9820B05}" type="pres">
      <dgm:prSet presAssocID="{3331BE89-4ADF-4975-BA5E-0D30D7148579}" presName="parentText" presStyleLbl="node1" presStyleIdx="1" presStyleCnt="4">
        <dgm:presLayoutVars>
          <dgm:chMax val="0"/>
          <dgm:bulletEnabled val="1"/>
        </dgm:presLayoutVars>
      </dgm:prSet>
      <dgm:spPr/>
    </dgm:pt>
    <dgm:pt modelId="{1EE3D228-0372-4189-A14A-3AE627C7891C}" type="pres">
      <dgm:prSet presAssocID="{E70BBFC0-86DF-4CA2-9C18-5D7C42E2120B}" presName="spacer" presStyleCnt="0"/>
      <dgm:spPr/>
    </dgm:pt>
    <dgm:pt modelId="{5DBA3FB3-6465-4E05-B652-E6F9F2283352}" type="pres">
      <dgm:prSet presAssocID="{67210BD3-EE4D-4870-9695-4B58597C380C}" presName="parentText" presStyleLbl="node1" presStyleIdx="2" presStyleCnt="4">
        <dgm:presLayoutVars>
          <dgm:chMax val="0"/>
          <dgm:bulletEnabled val="1"/>
        </dgm:presLayoutVars>
      </dgm:prSet>
      <dgm:spPr/>
    </dgm:pt>
    <dgm:pt modelId="{03A54FDC-9E4B-46C7-A008-63C6D26EB3E2}" type="pres">
      <dgm:prSet presAssocID="{D482A991-A9E8-4DAF-A7D4-5ADBEFF5408D}" presName="spacer" presStyleCnt="0"/>
      <dgm:spPr/>
    </dgm:pt>
    <dgm:pt modelId="{D8435F77-E365-4D21-967C-CD1EB8B58CB4}" type="pres">
      <dgm:prSet presAssocID="{90C3AC1F-63F8-4F1B-A6EA-D1F5361A5D4E}" presName="parentText" presStyleLbl="node1" presStyleIdx="3" presStyleCnt="4">
        <dgm:presLayoutVars>
          <dgm:chMax val="0"/>
          <dgm:bulletEnabled val="1"/>
        </dgm:presLayoutVars>
      </dgm:prSet>
      <dgm:spPr/>
    </dgm:pt>
    <dgm:pt modelId="{ADD9FF9D-F0D2-4A6E-BE71-AC93DEDB4D76}" type="pres">
      <dgm:prSet presAssocID="{90C3AC1F-63F8-4F1B-A6EA-D1F5361A5D4E}" presName="childText" presStyleLbl="revTx" presStyleIdx="0" presStyleCnt="1">
        <dgm:presLayoutVars>
          <dgm:bulletEnabled val="1"/>
        </dgm:presLayoutVars>
      </dgm:prSet>
      <dgm:spPr/>
    </dgm:pt>
  </dgm:ptLst>
  <dgm:cxnLst>
    <dgm:cxn modelId="{9E730D0C-AF18-4628-A1EF-4CA0F31632CC}" type="presOf" srcId="{1105B838-68FA-4376-95E4-88C3DCD74EA9}" destId="{ADD9FF9D-F0D2-4A6E-BE71-AC93DEDB4D76}" srcOrd="0" destOrd="1" presId="urn:microsoft.com/office/officeart/2005/8/layout/vList2"/>
    <dgm:cxn modelId="{6A92A312-0A2E-49CA-8B42-0113241375F1}" srcId="{22C1713B-4DD0-4C8F-9BAF-907F11E1FDE2}" destId="{6165E9CA-A54B-4B9B-99BE-912379A3C980}" srcOrd="0" destOrd="0" parTransId="{213C601E-849B-45C6-A06A-872D61D91133}" sibTransId="{22A13FC9-14BF-4E26-9E84-DFF13819F15A}"/>
    <dgm:cxn modelId="{08F19426-A0DD-45E9-B14B-32CE18169DA8}" type="presOf" srcId="{67210BD3-EE4D-4870-9695-4B58597C380C}" destId="{5DBA3FB3-6465-4E05-B652-E6F9F2283352}" srcOrd="0" destOrd="0" presId="urn:microsoft.com/office/officeart/2005/8/layout/vList2"/>
    <dgm:cxn modelId="{2FC57831-3D0D-4B34-B6BF-5B34DD71680E}" srcId="{22C1713B-4DD0-4C8F-9BAF-907F11E1FDE2}" destId="{3331BE89-4ADF-4975-BA5E-0D30D7148579}" srcOrd="1" destOrd="0" parTransId="{E5641DAF-32EF-4EEA-B191-37A1078969B2}" sibTransId="{E70BBFC0-86DF-4CA2-9C18-5D7C42E2120B}"/>
    <dgm:cxn modelId="{08FDBC49-8033-4EEF-9F22-5FB47DC0B45A}" srcId="{90C3AC1F-63F8-4F1B-A6EA-D1F5361A5D4E}" destId="{F21CC308-76F5-489B-890E-927189555BD2}" srcOrd="0" destOrd="0" parTransId="{36921A4C-C78C-4EB9-86E3-48BD71AF9348}" sibTransId="{E96D7ACC-C0B4-4D62-9639-E55EFFF0F71C}"/>
    <dgm:cxn modelId="{9641FE77-B444-4528-862A-D0222DCCD68D}" srcId="{22C1713B-4DD0-4C8F-9BAF-907F11E1FDE2}" destId="{90C3AC1F-63F8-4F1B-A6EA-D1F5361A5D4E}" srcOrd="3" destOrd="0" parTransId="{B853679B-03F1-41F4-AE4D-C1E9190DBC20}" sibTransId="{E5E3A284-CC1D-4FD3-883F-67684208FF44}"/>
    <dgm:cxn modelId="{E43FD57C-2FE0-4E5E-B00B-2EE96CAC207D}" srcId="{22C1713B-4DD0-4C8F-9BAF-907F11E1FDE2}" destId="{67210BD3-EE4D-4870-9695-4B58597C380C}" srcOrd="2" destOrd="0" parTransId="{B5E35C51-4D07-41E1-9B0C-4C9907CF3602}" sibTransId="{D482A991-A9E8-4DAF-A7D4-5ADBEFF5408D}"/>
    <dgm:cxn modelId="{EAFF47B1-3A89-4AA7-B582-103F3433307C}" type="presOf" srcId="{F21CC308-76F5-489B-890E-927189555BD2}" destId="{ADD9FF9D-F0D2-4A6E-BE71-AC93DEDB4D76}" srcOrd="0" destOrd="0" presId="urn:microsoft.com/office/officeart/2005/8/layout/vList2"/>
    <dgm:cxn modelId="{36AF19B7-1C44-4C51-91CD-ABF991164439}" type="presOf" srcId="{22C1713B-4DD0-4C8F-9BAF-907F11E1FDE2}" destId="{B1830D42-3171-4EA1-B35A-8BCD7278EC69}" srcOrd="0" destOrd="0" presId="urn:microsoft.com/office/officeart/2005/8/layout/vList2"/>
    <dgm:cxn modelId="{BD6CD4C6-3381-4D32-9D8D-4017E98DB53B}" type="presOf" srcId="{3331BE89-4ADF-4975-BA5E-0D30D7148579}" destId="{349117F9-F41F-42F1-AF69-57E2E9820B05}" srcOrd="0" destOrd="0" presId="urn:microsoft.com/office/officeart/2005/8/layout/vList2"/>
    <dgm:cxn modelId="{B08DABD8-9EF6-496F-8924-494B8048372D}" type="presOf" srcId="{90C3AC1F-63F8-4F1B-A6EA-D1F5361A5D4E}" destId="{D8435F77-E365-4D21-967C-CD1EB8B58CB4}" srcOrd="0" destOrd="0" presId="urn:microsoft.com/office/officeart/2005/8/layout/vList2"/>
    <dgm:cxn modelId="{063218EA-0D14-407C-824C-A2EBEE871D7E}" srcId="{90C3AC1F-63F8-4F1B-A6EA-D1F5361A5D4E}" destId="{1105B838-68FA-4376-95E4-88C3DCD74EA9}" srcOrd="1" destOrd="0" parTransId="{BE62301B-D5F7-4C61-8647-CECCD98FA95E}" sibTransId="{B7DE38CB-A311-4875-A2E2-35B7B42BA952}"/>
    <dgm:cxn modelId="{0AD27BF3-33D1-449B-BA34-A5C768D0451A}" type="presOf" srcId="{6165E9CA-A54B-4B9B-99BE-912379A3C980}" destId="{655BDB4F-6395-42A3-88BD-B609285F253A}" srcOrd="0" destOrd="0" presId="urn:microsoft.com/office/officeart/2005/8/layout/vList2"/>
    <dgm:cxn modelId="{629EB59D-C66D-4907-A0DA-1343EF8CC377}" type="presParOf" srcId="{B1830D42-3171-4EA1-B35A-8BCD7278EC69}" destId="{655BDB4F-6395-42A3-88BD-B609285F253A}" srcOrd="0" destOrd="0" presId="urn:microsoft.com/office/officeart/2005/8/layout/vList2"/>
    <dgm:cxn modelId="{C95FF539-EF05-4305-B1BE-C82DA8647891}" type="presParOf" srcId="{B1830D42-3171-4EA1-B35A-8BCD7278EC69}" destId="{B7A3A190-9461-406C-BEF0-AB59781E32BA}" srcOrd="1" destOrd="0" presId="urn:microsoft.com/office/officeart/2005/8/layout/vList2"/>
    <dgm:cxn modelId="{72A5328D-E265-4131-AF52-C441DD691BE5}" type="presParOf" srcId="{B1830D42-3171-4EA1-B35A-8BCD7278EC69}" destId="{349117F9-F41F-42F1-AF69-57E2E9820B05}" srcOrd="2" destOrd="0" presId="urn:microsoft.com/office/officeart/2005/8/layout/vList2"/>
    <dgm:cxn modelId="{D9532092-3118-4BD4-9C88-30B179CFF271}" type="presParOf" srcId="{B1830D42-3171-4EA1-B35A-8BCD7278EC69}" destId="{1EE3D228-0372-4189-A14A-3AE627C7891C}" srcOrd="3" destOrd="0" presId="urn:microsoft.com/office/officeart/2005/8/layout/vList2"/>
    <dgm:cxn modelId="{017BDAF5-8341-401E-978F-E64C907E577D}" type="presParOf" srcId="{B1830D42-3171-4EA1-B35A-8BCD7278EC69}" destId="{5DBA3FB3-6465-4E05-B652-E6F9F2283352}" srcOrd="4" destOrd="0" presId="urn:microsoft.com/office/officeart/2005/8/layout/vList2"/>
    <dgm:cxn modelId="{36B53D21-B9A0-41D6-837A-35836CF2F20C}" type="presParOf" srcId="{B1830D42-3171-4EA1-B35A-8BCD7278EC69}" destId="{03A54FDC-9E4B-46C7-A008-63C6D26EB3E2}" srcOrd="5" destOrd="0" presId="urn:microsoft.com/office/officeart/2005/8/layout/vList2"/>
    <dgm:cxn modelId="{6038A358-C23A-4CD7-920F-33FC001084B0}" type="presParOf" srcId="{B1830D42-3171-4EA1-B35A-8BCD7278EC69}" destId="{D8435F77-E365-4D21-967C-CD1EB8B58CB4}" srcOrd="6" destOrd="0" presId="urn:microsoft.com/office/officeart/2005/8/layout/vList2"/>
    <dgm:cxn modelId="{802684E8-F51D-41A3-969F-95C27F3BAF1B}" type="presParOf" srcId="{B1830D42-3171-4EA1-B35A-8BCD7278EC69}" destId="{ADD9FF9D-F0D2-4A6E-BE71-AC93DEDB4D7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5F71B-7347-4C34-A170-DACAA1F4A2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369B606E-7EEF-4DF3-81F7-54BFF3449D1C}">
      <dgm:prSet/>
      <dgm:spPr/>
      <dgm:t>
        <a:bodyPr/>
        <a:lstStyle/>
        <a:p>
          <a:r>
            <a:rPr lang="en-US" b="0" dirty="0"/>
            <a:t>Confidence Benefits </a:t>
          </a:r>
          <a:endParaRPr lang="en-US" dirty="0"/>
        </a:p>
      </dgm:t>
    </dgm:pt>
    <dgm:pt modelId="{23C285BF-06C2-4BB0-8E70-161FD6AA217A}" type="parTrans" cxnId="{1CBD8E4D-CB70-496B-91F8-F5B0AF75BFBB}">
      <dgm:prSet/>
      <dgm:spPr/>
      <dgm:t>
        <a:bodyPr/>
        <a:lstStyle/>
        <a:p>
          <a:endParaRPr lang="cs-CZ"/>
        </a:p>
      </dgm:t>
    </dgm:pt>
    <dgm:pt modelId="{9F61DD41-0565-4EF0-A5CA-63462F4EE397}" type="sibTrans" cxnId="{1CBD8E4D-CB70-496B-91F8-F5B0AF75BFBB}">
      <dgm:prSet/>
      <dgm:spPr/>
      <dgm:t>
        <a:bodyPr/>
        <a:lstStyle/>
        <a:p>
          <a:endParaRPr lang="cs-CZ"/>
        </a:p>
      </dgm:t>
    </dgm:pt>
    <dgm:pt modelId="{05758670-9078-4987-8C22-CDD53FE9479C}">
      <dgm:prSet/>
      <dgm:spPr/>
      <dgm:t>
        <a:bodyPr/>
        <a:lstStyle/>
        <a:p>
          <a:r>
            <a:rPr lang="en-US" b="0" dirty="0"/>
            <a:t>feelings of trust customers have. They realize they are in safe hands.</a:t>
          </a:r>
          <a:endParaRPr lang="en-US" dirty="0"/>
        </a:p>
      </dgm:t>
    </dgm:pt>
    <dgm:pt modelId="{E7F38188-6DBE-427C-BE10-F9848AA3A479}" type="parTrans" cxnId="{447BBD7B-3178-4E34-8D5C-54697E66381D}">
      <dgm:prSet/>
      <dgm:spPr/>
      <dgm:t>
        <a:bodyPr/>
        <a:lstStyle/>
        <a:p>
          <a:endParaRPr lang="cs-CZ"/>
        </a:p>
      </dgm:t>
    </dgm:pt>
    <dgm:pt modelId="{E8AAFB58-1993-44E9-9CFD-F0B88CB3DE7A}" type="sibTrans" cxnId="{447BBD7B-3178-4E34-8D5C-54697E66381D}">
      <dgm:prSet/>
      <dgm:spPr/>
      <dgm:t>
        <a:bodyPr/>
        <a:lstStyle/>
        <a:p>
          <a:endParaRPr lang="cs-CZ"/>
        </a:p>
      </dgm:t>
    </dgm:pt>
    <dgm:pt modelId="{758582A3-8A8D-4C98-B334-09645F4DA81B}">
      <dgm:prSet/>
      <dgm:spPr/>
      <dgm:t>
        <a:bodyPr/>
        <a:lstStyle/>
        <a:p>
          <a:r>
            <a:rPr lang="en-US" b="0" dirty="0"/>
            <a:t>Social Benefits </a:t>
          </a:r>
          <a:endParaRPr lang="en-US" dirty="0"/>
        </a:p>
      </dgm:t>
    </dgm:pt>
    <dgm:pt modelId="{666FEBEB-0B95-4240-948D-E28432B4D19E}" type="parTrans" cxnId="{8A150B7D-AD29-4E12-8A1A-BBF6DAB4EE1F}">
      <dgm:prSet/>
      <dgm:spPr/>
      <dgm:t>
        <a:bodyPr/>
        <a:lstStyle/>
        <a:p>
          <a:endParaRPr lang="cs-CZ"/>
        </a:p>
      </dgm:t>
    </dgm:pt>
    <dgm:pt modelId="{6BA00CBE-4891-4BBE-B024-C4673A3CC9E3}" type="sibTrans" cxnId="{8A150B7D-AD29-4E12-8A1A-BBF6DAB4EE1F}">
      <dgm:prSet/>
      <dgm:spPr/>
      <dgm:t>
        <a:bodyPr/>
        <a:lstStyle/>
        <a:p>
          <a:endParaRPr lang="cs-CZ"/>
        </a:p>
      </dgm:t>
    </dgm:pt>
    <dgm:pt modelId="{256C33FF-3096-4AEF-8117-D01CE8964EEF}">
      <dgm:prSet/>
      <dgm:spPr/>
      <dgm:t>
        <a:bodyPr/>
        <a:lstStyle/>
        <a:p>
          <a:r>
            <a:rPr lang="en-US" b="0" dirty="0"/>
            <a:t>let the customers enjoy a social relationship with their business partners, which bring in more loyalty to the relationship</a:t>
          </a:r>
          <a:endParaRPr lang="en-US" dirty="0"/>
        </a:p>
      </dgm:t>
    </dgm:pt>
    <dgm:pt modelId="{F3FC0B9A-E487-40DB-863B-460CFA997AE7}" type="parTrans" cxnId="{26C6686F-8E6A-49F6-8178-0F240DA5B1EB}">
      <dgm:prSet/>
      <dgm:spPr/>
      <dgm:t>
        <a:bodyPr/>
        <a:lstStyle/>
        <a:p>
          <a:endParaRPr lang="cs-CZ"/>
        </a:p>
      </dgm:t>
    </dgm:pt>
    <dgm:pt modelId="{9ABEFA4D-4EC0-4218-9067-5B80FD1C424C}" type="sibTrans" cxnId="{26C6686F-8E6A-49F6-8178-0F240DA5B1EB}">
      <dgm:prSet/>
      <dgm:spPr/>
      <dgm:t>
        <a:bodyPr/>
        <a:lstStyle/>
        <a:p>
          <a:endParaRPr lang="cs-CZ"/>
        </a:p>
      </dgm:t>
    </dgm:pt>
    <dgm:pt modelId="{9CF3661A-903D-4368-AAFA-E1DB86E3AD6A}">
      <dgm:prSet/>
      <dgm:spPr/>
      <dgm:t>
        <a:bodyPr/>
        <a:lstStyle/>
        <a:p>
          <a:r>
            <a:rPr lang="en-US" b="0" dirty="0"/>
            <a:t>Special Treatment benefits</a:t>
          </a:r>
          <a:endParaRPr lang="en-US" dirty="0"/>
        </a:p>
      </dgm:t>
    </dgm:pt>
    <dgm:pt modelId="{9F9880E1-4E1A-418D-B4B5-CCD671F3B94B}" type="parTrans" cxnId="{543E7C61-1AC1-4376-9E1A-A7A3E7BAA9F8}">
      <dgm:prSet/>
      <dgm:spPr/>
      <dgm:t>
        <a:bodyPr/>
        <a:lstStyle/>
        <a:p>
          <a:endParaRPr lang="cs-CZ"/>
        </a:p>
      </dgm:t>
    </dgm:pt>
    <dgm:pt modelId="{37263C47-BD69-48C0-B52D-1BC738E6C66F}" type="sibTrans" cxnId="{543E7C61-1AC1-4376-9E1A-A7A3E7BAA9F8}">
      <dgm:prSet/>
      <dgm:spPr/>
      <dgm:t>
        <a:bodyPr/>
        <a:lstStyle/>
        <a:p>
          <a:endParaRPr lang="cs-CZ"/>
        </a:p>
      </dgm:t>
    </dgm:pt>
    <dgm:pt modelId="{A2C520F9-831E-4ED0-9528-74F892157373}">
      <dgm:prSet/>
      <dgm:spPr/>
      <dgm:t>
        <a:bodyPr/>
        <a:lstStyle/>
        <a:p>
          <a:r>
            <a:rPr lang="en-US" b="0" dirty="0"/>
            <a:t>Special treatment benefits could range from price to special offers and special solutions based on the intensity of the relationship.</a:t>
          </a:r>
          <a:endParaRPr lang="en-US" dirty="0"/>
        </a:p>
      </dgm:t>
    </dgm:pt>
    <dgm:pt modelId="{2804F382-23BC-4871-BAD7-F2A01CFA53A4}" type="parTrans" cxnId="{E08ACDBB-8D5E-4F10-8C1A-52409D6003D7}">
      <dgm:prSet/>
      <dgm:spPr/>
      <dgm:t>
        <a:bodyPr/>
        <a:lstStyle/>
        <a:p>
          <a:endParaRPr lang="cs-CZ"/>
        </a:p>
      </dgm:t>
    </dgm:pt>
    <dgm:pt modelId="{6821B02D-7B5E-4C2D-900C-45E5A171D193}" type="sibTrans" cxnId="{E08ACDBB-8D5E-4F10-8C1A-52409D6003D7}">
      <dgm:prSet/>
      <dgm:spPr/>
      <dgm:t>
        <a:bodyPr/>
        <a:lstStyle/>
        <a:p>
          <a:endParaRPr lang="cs-CZ"/>
        </a:p>
      </dgm:t>
    </dgm:pt>
    <dgm:pt modelId="{1F9C7002-9E3C-4BBE-A8C5-78366F4EA4BB}" type="pres">
      <dgm:prSet presAssocID="{4905F71B-7347-4C34-A170-DACAA1F4A225}" presName="linear" presStyleCnt="0">
        <dgm:presLayoutVars>
          <dgm:dir/>
          <dgm:animLvl val="lvl"/>
          <dgm:resizeHandles val="exact"/>
        </dgm:presLayoutVars>
      </dgm:prSet>
      <dgm:spPr/>
    </dgm:pt>
    <dgm:pt modelId="{B31F31CD-99C9-417A-B5F8-6C68719C718B}" type="pres">
      <dgm:prSet presAssocID="{369B606E-7EEF-4DF3-81F7-54BFF3449D1C}" presName="parentLin" presStyleCnt="0"/>
      <dgm:spPr/>
    </dgm:pt>
    <dgm:pt modelId="{73CBA76B-75EA-47E9-82B9-EB346D639DB8}" type="pres">
      <dgm:prSet presAssocID="{369B606E-7EEF-4DF3-81F7-54BFF3449D1C}" presName="parentLeftMargin" presStyleLbl="node1" presStyleIdx="0" presStyleCnt="3"/>
      <dgm:spPr/>
    </dgm:pt>
    <dgm:pt modelId="{6CB9EF1C-4BEB-452A-9217-68F7AD3BEC70}" type="pres">
      <dgm:prSet presAssocID="{369B606E-7EEF-4DF3-81F7-54BFF3449D1C}" presName="parentText" presStyleLbl="node1" presStyleIdx="0" presStyleCnt="3">
        <dgm:presLayoutVars>
          <dgm:chMax val="0"/>
          <dgm:bulletEnabled val="1"/>
        </dgm:presLayoutVars>
      </dgm:prSet>
      <dgm:spPr/>
    </dgm:pt>
    <dgm:pt modelId="{92BB18C9-28B4-4B93-BF07-5D445DC8EB06}" type="pres">
      <dgm:prSet presAssocID="{369B606E-7EEF-4DF3-81F7-54BFF3449D1C}" presName="negativeSpace" presStyleCnt="0"/>
      <dgm:spPr/>
    </dgm:pt>
    <dgm:pt modelId="{F7F74A35-3C1F-4D96-AD70-645E0B4B27F9}" type="pres">
      <dgm:prSet presAssocID="{369B606E-7EEF-4DF3-81F7-54BFF3449D1C}" presName="childText" presStyleLbl="conFgAcc1" presStyleIdx="0" presStyleCnt="3">
        <dgm:presLayoutVars>
          <dgm:bulletEnabled val="1"/>
        </dgm:presLayoutVars>
      </dgm:prSet>
      <dgm:spPr/>
    </dgm:pt>
    <dgm:pt modelId="{27527629-B89A-4BB2-A8B9-8D4826417D0B}" type="pres">
      <dgm:prSet presAssocID="{9F61DD41-0565-4EF0-A5CA-63462F4EE397}" presName="spaceBetweenRectangles" presStyleCnt="0"/>
      <dgm:spPr/>
    </dgm:pt>
    <dgm:pt modelId="{C6AB7051-582F-4087-A3A8-664FA819B3F3}" type="pres">
      <dgm:prSet presAssocID="{758582A3-8A8D-4C98-B334-09645F4DA81B}" presName="parentLin" presStyleCnt="0"/>
      <dgm:spPr/>
    </dgm:pt>
    <dgm:pt modelId="{B9B26093-8E8D-404E-B394-90D8AA9AE21E}" type="pres">
      <dgm:prSet presAssocID="{758582A3-8A8D-4C98-B334-09645F4DA81B}" presName="parentLeftMargin" presStyleLbl="node1" presStyleIdx="0" presStyleCnt="3"/>
      <dgm:spPr/>
    </dgm:pt>
    <dgm:pt modelId="{139B6235-1447-4574-88A7-394432739814}" type="pres">
      <dgm:prSet presAssocID="{758582A3-8A8D-4C98-B334-09645F4DA81B}" presName="parentText" presStyleLbl="node1" presStyleIdx="1" presStyleCnt="3">
        <dgm:presLayoutVars>
          <dgm:chMax val="0"/>
          <dgm:bulletEnabled val="1"/>
        </dgm:presLayoutVars>
      </dgm:prSet>
      <dgm:spPr/>
    </dgm:pt>
    <dgm:pt modelId="{3D17A866-ECFF-4CC6-A7B2-5A60C1C779DB}" type="pres">
      <dgm:prSet presAssocID="{758582A3-8A8D-4C98-B334-09645F4DA81B}" presName="negativeSpace" presStyleCnt="0"/>
      <dgm:spPr/>
    </dgm:pt>
    <dgm:pt modelId="{A1CA794D-0558-40BF-A577-CE596B22077B}" type="pres">
      <dgm:prSet presAssocID="{758582A3-8A8D-4C98-B334-09645F4DA81B}" presName="childText" presStyleLbl="conFgAcc1" presStyleIdx="1" presStyleCnt="3">
        <dgm:presLayoutVars>
          <dgm:bulletEnabled val="1"/>
        </dgm:presLayoutVars>
      </dgm:prSet>
      <dgm:spPr/>
    </dgm:pt>
    <dgm:pt modelId="{5F78E933-8425-44AB-965F-AC75523033F4}" type="pres">
      <dgm:prSet presAssocID="{6BA00CBE-4891-4BBE-B024-C4673A3CC9E3}" presName="spaceBetweenRectangles" presStyleCnt="0"/>
      <dgm:spPr/>
    </dgm:pt>
    <dgm:pt modelId="{173ACB3A-51A6-4E9A-A8EB-B5F6030A9239}" type="pres">
      <dgm:prSet presAssocID="{9CF3661A-903D-4368-AAFA-E1DB86E3AD6A}" presName="parentLin" presStyleCnt="0"/>
      <dgm:spPr/>
    </dgm:pt>
    <dgm:pt modelId="{68036D33-22AA-4DCC-812E-FDC75766307C}" type="pres">
      <dgm:prSet presAssocID="{9CF3661A-903D-4368-AAFA-E1DB86E3AD6A}" presName="parentLeftMargin" presStyleLbl="node1" presStyleIdx="1" presStyleCnt="3"/>
      <dgm:spPr/>
    </dgm:pt>
    <dgm:pt modelId="{52F323AB-4632-4B45-947D-6986909F818E}" type="pres">
      <dgm:prSet presAssocID="{9CF3661A-903D-4368-AAFA-E1DB86E3AD6A}" presName="parentText" presStyleLbl="node1" presStyleIdx="2" presStyleCnt="3">
        <dgm:presLayoutVars>
          <dgm:chMax val="0"/>
          <dgm:bulletEnabled val="1"/>
        </dgm:presLayoutVars>
      </dgm:prSet>
      <dgm:spPr/>
    </dgm:pt>
    <dgm:pt modelId="{659FF33D-F633-445C-9EAD-1E431F5A32B5}" type="pres">
      <dgm:prSet presAssocID="{9CF3661A-903D-4368-AAFA-E1DB86E3AD6A}" presName="negativeSpace" presStyleCnt="0"/>
      <dgm:spPr/>
    </dgm:pt>
    <dgm:pt modelId="{2F190D66-86F9-4A04-ADED-F8337C11756A}" type="pres">
      <dgm:prSet presAssocID="{9CF3661A-903D-4368-AAFA-E1DB86E3AD6A}" presName="childText" presStyleLbl="conFgAcc1" presStyleIdx="2" presStyleCnt="3">
        <dgm:presLayoutVars>
          <dgm:bulletEnabled val="1"/>
        </dgm:presLayoutVars>
      </dgm:prSet>
      <dgm:spPr/>
    </dgm:pt>
  </dgm:ptLst>
  <dgm:cxnLst>
    <dgm:cxn modelId="{E756F00E-538D-4823-8AC8-9B2175C835C5}" type="presOf" srcId="{9CF3661A-903D-4368-AAFA-E1DB86E3AD6A}" destId="{52F323AB-4632-4B45-947D-6986909F818E}" srcOrd="1" destOrd="0" presId="urn:microsoft.com/office/officeart/2005/8/layout/list1"/>
    <dgm:cxn modelId="{E9C0712D-CDE2-4171-B908-0D8968AB82D3}" type="presOf" srcId="{9CF3661A-903D-4368-AAFA-E1DB86E3AD6A}" destId="{68036D33-22AA-4DCC-812E-FDC75766307C}" srcOrd="0" destOrd="0" presId="urn:microsoft.com/office/officeart/2005/8/layout/list1"/>
    <dgm:cxn modelId="{E448993D-2285-4091-A7A5-23B59C77499C}" type="presOf" srcId="{A2C520F9-831E-4ED0-9528-74F892157373}" destId="{2F190D66-86F9-4A04-ADED-F8337C11756A}" srcOrd="0" destOrd="0" presId="urn:microsoft.com/office/officeart/2005/8/layout/list1"/>
    <dgm:cxn modelId="{299B805F-5DA8-4D74-A706-AED3531D026B}" type="presOf" srcId="{369B606E-7EEF-4DF3-81F7-54BFF3449D1C}" destId="{6CB9EF1C-4BEB-452A-9217-68F7AD3BEC70}" srcOrd="1" destOrd="0" presId="urn:microsoft.com/office/officeart/2005/8/layout/list1"/>
    <dgm:cxn modelId="{543E7C61-1AC1-4376-9E1A-A7A3E7BAA9F8}" srcId="{4905F71B-7347-4C34-A170-DACAA1F4A225}" destId="{9CF3661A-903D-4368-AAFA-E1DB86E3AD6A}" srcOrd="2" destOrd="0" parTransId="{9F9880E1-4E1A-418D-B4B5-CCD671F3B94B}" sibTransId="{37263C47-BD69-48C0-B52D-1BC738E6C66F}"/>
    <dgm:cxn modelId="{1CBD8E4D-CB70-496B-91F8-F5B0AF75BFBB}" srcId="{4905F71B-7347-4C34-A170-DACAA1F4A225}" destId="{369B606E-7EEF-4DF3-81F7-54BFF3449D1C}" srcOrd="0" destOrd="0" parTransId="{23C285BF-06C2-4BB0-8E70-161FD6AA217A}" sibTransId="{9F61DD41-0565-4EF0-A5CA-63462F4EE397}"/>
    <dgm:cxn modelId="{51D1A96E-8AA2-48C1-A329-A980D3FD0750}" type="presOf" srcId="{758582A3-8A8D-4C98-B334-09645F4DA81B}" destId="{B9B26093-8E8D-404E-B394-90D8AA9AE21E}" srcOrd="0" destOrd="0" presId="urn:microsoft.com/office/officeart/2005/8/layout/list1"/>
    <dgm:cxn modelId="{26C6686F-8E6A-49F6-8178-0F240DA5B1EB}" srcId="{758582A3-8A8D-4C98-B334-09645F4DA81B}" destId="{256C33FF-3096-4AEF-8117-D01CE8964EEF}" srcOrd="0" destOrd="0" parTransId="{F3FC0B9A-E487-40DB-863B-460CFA997AE7}" sibTransId="{9ABEFA4D-4EC0-4218-9067-5B80FD1C424C}"/>
    <dgm:cxn modelId="{615C2352-1359-4EF0-A53A-362A210A86D6}" type="presOf" srcId="{4905F71B-7347-4C34-A170-DACAA1F4A225}" destId="{1F9C7002-9E3C-4BBE-A8C5-78366F4EA4BB}" srcOrd="0" destOrd="0" presId="urn:microsoft.com/office/officeart/2005/8/layout/list1"/>
    <dgm:cxn modelId="{447BBD7B-3178-4E34-8D5C-54697E66381D}" srcId="{369B606E-7EEF-4DF3-81F7-54BFF3449D1C}" destId="{05758670-9078-4987-8C22-CDD53FE9479C}" srcOrd="0" destOrd="0" parTransId="{E7F38188-6DBE-427C-BE10-F9848AA3A479}" sibTransId="{E8AAFB58-1993-44E9-9CFD-F0B88CB3DE7A}"/>
    <dgm:cxn modelId="{8A150B7D-AD29-4E12-8A1A-BBF6DAB4EE1F}" srcId="{4905F71B-7347-4C34-A170-DACAA1F4A225}" destId="{758582A3-8A8D-4C98-B334-09645F4DA81B}" srcOrd="1" destOrd="0" parTransId="{666FEBEB-0B95-4240-948D-E28432B4D19E}" sibTransId="{6BA00CBE-4891-4BBE-B024-C4673A3CC9E3}"/>
    <dgm:cxn modelId="{6BFEAA8B-6883-4F01-B28D-1FA0DADE674E}" type="presOf" srcId="{369B606E-7EEF-4DF3-81F7-54BFF3449D1C}" destId="{73CBA76B-75EA-47E9-82B9-EB346D639DB8}" srcOrd="0" destOrd="0" presId="urn:microsoft.com/office/officeart/2005/8/layout/list1"/>
    <dgm:cxn modelId="{6CBC229A-7ABE-48CD-A4A1-69490DFC7EB6}" type="presOf" srcId="{05758670-9078-4987-8C22-CDD53FE9479C}" destId="{F7F74A35-3C1F-4D96-AD70-645E0B4B27F9}" srcOrd="0" destOrd="0" presId="urn:microsoft.com/office/officeart/2005/8/layout/list1"/>
    <dgm:cxn modelId="{7AF3CCA9-73B1-4AD7-A2C4-3FF7D8484F3F}" type="presOf" srcId="{758582A3-8A8D-4C98-B334-09645F4DA81B}" destId="{139B6235-1447-4574-88A7-394432739814}" srcOrd="1" destOrd="0" presId="urn:microsoft.com/office/officeart/2005/8/layout/list1"/>
    <dgm:cxn modelId="{06CFC5AF-3DB9-425A-A580-CC6098949FB9}" type="presOf" srcId="{256C33FF-3096-4AEF-8117-D01CE8964EEF}" destId="{A1CA794D-0558-40BF-A577-CE596B22077B}" srcOrd="0" destOrd="0" presId="urn:microsoft.com/office/officeart/2005/8/layout/list1"/>
    <dgm:cxn modelId="{E08ACDBB-8D5E-4F10-8C1A-52409D6003D7}" srcId="{9CF3661A-903D-4368-AAFA-E1DB86E3AD6A}" destId="{A2C520F9-831E-4ED0-9528-74F892157373}" srcOrd="0" destOrd="0" parTransId="{2804F382-23BC-4871-BAD7-F2A01CFA53A4}" sibTransId="{6821B02D-7B5E-4C2D-900C-45E5A171D193}"/>
    <dgm:cxn modelId="{4F3C95BD-176A-4F38-9EE7-ABB54A45C316}" type="presParOf" srcId="{1F9C7002-9E3C-4BBE-A8C5-78366F4EA4BB}" destId="{B31F31CD-99C9-417A-B5F8-6C68719C718B}" srcOrd="0" destOrd="0" presId="urn:microsoft.com/office/officeart/2005/8/layout/list1"/>
    <dgm:cxn modelId="{7281607A-C2B8-412B-9B62-2ADE487A1BE6}" type="presParOf" srcId="{B31F31CD-99C9-417A-B5F8-6C68719C718B}" destId="{73CBA76B-75EA-47E9-82B9-EB346D639DB8}" srcOrd="0" destOrd="0" presId="urn:microsoft.com/office/officeart/2005/8/layout/list1"/>
    <dgm:cxn modelId="{606DC03A-807B-4133-8BB4-6DAC49869CDB}" type="presParOf" srcId="{B31F31CD-99C9-417A-B5F8-6C68719C718B}" destId="{6CB9EF1C-4BEB-452A-9217-68F7AD3BEC70}" srcOrd="1" destOrd="0" presId="urn:microsoft.com/office/officeart/2005/8/layout/list1"/>
    <dgm:cxn modelId="{E1AC4566-4DE2-4E27-9804-BA1852B04F82}" type="presParOf" srcId="{1F9C7002-9E3C-4BBE-A8C5-78366F4EA4BB}" destId="{92BB18C9-28B4-4B93-BF07-5D445DC8EB06}" srcOrd="1" destOrd="0" presId="urn:microsoft.com/office/officeart/2005/8/layout/list1"/>
    <dgm:cxn modelId="{399A437A-A7CC-49EB-937F-8FCEB02E4E44}" type="presParOf" srcId="{1F9C7002-9E3C-4BBE-A8C5-78366F4EA4BB}" destId="{F7F74A35-3C1F-4D96-AD70-645E0B4B27F9}" srcOrd="2" destOrd="0" presId="urn:microsoft.com/office/officeart/2005/8/layout/list1"/>
    <dgm:cxn modelId="{E84C6024-B37A-48BA-9C1C-322C3BB65081}" type="presParOf" srcId="{1F9C7002-9E3C-4BBE-A8C5-78366F4EA4BB}" destId="{27527629-B89A-4BB2-A8B9-8D4826417D0B}" srcOrd="3" destOrd="0" presId="urn:microsoft.com/office/officeart/2005/8/layout/list1"/>
    <dgm:cxn modelId="{3B532A53-144A-4463-B781-5B17D2B40348}" type="presParOf" srcId="{1F9C7002-9E3C-4BBE-A8C5-78366F4EA4BB}" destId="{C6AB7051-582F-4087-A3A8-664FA819B3F3}" srcOrd="4" destOrd="0" presId="urn:microsoft.com/office/officeart/2005/8/layout/list1"/>
    <dgm:cxn modelId="{D761CA75-1688-4339-B458-8CB7C3299863}" type="presParOf" srcId="{C6AB7051-582F-4087-A3A8-664FA819B3F3}" destId="{B9B26093-8E8D-404E-B394-90D8AA9AE21E}" srcOrd="0" destOrd="0" presId="urn:microsoft.com/office/officeart/2005/8/layout/list1"/>
    <dgm:cxn modelId="{6293D886-79E9-432E-BEE8-3DDA77A8DE67}" type="presParOf" srcId="{C6AB7051-582F-4087-A3A8-664FA819B3F3}" destId="{139B6235-1447-4574-88A7-394432739814}" srcOrd="1" destOrd="0" presId="urn:microsoft.com/office/officeart/2005/8/layout/list1"/>
    <dgm:cxn modelId="{0B6DBBF9-0F6A-45B7-BB8C-2FE8B3340BE7}" type="presParOf" srcId="{1F9C7002-9E3C-4BBE-A8C5-78366F4EA4BB}" destId="{3D17A866-ECFF-4CC6-A7B2-5A60C1C779DB}" srcOrd="5" destOrd="0" presId="urn:microsoft.com/office/officeart/2005/8/layout/list1"/>
    <dgm:cxn modelId="{96C33376-4DEE-48AE-8B7F-2481D48289E9}" type="presParOf" srcId="{1F9C7002-9E3C-4BBE-A8C5-78366F4EA4BB}" destId="{A1CA794D-0558-40BF-A577-CE596B22077B}" srcOrd="6" destOrd="0" presId="urn:microsoft.com/office/officeart/2005/8/layout/list1"/>
    <dgm:cxn modelId="{806B8332-1CA6-4918-AEC6-2AAFA5347170}" type="presParOf" srcId="{1F9C7002-9E3C-4BBE-A8C5-78366F4EA4BB}" destId="{5F78E933-8425-44AB-965F-AC75523033F4}" srcOrd="7" destOrd="0" presId="urn:microsoft.com/office/officeart/2005/8/layout/list1"/>
    <dgm:cxn modelId="{8D9757B6-FAA0-4DA4-A1D5-805BCD9111DF}" type="presParOf" srcId="{1F9C7002-9E3C-4BBE-A8C5-78366F4EA4BB}" destId="{173ACB3A-51A6-4E9A-A8EB-B5F6030A9239}" srcOrd="8" destOrd="0" presId="urn:microsoft.com/office/officeart/2005/8/layout/list1"/>
    <dgm:cxn modelId="{93ACC01D-B774-4409-AE4B-0AA18F324F50}" type="presParOf" srcId="{173ACB3A-51A6-4E9A-A8EB-B5F6030A9239}" destId="{68036D33-22AA-4DCC-812E-FDC75766307C}" srcOrd="0" destOrd="0" presId="urn:microsoft.com/office/officeart/2005/8/layout/list1"/>
    <dgm:cxn modelId="{27CF8380-7F17-4DA7-98F7-6BF0EAD07533}" type="presParOf" srcId="{173ACB3A-51A6-4E9A-A8EB-B5F6030A9239}" destId="{52F323AB-4632-4B45-947D-6986909F818E}" srcOrd="1" destOrd="0" presId="urn:microsoft.com/office/officeart/2005/8/layout/list1"/>
    <dgm:cxn modelId="{B457C8E9-41D6-491D-8122-A04C8A2FFCFB}" type="presParOf" srcId="{1F9C7002-9E3C-4BBE-A8C5-78366F4EA4BB}" destId="{659FF33D-F633-445C-9EAD-1E431F5A32B5}" srcOrd="9" destOrd="0" presId="urn:microsoft.com/office/officeart/2005/8/layout/list1"/>
    <dgm:cxn modelId="{5D8E51F7-513A-4BF8-BCD7-C992A7945FBA}" type="presParOf" srcId="{1F9C7002-9E3C-4BBE-A8C5-78366F4EA4BB}" destId="{2F190D66-86F9-4A04-ADED-F8337C11756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5C765-647E-45C1-B25D-C66B363EED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93707634-F060-44B3-9ECA-47B358E733A7}">
      <dgm:prSet/>
      <dgm:spPr/>
      <dgm:t>
        <a:bodyPr/>
        <a:lstStyle/>
        <a:p>
          <a:r>
            <a:rPr lang="en-US" b="0" dirty="0"/>
            <a:t>Lower costs</a:t>
          </a:r>
          <a:endParaRPr lang="en-US" dirty="0"/>
        </a:p>
      </dgm:t>
    </dgm:pt>
    <dgm:pt modelId="{C02DB3C1-6367-4725-B769-A43567410A8D}" type="parTrans" cxnId="{D67FF69D-694F-4E64-878C-0B718B8F40AF}">
      <dgm:prSet/>
      <dgm:spPr/>
      <dgm:t>
        <a:bodyPr/>
        <a:lstStyle/>
        <a:p>
          <a:endParaRPr lang="cs-CZ"/>
        </a:p>
      </dgm:t>
    </dgm:pt>
    <dgm:pt modelId="{DEB583A9-D957-44D2-A825-EA6726A03D7D}" type="sibTrans" cxnId="{D67FF69D-694F-4E64-878C-0B718B8F40AF}">
      <dgm:prSet/>
      <dgm:spPr/>
      <dgm:t>
        <a:bodyPr/>
        <a:lstStyle/>
        <a:p>
          <a:endParaRPr lang="cs-CZ"/>
        </a:p>
      </dgm:t>
    </dgm:pt>
    <dgm:pt modelId="{3D5C3840-ED5B-4D85-80F9-1C11FFE93872}">
      <dgm:prSet/>
      <dgm:spPr/>
      <dgm:t>
        <a:bodyPr/>
        <a:lstStyle/>
        <a:p>
          <a:r>
            <a:rPr lang="en-US" b="0" dirty="0"/>
            <a:t>Committed customers do more business with firms and owing to repeat purchases become the source of larger revenues.</a:t>
          </a:r>
          <a:endParaRPr lang="en-US" dirty="0"/>
        </a:p>
      </dgm:t>
    </dgm:pt>
    <dgm:pt modelId="{E42E6FCF-C402-41A8-A9FB-E95BDFB0AC88}" type="parTrans" cxnId="{1260D039-8C42-4497-9D87-CDCA61EC6A41}">
      <dgm:prSet/>
      <dgm:spPr/>
      <dgm:t>
        <a:bodyPr/>
        <a:lstStyle/>
        <a:p>
          <a:endParaRPr lang="cs-CZ"/>
        </a:p>
      </dgm:t>
    </dgm:pt>
    <dgm:pt modelId="{4AE36237-3ECE-4ECB-A144-3C36AC4958C8}" type="sibTrans" cxnId="{1260D039-8C42-4497-9D87-CDCA61EC6A41}">
      <dgm:prSet/>
      <dgm:spPr/>
      <dgm:t>
        <a:bodyPr/>
        <a:lstStyle/>
        <a:p>
          <a:endParaRPr lang="cs-CZ"/>
        </a:p>
      </dgm:t>
    </dgm:pt>
    <dgm:pt modelId="{EEFCD448-1850-4278-9874-C3187E5D2848}">
      <dgm:prSet/>
      <dgm:spPr/>
      <dgm:t>
        <a:bodyPr/>
        <a:lstStyle/>
        <a:p>
          <a:r>
            <a:rPr lang="en-US" b="0" dirty="0"/>
            <a:t>Free advertising</a:t>
          </a:r>
          <a:endParaRPr lang="en-US" dirty="0"/>
        </a:p>
      </dgm:t>
    </dgm:pt>
    <dgm:pt modelId="{ACF2A3E0-C028-4FB0-88F8-FC2BF432BB64}" type="parTrans" cxnId="{195D7B07-8BA6-4255-B92A-CD522B4508BB}">
      <dgm:prSet/>
      <dgm:spPr/>
      <dgm:t>
        <a:bodyPr/>
        <a:lstStyle/>
        <a:p>
          <a:endParaRPr lang="cs-CZ"/>
        </a:p>
      </dgm:t>
    </dgm:pt>
    <dgm:pt modelId="{81F93932-922D-4249-B653-C28D5561C69C}" type="sibTrans" cxnId="{195D7B07-8BA6-4255-B92A-CD522B4508BB}">
      <dgm:prSet/>
      <dgm:spPr/>
      <dgm:t>
        <a:bodyPr/>
        <a:lstStyle/>
        <a:p>
          <a:endParaRPr lang="cs-CZ"/>
        </a:p>
      </dgm:t>
    </dgm:pt>
    <dgm:pt modelId="{E217E48D-5A3E-4689-A1B4-A10E6142C4DC}">
      <dgm:prSet/>
      <dgm:spPr/>
      <dgm:t>
        <a:bodyPr/>
        <a:lstStyle/>
        <a:p>
          <a:r>
            <a:rPr lang="en-US" b="0" dirty="0"/>
            <a:t>Owing to loyalty with the service brand, positive word-of-mouth generates which is a great benefit accrued over time by the organizations.</a:t>
          </a:r>
          <a:endParaRPr lang="en-US" dirty="0"/>
        </a:p>
      </dgm:t>
    </dgm:pt>
    <dgm:pt modelId="{24CABEEB-DEDE-4939-B0F2-FEC3AE1194B6}" type="parTrans" cxnId="{C167B3A6-1780-4821-BBC1-6D77724FCE74}">
      <dgm:prSet/>
      <dgm:spPr/>
      <dgm:t>
        <a:bodyPr/>
        <a:lstStyle/>
        <a:p>
          <a:endParaRPr lang="cs-CZ"/>
        </a:p>
      </dgm:t>
    </dgm:pt>
    <dgm:pt modelId="{FF722316-5153-428D-9064-A11F431FD9E7}" type="sibTrans" cxnId="{C167B3A6-1780-4821-BBC1-6D77724FCE74}">
      <dgm:prSet/>
      <dgm:spPr/>
      <dgm:t>
        <a:bodyPr/>
        <a:lstStyle/>
        <a:p>
          <a:endParaRPr lang="cs-CZ"/>
        </a:p>
      </dgm:t>
    </dgm:pt>
    <dgm:pt modelId="{96D1CFF7-BBF7-4503-A56C-37A2B3086403}">
      <dgm:prSet/>
      <dgm:spPr/>
      <dgm:t>
        <a:bodyPr/>
        <a:lstStyle/>
        <a:p>
          <a:r>
            <a:rPr lang="en-US" b="0" dirty="0"/>
            <a:t>Retain staff</a:t>
          </a:r>
          <a:endParaRPr lang="en-US" dirty="0"/>
        </a:p>
      </dgm:t>
    </dgm:pt>
    <dgm:pt modelId="{B45341C5-5681-4785-B800-5B00C0351EB0}" type="parTrans" cxnId="{9E2BF363-7661-4AD8-BFF4-8B952B1D368B}">
      <dgm:prSet/>
      <dgm:spPr/>
      <dgm:t>
        <a:bodyPr/>
        <a:lstStyle/>
        <a:p>
          <a:endParaRPr lang="cs-CZ"/>
        </a:p>
      </dgm:t>
    </dgm:pt>
    <dgm:pt modelId="{D983603C-4459-4D45-8CBF-E47FEC510BE2}" type="sibTrans" cxnId="{9E2BF363-7661-4AD8-BFF4-8B952B1D368B}">
      <dgm:prSet/>
      <dgm:spPr/>
      <dgm:t>
        <a:bodyPr/>
        <a:lstStyle/>
        <a:p>
          <a:endParaRPr lang="cs-CZ"/>
        </a:p>
      </dgm:t>
    </dgm:pt>
    <dgm:pt modelId="{887CBADF-744D-435A-B492-DAC815CA998D}">
      <dgm:prSet/>
      <dgm:spPr/>
      <dgm:t>
        <a:bodyPr/>
        <a:lstStyle/>
        <a:p>
          <a:r>
            <a:rPr lang="en-US" b="0" dirty="0"/>
            <a:t>Satisfied customers make staff stick to the company. </a:t>
          </a:r>
          <a:endParaRPr lang="en-US" dirty="0"/>
        </a:p>
      </dgm:t>
    </dgm:pt>
    <dgm:pt modelId="{5EE7CA3F-B028-4AA9-9533-0DED0CC9E062}" type="parTrans" cxnId="{47130F9F-84D2-4582-A4C2-9344B41EF433}">
      <dgm:prSet/>
      <dgm:spPr/>
      <dgm:t>
        <a:bodyPr/>
        <a:lstStyle/>
        <a:p>
          <a:endParaRPr lang="cs-CZ"/>
        </a:p>
      </dgm:t>
    </dgm:pt>
    <dgm:pt modelId="{93215DD1-84E4-4C87-9547-1449EC8662D4}" type="sibTrans" cxnId="{47130F9F-84D2-4582-A4C2-9344B41EF433}">
      <dgm:prSet/>
      <dgm:spPr/>
      <dgm:t>
        <a:bodyPr/>
        <a:lstStyle/>
        <a:p>
          <a:endParaRPr lang="cs-CZ"/>
        </a:p>
      </dgm:t>
    </dgm:pt>
    <dgm:pt modelId="{F3267F4C-8503-4FAF-87C0-CFC1464E09FC}" type="pres">
      <dgm:prSet presAssocID="{7EE5C765-647E-45C1-B25D-C66B363EED64}" presName="linear" presStyleCnt="0">
        <dgm:presLayoutVars>
          <dgm:dir/>
          <dgm:animLvl val="lvl"/>
          <dgm:resizeHandles val="exact"/>
        </dgm:presLayoutVars>
      </dgm:prSet>
      <dgm:spPr/>
    </dgm:pt>
    <dgm:pt modelId="{67637C11-5BE1-4DCF-B459-A7A5FEFE3897}" type="pres">
      <dgm:prSet presAssocID="{93707634-F060-44B3-9ECA-47B358E733A7}" presName="parentLin" presStyleCnt="0"/>
      <dgm:spPr/>
    </dgm:pt>
    <dgm:pt modelId="{7B1E58C5-A1A7-4C2B-87D9-57F86A6DF0C3}" type="pres">
      <dgm:prSet presAssocID="{93707634-F060-44B3-9ECA-47B358E733A7}" presName="parentLeftMargin" presStyleLbl="node1" presStyleIdx="0" presStyleCnt="3"/>
      <dgm:spPr/>
    </dgm:pt>
    <dgm:pt modelId="{9F987E57-F4A3-417B-BB79-01D5E689980C}" type="pres">
      <dgm:prSet presAssocID="{93707634-F060-44B3-9ECA-47B358E733A7}" presName="parentText" presStyleLbl="node1" presStyleIdx="0" presStyleCnt="3">
        <dgm:presLayoutVars>
          <dgm:chMax val="0"/>
          <dgm:bulletEnabled val="1"/>
        </dgm:presLayoutVars>
      </dgm:prSet>
      <dgm:spPr/>
    </dgm:pt>
    <dgm:pt modelId="{ACACFE23-E843-4EE1-B9F5-2463086A7C7C}" type="pres">
      <dgm:prSet presAssocID="{93707634-F060-44B3-9ECA-47B358E733A7}" presName="negativeSpace" presStyleCnt="0"/>
      <dgm:spPr/>
    </dgm:pt>
    <dgm:pt modelId="{7B2B352F-AFD2-4232-831B-216E58BC8D4E}" type="pres">
      <dgm:prSet presAssocID="{93707634-F060-44B3-9ECA-47B358E733A7}" presName="childText" presStyleLbl="conFgAcc1" presStyleIdx="0" presStyleCnt="3">
        <dgm:presLayoutVars>
          <dgm:bulletEnabled val="1"/>
        </dgm:presLayoutVars>
      </dgm:prSet>
      <dgm:spPr/>
    </dgm:pt>
    <dgm:pt modelId="{0C1916F8-24B8-4A96-A118-CD4A23342A90}" type="pres">
      <dgm:prSet presAssocID="{DEB583A9-D957-44D2-A825-EA6726A03D7D}" presName="spaceBetweenRectangles" presStyleCnt="0"/>
      <dgm:spPr/>
    </dgm:pt>
    <dgm:pt modelId="{74160817-4ADB-4A3C-8710-4E844BA9C319}" type="pres">
      <dgm:prSet presAssocID="{EEFCD448-1850-4278-9874-C3187E5D2848}" presName="parentLin" presStyleCnt="0"/>
      <dgm:spPr/>
    </dgm:pt>
    <dgm:pt modelId="{E7451DCD-5E0B-4982-BC0C-912FF0F14C25}" type="pres">
      <dgm:prSet presAssocID="{EEFCD448-1850-4278-9874-C3187E5D2848}" presName="parentLeftMargin" presStyleLbl="node1" presStyleIdx="0" presStyleCnt="3"/>
      <dgm:spPr/>
    </dgm:pt>
    <dgm:pt modelId="{0885CA41-D02B-42A8-BA48-39E789EB5E21}" type="pres">
      <dgm:prSet presAssocID="{EEFCD448-1850-4278-9874-C3187E5D2848}" presName="parentText" presStyleLbl="node1" presStyleIdx="1" presStyleCnt="3">
        <dgm:presLayoutVars>
          <dgm:chMax val="0"/>
          <dgm:bulletEnabled val="1"/>
        </dgm:presLayoutVars>
      </dgm:prSet>
      <dgm:spPr/>
    </dgm:pt>
    <dgm:pt modelId="{B65C80BA-C171-4A71-BB33-17A46EB0BE42}" type="pres">
      <dgm:prSet presAssocID="{EEFCD448-1850-4278-9874-C3187E5D2848}" presName="negativeSpace" presStyleCnt="0"/>
      <dgm:spPr/>
    </dgm:pt>
    <dgm:pt modelId="{0296DEE0-854E-4BE8-8538-B6E0D8EE5222}" type="pres">
      <dgm:prSet presAssocID="{EEFCD448-1850-4278-9874-C3187E5D2848}" presName="childText" presStyleLbl="conFgAcc1" presStyleIdx="1" presStyleCnt="3">
        <dgm:presLayoutVars>
          <dgm:bulletEnabled val="1"/>
        </dgm:presLayoutVars>
      </dgm:prSet>
      <dgm:spPr/>
    </dgm:pt>
    <dgm:pt modelId="{4FE6A8B7-D800-45B7-B456-0354C5DA66F5}" type="pres">
      <dgm:prSet presAssocID="{81F93932-922D-4249-B653-C28D5561C69C}" presName="spaceBetweenRectangles" presStyleCnt="0"/>
      <dgm:spPr/>
    </dgm:pt>
    <dgm:pt modelId="{A27C6549-284A-4A94-AB3B-22AB028D6BC0}" type="pres">
      <dgm:prSet presAssocID="{96D1CFF7-BBF7-4503-A56C-37A2B3086403}" presName="parentLin" presStyleCnt="0"/>
      <dgm:spPr/>
    </dgm:pt>
    <dgm:pt modelId="{CDFA07B3-0D5B-4A07-BF47-F5DD3476D685}" type="pres">
      <dgm:prSet presAssocID="{96D1CFF7-BBF7-4503-A56C-37A2B3086403}" presName="parentLeftMargin" presStyleLbl="node1" presStyleIdx="1" presStyleCnt="3"/>
      <dgm:spPr/>
    </dgm:pt>
    <dgm:pt modelId="{619D2639-D398-4E88-B457-4AFAAE2E9FF8}" type="pres">
      <dgm:prSet presAssocID="{96D1CFF7-BBF7-4503-A56C-37A2B3086403}" presName="parentText" presStyleLbl="node1" presStyleIdx="2" presStyleCnt="3">
        <dgm:presLayoutVars>
          <dgm:chMax val="0"/>
          <dgm:bulletEnabled val="1"/>
        </dgm:presLayoutVars>
      </dgm:prSet>
      <dgm:spPr/>
    </dgm:pt>
    <dgm:pt modelId="{67C5A4E4-675C-4E98-935B-4E552D89219D}" type="pres">
      <dgm:prSet presAssocID="{96D1CFF7-BBF7-4503-A56C-37A2B3086403}" presName="negativeSpace" presStyleCnt="0"/>
      <dgm:spPr/>
    </dgm:pt>
    <dgm:pt modelId="{BCE83FBF-E62A-4BB2-A28F-AAB1965A1D59}" type="pres">
      <dgm:prSet presAssocID="{96D1CFF7-BBF7-4503-A56C-37A2B3086403}" presName="childText" presStyleLbl="conFgAcc1" presStyleIdx="2" presStyleCnt="3">
        <dgm:presLayoutVars>
          <dgm:bulletEnabled val="1"/>
        </dgm:presLayoutVars>
      </dgm:prSet>
      <dgm:spPr/>
    </dgm:pt>
  </dgm:ptLst>
  <dgm:cxnLst>
    <dgm:cxn modelId="{195D7B07-8BA6-4255-B92A-CD522B4508BB}" srcId="{7EE5C765-647E-45C1-B25D-C66B363EED64}" destId="{EEFCD448-1850-4278-9874-C3187E5D2848}" srcOrd="1" destOrd="0" parTransId="{ACF2A3E0-C028-4FB0-88F8-FC2BF432BB64}" sibTransId="{81F93932-922D-4249-B653-C28D5561C69C}"/>
    <dgm:cxn modelId="{6023332D-891A-48E9-8AF1-88AAF1E26202}" type="presOf" srcId="{EEFCD448-1850-4278-9874-C3187E5D2848}" destId="{E7451DCD-5E0B-4982-BC0C-912FF0F14C25}" srcOrd="0" destOrd="0" presId="urn:microsoft.com/office/officeart/2005/8/layout/list1"/>
    <dgm:cxn modelId="{A3DFD335-E2ED-43B8-8103-8D51A5A8F7C5}" type="presOf" srcId="{93707634-F060-44B3-9ECA-47B358E733A7}" destId="{9F987E57-F4A3-417B-BB79-01D5E689980C}" srcOrd="1" destOrd="0" presId="urn:microsoft.com/office/officeart/2005/8/layout/list1"/>
    <dgm:cxn modelId="{1260D039-8C42-4497-9D87-CDCA61EC6A41}" srcId="{93707634-F060-44B3-9ECA-47B358E733A7}" destId="{3D5C3840-ED5B-4D85-80F9-1C11FFE93872}" srcOrd="0" destOrd="0" parTransId="{E42E6FCF-C402-41A8-A9FB-E95BDFB0AC88}" sibTransId="{4AE36237-3ECE-4ECB-A144-3C36AC4958C8}"/>
    <dgm:cxn modelId="{A5FCD25D-7484-4293-A0B1-6DFEFAD12717}" type="presOf" srcId="{96D1CFF7-BBF7-4503-A56C-37A2B3086403}" destId="{CDFA07B3-0D5B-4A07-BF47-F5DD3476D685}" srcOrd="0" destOrd="0" presId="urn:microsoft.com/office/officeart/2005/8/layout/list1"/>
    <dgm:cxn modelId="{9E2BF363-7661-4AD8-BFF4-8B952B1D368B}" srcId="{7EE5C765-647E-45C1-B25D-C66B363EED64}" destId="{96D1CFF7-BBF7-4503-A56C-37A2B3086403}" srcOrd="2" destOrd="0" parTransId="{B45341C5-5681-4785-B800-5B00C0351EB0}" sibTransId="{D983603C-4459-4D45-8CBF-E47FEC510BE2}"/>
    <dgm:cxn modelId="{5FB98989-2BA1-48E1-BC5E-7021F6B106BC}" type="presOf" srcId="{EEFCD448-1850-4278-9874-C3187E5D2848}" destId="{0885CA41-D02B-42A8-BA48-39E789EB5E21}" srcOrd="1" destOrd="0" presId="urn:microsoft.com/office/officeart/2005/8/layout/list1"/>
    <dgm:cxn modelId="{D67FF69D-694F-4E64-878C-0B718B8F40AF}" srcId="{7EE5C765-647E-45C1-B25D-C66B363EED64}" destId="{93707634-F060-44B3-9ECA-47B358E733A7}" srcOrd="0" destOrd="0" parTransId="{C02DB3C1-6367-4725-B769-A43567410A8D}" sibTransId="{DEB583A9-D957-44D2-A825-EA6726A03D7D}"/>
    <dgm:cxn modelId="{47130F9F-84D2-4582-A4C2-9344B41EF433}" srcId="{96D1CFF7-BBF7-4503-A56C-37A2B3086403}" destId="{887CBADF-744D-435A-B492-DAC815CA998D}" srcOrd="0" destOrd="0" parTransId="{5EE7CA3F-B028-4AA9-9533-0DED0CC9E062}" sibTransId="{93215DD1-84E4-4C87-9547-1449EC8662D4}"/>
    <dgm:cxn modelId="{E0119DA0-EBF8-4BE3-AB42-4CE8F3781485}" type="presOf" srcId="{93707634-F060-44B3-9ECA-47B358E733A7}" destId="{7B1E58C5-A1A7-4C2B-87D9-57F86A6DF0C3}" srcOrd="0" destOrd="0" presId="urn:microsoft.com/office/officeart/2005/8/layout/list1"/>
    <dgm:cxn modelId="{C167B3A6-1780-4821-BBC1-6D77724FCE74}" srcId="{EEFCD448-1850-4278-9874-C3187E5D2848}" destId="{E217E48D-5A3E-4689-A1B4-A10E6142C4DC}" srcOrd="0" destOrd="0" parTransId="{24CABEEB-DEDE-4939-B0F2-FEC3AE1194B6}" sibTransId="{FF722316-5153-428D-9064-A11F431FD9E7}"/>
    <dgm:cxn modelId="{1D7EC1BA-F1D7-4DBC-A0D8-8FD8846DB8ED}" type="presOf" srcId="{E217E48D-5A3E-4689-A1B4-A10E6142C4DC}" destId="{0296DEE0-854E-4BE8-8538-B6E0D8EE5222}" srcOrd="0" destOrd="0" presId="urn:microsoft.com/office/officeart/2005/8/layout/list1"/>
    <dgm:cxn modelId="{B152F5BB-4B48-4774-99B9-5DF13C8DD813}" type="presOf" srcId="{887CBADF-744D-435A-B492-DAC815CA998D}" destId="{BCE83FBF-E62A-4BB2-A28F-AAB1965A1D59}" srcOrd="0" destOrd="0" presId="urn:microsoft.com/office/officeart/2005/8/layout/list1"/>
    <dgm:cxn modelId="{49BACFBC-C56F-450D-AF8F-7311AEAD5880}" type="presOf" srcId="{3D5C3840-ED5B-4D85-80F9-1C11FFE93872}" destId="{7B2B352F-AFD2-4232-831B-216E58BC8D4E}" srcOrd="0" destOrd="0" presId="urn:microsoft.com/office/officeart/2005/8/layout/list1"/>
    <dgm:cxn modelId="{74E4A1C2-12B5-40D4-BA3F-5CEC9457AED0}" type="presOf" srcId="{7EE5C765-647E-45C1-B25D-C66B363EED64}" destId="{F3267F4C-8503-4FAF-87C0-CFC1464E09FC}" srcOrd="0" destOrd="0" presId="urn:microsoft.com/office/officeart/2005/8/layout/list1"/>
    <dgm:cxn modelId="{18FEDDF9-EAB4-467E-8BDA-A7E4678E741B}" type="presOf" srcId="{96D1CFF7-BBF7-4503-A56C-37A2B3086403}" destId="{619D2639-D398-4E88-B457-4AFAAE2E9FF8}" srcOrd="1" destOrd="0" presId="urn:microsoft.com/office/officeart/2005/8/layout/list1"/>
    <dgm:cxn modelId="{0AFC6FB3-5355-4BA3-BA39-E18255E10568}" type="presParOf" srcId="{F3267F4C-8503-4FAF-87C0-CFC1464E09FC}" destId="{67637C11-5BE1-4DCF-B459-A7A5FEFE3897}" srcOrd="0" destOrd="0" presId="urn:microsoft.com/office/officeart/2005/8/layout/list1"/>
    <dgm:cxn modelId="{55986D64-E39B-45D3-9F8E-67B08562AC23}" type="presParOf" srcId="{67637C11-5BE1-4DCF-B459-A7A5FEFE3897}" destId="{7B1E58C5-A1A7-4C2B-87D9-57F86A6DF0C3}" srcOrd="0" destOrd="0" presId="urn:microsoft.com/office/officeart/2005/8/layout/list1"/>
    <dgm:cxn modelId="{051F5547-90A6-49C4-9B19-57E9FA7EB053}" type="presParOf" srcId="{67637C11-5BE1-4DCF-B459-A7A5FEFE3897}" destId="{9F987E57-F4A3-417B-BB79-01D5E689980C}" srcOrd="1" destOrd="0" presId="urn:microsoft.com/office/officeart/2005/8/layout/list1"/>
    <dgm:cxn modelId="{05DDA4B0-3F5E-438E-9BE4-ECD7A7D75A83}" type="presParOf" srcId="{F3267F4C-8503-4FAF-87C0-CFC1464E09FC}" destId="{ACACFE23-E843-4EE1-B9F5-2463086A7C7C}" srcOrd="1" destOrd="0" presId="urn:microsoft.com/office/officeart/2005/8/layout/list1"/>
    <dgm:cxn modelId="{F1FB433E-872A-4AAD-A78E-D8EE36A62540}" type="presParOf" srcId="{F3267F4C-8503-4FAF-87C0-CFC1464E09FC}" destId="{7B2B352F-AFD2-4232-831B-216E58BC8D4E}" srcOrd="2" destOrd="0" presId="urn:microsoft.com/office/officeart/2005/8/layout/list1"/>
    <dgm:cxn modelId="{39D86019-6253-4094-B8BD-5BBB3B3DBCE3}" type="presParOf" srcId="{F3267F4C-8503-4FAF-87C0-CFC1464E09FC}" destId="{0C1916F8-24B8-4A96-A118-CD4A23342A90}" srcOrd="3" destOrd="0" presId="urn:microsoft.com/office/officeart/2005/8/layout/list1"/>
    <dgm:cxn modelId="{8A43CCE3-7682-4980-A250-BC50503C901F}" type="presParOf" srcId="{F3267F4C-8503-4FAF-87C0-CFC1464E09FC}" destId="{74160817-4ADB-4A3C-8710-4E844BA9C319}" srcOrd="4" destOrd="0" presId="urn:microsoft.com/office/officeart/2005/8/layout/list1"/>
    <dgm:cxn modelId="{93944CCA-174E-4CFC-BB45-A55B29238B19}" type="presParOf" srcId="{74160817-4ADB-4A3C-8710-4E844BA9C319}" destId="{E7451DCD-5E0B-4982-BC0C-912FF0F14C25}" srcOrd="0" destOrd="0" presId="urn:microsoft.com/office/officeart/2005/8/layout/list1"/>
    <dgm:cxn modelId="{DB61ED94-8ABF-481C-9B20-A437818ED12B}" type="presParOf" srcId="{74160817-4ADB-4A3C-8710-4E844BA9C319}" destId="{0885CA41-D02B-42A8-BA48-39E789EB5E21}" srcOrd="1" destOrd="0" presId="urn:microsoft.com/office/officeart/2005/8/layout/list1"/>
    <dgm:cxn modelId="{6B5C02D5-421C-4A24-8B8F-0F22C9EED65A}" type="presParOf" srcId="{F3267F4C-8503-4FAF-87C0-CFC1464E09FC}" destId="{B65C80BA-C171-4A71-BB33-17A46EB0BE42}" srcOrd="5" destOrd="0" presId="urn:microsoft.com/office/officeart/2005/8/layout/list1"/>
    <dgm:cxn modelId="{5FC68B24-70CC-4F75-8796-D0B1B9169070}" type="presParOf" srcId="{F3267F4C-8503-4FAF-87C0-CFC1464E09FC}" destId="{0296DEE0-854E-4BE8-8538-B6E0D8EE5222}" srcOrd="6" destOrd="0" presId="urn:microsoft.com/office/officeart/2005/8/layout/list1"/>
    <dgm:cxn modelId="{3E3E0654-57E2-400E-BC31-D0F19743B7C5}" type="presParOf" srcId="{F3267F4C-8503-4FAF-87C0-CFC1464E09FC}" destId="{4FE6A8B7-D800-45B7-B456-0354C5DA66F5}" srcOrd="7" destOrd="0" presId="urn:microsoft.com/office/officeart/2005/8/layout/list1"/>
    <dgm:cxn modelId="{4BB1B920-2BEC-4F45-8B67-CA431F9335E6}" type="presParOf" srcId="{F3267F4C-8503-4FAF-87C0-CFC1464E09FC}" destId="{A27C6549-284A-4A94-AB3B-22AB028D6BC0}" srcOrd="8" destOrd="0" presId="urn:microsoft.com/office/officeart/2005/8/layout/list1"/>
    <dgm:cxn modelId="{DEB8E2A6-D323-4F63-8524-CDAD561724B4}" type="presParOf" srcId="{A27C6549-284A-4A94-AB3B-22AB028D6BC0}" destId="{CDFA07B3-0D5B-4A07-BF47-F5DD3476D685}" srcOrd="0" destOrd="0" presId="urn:microsoft.com/office/officeart/2005/8/layout/list1"/>
    <dgm:cxn modelId="{C9FA1B6F-4400-47B9-BEEA-91F3B3F52653}" type="presParOf" srcId="{A27C6549-284A-4A94-AB3B-22AB028D6BC0}" destId="{619D2639-D398-4E88-B457-4AFAAE2E9FF8}" srcOrd="1" destOrd="0" presId="urn:microsoft.com/office/officeart/2005/8/layout/list1"/>
    <dgm:cxn modelId="{F4810BB2-1146-4602-8FE3-3FBC1713AA80}" type="presParOf" srcId="{F3267F4C-8503-4FAF-87C0-CFC1464E09FC}" destId="{67C5A4E4-675C-4E98-935B-4E552D89219D}" srcOrd="9" destOrd="0" presId="urn:microsoft.com/office/officeart/2005/8/layout/list1"/>
    <dgm:cxn modelId="{23482B8D-5F2F-4F47-8BD3-F77F13A9B602}" type="presParOf" srcId="{F3267F4C-8503-4FAF-87C0-CFC1464E09FC}" destId="{BCE83FBF-E62A-4BB2-A28F-AAB1965A1D5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AF3F9F-021C-4E29-BF31-FB4DE2B0AD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D13FE71-5F8B-43A1-82CF-89C2F7411943}">
      <dgm:prSet/>
      <dgm:spPr/>
      <dgm:t>
        <a:bodyPr/>
        <a:lstStyle/>
        <a:p>
          <a:r>
            <a:rPr lang="en-US" b="0" dirty="0"/>
            <a:t>PAYBACK is one of Europe’s leading loyalty programs.</a:t>
          </a:r>
          <a:endParaRPr lang="en-US" dirty="0"/>
        </a:p>
      </dgm:t>
    </dgm:pt>
    <dgm:pt modelId="{CFA5ABB3-1CE9-4AF7-8520-EAA08E23EC60}" type="parTrans" cxnId="{E34AA1D8-8556-4D4C-A8F1-E05A30111E47}">
      <dgm:prSet/>
      <dgm:spPr/>
      <dgm:t>
        <a:bodyPr/>
        <a:lstStyle/>
        <a:p>
          <a:endParaRPr lang="cs-CZ"/>
        </a:p>
      </dgm:t>
    </dgm:pt>
    <dgm:pt modelId="{D9AA58F8-4F34-45E1-8D0F-DF2446C7A5FA}" type="sibTrans" cxnId="{E34AA1D8-8556-4D4C-A8F1-E05A30111E47}">
      <dgm:prSet/>
      <dgm:spPr/>
      <dgm:t>
        <a:bodyPr/>
        <a:lstStyle/>
        <a:p>
          <a:endParaRPr lang="cs-CZ"/>
        </a:p>
      </dgm:t>
    </dgm:pt>
    <dgm:pt modelId="{D3D7BC34-CE4D-4C53-AFF4-FE65E4720447}">
      <dgm:prSet/>
      <dgm:spPr/>
      <dgm:t>
        <a:bodyPr/>
        <a:lstStyle/>
        <a:p>
          <a:r>
            <a:rPr lang="en-US" b="0" dirty="0"/>
            <a:t>PAYBACK stems from pooling loyalty benefits from many partners: Using one single card, members earn loyalty points when they shop at a wide the range of different merchants and brands.</a:t>
          </a:r>
          <a:endParaRPr lang="en-US" dirty="0"/>
        </a:p>
      </dgm:t>
    </dgm:pt>
    <dgm:pt modelId="{99461D3C-00DE-42C0-910F-175C3BCC765D}" type="parTrans" cxnId="{F1B1CF3F-F4D4-4ADD-AE97-6C8E1C892E2E}">
      <dgm:prSet/>
      <dgm:spPr/>
      <dgm:t>
        <a:bodyPr/>
        <a:lstStyle/>
        <a:p>
          <a:endParaRPr lang="cs-CZ"/>
        </a:p>
      </dgm:t>
    </dgm:pt>
    <dgm:pt modelId="{89C91544-04FD-45EC-B69A-79B1D41A9BCB}" type="sibTrans" cxnId="{F1B1CF3F-F4D4-4ADD-AE97-6C8E1C892E2E}">
      <dgm:prSet/>
      <dgm:spPr/>
      <dgm:t>
        <a:bodyPr/>
        <a:lstStyle/>
        <a:p>
          <a:endParaRPr lang="cs-CZ"/>
        </a:p>
      </dgm:t>
    </dgm:pt>
    <dgm:pt modelId="{AB8D156A-F01B-420E-A092-2B20F751ABF2}" type="pres">
      <dgm:prSet presAssocID="{55AF3F9F-021C-4E29-BF31-FB4DE2B0AD47}" presName="linear" presStyleCnt="0">
        <dgm:presLayoutVars>
          <dgm:animLvl val="lvl"/>
          <dgm:resizeHandles val="exact"/>
        </dgm:presLayoutVars>
      </dgm:prSet>
      <dgm:spPr/>
    </dgm:pt>
    <dgm:pt modelId="{2B3D3E66-B907-4010-A3CF-CF837DD195FD}" type="pres">
      <dgm:prSet presAssocID="{ED13FE71-5F8B-43A1-82CF-89C2F7411943}" presName="parentText" presStyleLbl="node1" presStyleIdx="0" presStyleCnt="2">
        <dgm:presLayoutVars>
          <dgm:chMax val="0"/>
          <dgm:bulletEnabled val="1"/>
        </dgm:presLayoutVars>
      </dgm:prSet>
      <dgm:spPr/>
    </dgm:pt>
    <dgm:pt modelId="{BC04EB15-334E-4C03-852D-F235CF1315A0}" type="pres">
      <dgm:prSet presAssocID="{D9AA58F8-4F34-45E1-8D0F-DF2446C7A5FA}" presName="spacer" presStyleCnt="0"/>
      <dgm:spPr/>
    </dgm:pt>
    <dgm:pt modelId="{90A11544-CBEF-44FC-B2D5-01EB88657949}" type="pres">
      <dgm:prSet presAssocID="{D3D7BC34-CE4D-4C53-AFF4-FE65E4720447}" presName="parentText" presStyleLbl="node1" presStyleIdx="1" presStyleCnt="2">
        <dgm:presLayoutVars>
          <dgm:chMax val="0"/>
          <dgm:bulletEnabled val="1"/>
        </dgm:presLayoutVars>
      </dgm:prSet>
      <dgm:spPr/>
    </dgm:pt>
  </dgm:ptLst>
  <dgm:cxnLst>
    <dgm:cxn modelId="{DD358904-382B-4890-97DA-EAAB3788DC4B}" type="presOf" srcId="{D3D7BC34-CE4D-4C53-AFF4-FE65E4720447}" destId="{90A11544-CBEF-44FC-B2D5-01EB88657949}" srcOrd="0" destOrd="0" presId="urn:microsoft.com/office/officeart/2005/8/layout/vList2"/>
    <dgm:cxn modelId="{93D9B136-D6D7-4D84-B678-D1B444C1DF60}" type="presOf" srcId="{ED13FE71-5F8B-43A1-82CF-89C2F7411943}" destId="{2B3D3E66-B907-4010-A3CF-CF837DD195FD}" srcOrd="0" destOrd="0" presId="urn:microsoft.com/office/officeart/2005/8/layout/vList2"/>
    <dgm:cxn modelId="{F1B1CF3F-F4D4-4ADD-AE97-6C8E1C892E2E}" srcId="{55AF3F9F-021C-4E29-BF31-FB4DE2B0AD47}" destId="{D3D7BC34-CE4D-4C53-AFF4-FE65E4720447}" srcOrd="1" destOrd="0" parTransId="{99461D3C-00DE-42C0-910F-175C3BCC765D}" sibTransId="{89C91544-04FD-45EC-B69A-79B1D41A9BCB}"/>
    <dgm:cxn modelId="{A3FCC44D-CE77-4D4B-90DC-BF7185A679F1}" type="presOf" srcId="{55AF3F9F-021C-4E29-BF31-FB4DE2B0AD47}" destId="{AB8D156A-F01B-420E-A092-2B20F751ABF2}" srcOrd="0" destOrd="0" presId="urn:microsoft.com/office/officeart/2005/8/layout/vList2"/>
    <dgm:cxn modelId="{E34AA1D8-8556-4D4C-A8F1-E05A30111E47}" srcId="{55AF3F9F-021C-4E29-BF31-FB4DE2B0AD47}" destId="{ED13FE71-5F8B-43A1-82CF-89C2F7411943}" srcOrd="0" destOrd="0" parTransId="{CFA5ABB3-1CE9-4AF7-8520-EAA08E23EC60}" sibTransId="{D9AA58F8-4F34-45E1-8D0F-DF2446C7A5FA}"/>
    <dgm:cxn modelId="{C92E5F46-E27C-450C-87A8-86B1504CF97D}" type="presParOf" srcId="{AB8D156A-F01B-420E-A092-2B20F751ABF2}" destId="{2B3D3E66-B907-4010-A3CF-CF837DD195FD}" srcOrd="0" destOrd="0" presId="urn:microsoft.com/office/officeart/2005/8/layout/vList2"/>
    <dgm:cxn modelId="{63EA4511-8205-436F-B105-BBB1185B3932}" type="presParOf" srcId="{AB8D156A-F01B-420E-A092-2B20F751ABF2}" destId="{BC04EB15-334E-4C03-852D-F235CF1315A0}" srcOrd="1" destOrd="0" presId="urn:microsoft.com/office/officeart/2005/8/layout/vList2"/>
    <dgm:cxn modelId="{76C7CE92-98EC-4905-8B1C-A5872C90D222}" type="presParOf" srcId="{AB8D156A-F01B-420E-A092-2B20F751ABF2}" destId="{90A11544-CBEF-44FC-B2D5-01EB886579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2E4AD5-24E1-4F1F-AAA9-4FB73E1CB6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4280671-0FA1-47C0-B97D-D6346E60D13A}">
      <dgm:prSet/>
      <dgm:spPr/>
      <dgm:t>
        <a:bodyPr/>
        <a:lstStyle/>
        <a:p>
          <a:r>
            <a:rPr lang="en-US" b="0" dirty="0"/>
            <a:t>You will get to know more about the word VALUE in Service Science and Service Marketing.</a:t>
          </a:r>
          <a:endParaRPr lang="en-US" dirty="0"/>
        </a:p>
      </dgm:t>
    </dgm:pt>
    <dgm:pt modelId="{64335AE7-ED9B-4625-8073-0BFE04EBF2B4}" type="parTrans" cxnId="{557828DF-143B-4A6D-9D5A-C638335CADFC}">
      <dgm:prSet/>
      <dgm:spPr/>
      <dgm:t>
        <a:bodyPr/>
        <a:lstStyle/>
        <a:p>
          <a:endParaRPr lang="cs-CZ"/>
        </a:p>
      </dgm:t>
    </dgm:pt>
    <dgm:pt modelId="{2DA3D11A-DC0A-4270-967E-69752F33DF32}" type="sibTrans" cxnId="{557828DF-143B-4A6D-9D5A-C638335CADFC}">
      <dgm:prSet/>
      <dgm:spPr/>
      <dgm:t>
        <a:bodyPr/>
        <a:lstStyle/>
        <a:p>
          <a:endParaRPr lang="cs-CZ"/>
        </a:p>
      </dgm:t>
    </dgm:pt>
    <dgm:pt modelId="{0FCCB537-F568-465D-935D-AB91A51F7B68}">
      <dgm:prSet/>
      <dgm:spPr/>
      <dgm:t>
        <a:bodyPr/>
        <a:lstStyle/>
        <a:p>
          <a:r>
            <a:rPr lang="en-US" b="0" dirty="0"/>
            <a:t>Both customers and firms stand to obtain something in this relationship. </a:t>
          </a:r>
          <a:endParaRPr lang="en-US" dirty="0"/>
        </a:p>
      </dgm:t>
    </dgm:pt>
    <dgm:pt modelId="{B1255D94-BBFF-472E-9618-9EFEE75A86B8}" type="parTrans" cxnId="{65726C16-079E-47E5-8319-D4990BEF6551}">
      <dgm:prSet/>
      <dgm:spPr/>
      <dgm:t>
        <a:bodyPr/>
        <a:lstStyle/>
        <a:p>
          <a:endParaRPr lang="cs-CZ"/>
        </a:p>
      </dgm:t>
    </dgm:pt>
    <dgm:pt modelId="{AD46ABC5-622E-4FE3-A328-E99A59C49407}" type="sibTrans" cxnId="{65726C16-079E-47E5-8319-D4990BEF6551}">
      <dgm:prSet/>
      <dgm:spPr/>
      <dgm:t>
        <a:bodyPr/>
        <a:lstStyle/>
        <a:p>
          <a:endParaRPr lang="cs-CZ"/>
        </a:p>
      </dgm:t>
    </dgm:pt>
    <dgm:pt modelId="{8EE44D81-9116-4048-86E3-8DF3C620155C}">
      <dgm:prSet/>
      <dgm:spPr/>
      <dgm:t>
        <a:bodyPr/>
        <a:lstStyle/>
        <a:p>
          <a:r>
            <a:rPr lang="en-US" b="0" dirty="0"/>
            <a:t>Customers like to stay loyal to companies that offer them better value. </a:t>
          </a:r>
          <a:endParaRPr lang="en-US" dirty="0"/>
        </a:p>
      </dgm:t>
    </dgm:pt>
    <dgm:pt modelId="{8ED46C71-BFC3-4AC9-8098-E7BFF20A4D17}" type="parTrans" cxnId="{E41198E6-AF6A-4076-AD48-4BF97DB905FA}">
      <dgm:prSet/>
      <dgm:spPr/>
      <dgm:t>
        <a:bodyPr/>
        <a:lstStyle/>
        <a:p>
          <a:endParaRPr lang="cs-CZ"/>
        </a:p>
      </dgm:t>
    </dgm:pt>
    <dgm:pt modelId="{8F57509D-F993-454C-A942-D393AA693320}" type="sibTrans" cxnId="{E41198E6-AF6A-4076-AD48-4BF97DB905FA}">
      <dgm:prSet/>
      <dgm:spPr/>
      <dgm:t>
        <a:bodyPr/>
        <a:lstStyle/>
        <a:p>
          <a:endParaRPr lang="cs-CZ"/>
        </a:p>
      </dgm:t>
    </dgm:pt>
    <dgm:pt modelId="{7F696856-C5BC-490D-A8A3-60C7F7786F5C}">
      <dgm:prSet/>
      <dgm:spPr/>
      <dgm:t>
        <a:bodyPr/>
        <a:lstStyle/>
        <a:p>
          <a:r>
            <a:rPr lang="en-US" b="0" dirty="0"/>
            <a:t>Companies like the customers to make more constant purchases. </a:t>
          </a:r>
          <a:endParaRPr lang="en-US" dirty="0"/>
        </a:p>
      </dgm:t>
    </dgm:pt>
    <dgm:pt modelId="{4BA01922-44B7-469E-93A3-7F8FCC6A4886}" type="parTrans" cxnId="{23A22068-FA58-445A-9CBB-362C9BAE7562}">
      <dgm:prSet/>
      <dgm:spPr/>
      <dgm:t>
        <a:bodyPr/>
        <a:lstStyle/>
        <a:p>
          <a:endParaRPr lang="cs-CZ"/>
        </a:p>
      </dgm:t>
    </dgm:pt>
    <dgm:pt modelId="{E3D23D0B-876E-4BAA-9DD1-7BC1417A5F5C}" type="sibTrans" cxnId="{23A22068-FA58-445A-9CBB-362C9BAE7562}">
      <dgm:prSet/>
      <dgm:spPr/>
      <dgm:t>
        <a:bodyPr/>
        <a:lstStyle/>
        <a:p>
          <a:endParaRPr lang="cs-CZ"/>
        </a:p>
      </dgm:t>
    </dgm:pt>
    <dgm:pt modelId="{630B2531-F2A2-487D-9A71-06B7094BDF81}" type="pres">
      <dgm:prSet presAssocID="{572E4AD5-24E1-4F1F-AAA9-4FB73E1CB67A}" presName="linear" presStyleCnt="0">
        <dgm:presLayoutVars>
          <dgm:animLvl val="lvl"/>
          <dgm:resizeHandles val="exact"/>
        </dgm:presLayoutVars>
      </dgm:prSet>
      <dgm:spPr/>
    </dgm:pt>
    <dgm:pt modelId="{B8BBA2D4-6F3C-4C4C-92CA-3219AA9AD077}" type="pres">
      <dgm:prSet presAssocID="{14280671-0FA1-47C0-B97D-D6346E60D13A}" presName="parentText" presStyleLbl="node1" presStyleIdx="0" presStyleCnt="4">
        <dgm:presLayoutVars>
          <dgm:chMax val="0"/>
          <dgm:bulletEnabled val="1"/>
        </dgm:presLayoutVars>
      </dgm:prSet>
      <dgm:spPr/>
    </dgm:pt>
    <dgm:pt modelId="{A1E07B03-82DA-47B7-AB79-784EC23361EE}" type="pres">
      <dgm:prSet presAssocID="{2DA3D11A-DC0A-4270-967E-69752F33DF32}" presName="spacer" presStyleCnt="0"/>
      <dgm:spPr/>
    </dgm:pt>
    <dgm:pt modelId="{A2CD9ED6-E50B-4E4F-8D9D-89DF07BEC541}" type="pres">
      <dgm:prSet presAssocID="{0FCCB537-F568-465D-935D-AB91A51F7B68}" presName="parentText" presStyleLbl="node1" presStyleIdx="1" presStyleCnt="4">
        <dgm:presLayoutVars>
          <dgm:chMax val="0"/>
          <dgm:bulletEnabled val="1"/>
        </dgm:presLayoutVars>
      </dgm:prSet>
      <dgm:spPr/>
    </dgm:pt>
    <dgm:pt modelId="{587562D2-19E8-4DB8-BB3B-8AE8514B86DD}" type="pres">
      <dgm:prSet presAssocID="{AD46ABC5-622E-4FE3-A328-E99A59C49407}" presName="spacer" presStyleCnt="0"/>
      <dgm:spPr/>
    </dgm:pt>
    <dgm:pt modelId="{4261A74F-4D11-44E9-A7D3-7C874FD3D1DC}" type="pres">
      <dgm:prSet presAssocID="{8EE44D81-9116-4048-86E3-8DF3C620155C}" presName="parentText" presStyleLbl="node1" presStyleIdx="2" presStyleCnt="4">
        <dgm:presLayoutVars>
          <dgm:chMax val="0"/>
          <dgm:bulletEnabled val="1"/>
        </dgm:presLayoutVars>
      </dgm:prSet>
      <dgm:spPr/>
    </dgm:pt>
    <dgm:pt modelId="{33CB5816-A2B4-411B-8042-36B83F312D72}" type="pres">
      <dgm:prSet presAssocID="{8F57509D-F993-454C-A942-D393AA693320}" presName="spacer" presStyleCnt="0"/>
      <dgm:spPr/>
    </dgm:pt>
    <dgm:pt modelId="{D6A47F02-143B-479B-9512-5B3A98BEE145}" type="pres">
      <dgm:prSet presAssocID="{7F696856-C5BC-490D-A8A3-60C7F7786F5C}" presName="parentText" presStyleLbl="node1" presStyleIdx="3" presStyleCnt="4">
        <dgm:presLayoutVars>
          <dgm:chMax val="0"/>
          <dgm:bulletEnabled val="1"/>
        </dgm:presLayoutVars>
      </dgm:prSet>
      <dgm:spPr/>
    </dgm:pt>
  </dgm:ptLst>
  <dgm:cxnLst>
    <dgm:cxn modelId="{8CE46404-0987-4514-9A49-692B37B31570}" type="presOf" srcId="{7F696856-C5BC-490D-A8A3-60C7F7786F5C}" destId="{D6A47F02-143B-479B-9512-5B3A98BEE145}" srcOrd="0" destOrd="0" presId="urn:microsoft.com/office/officeart/2005/8/layout/vList2"/>
    <dgm:cxn modelId="{65726C16-079E-47E5-8319-D4990BEF6551}" srcId="{572E4AD5-24E1-4F1F-AAA9-4FB73E1CB67A}" destId="{0FCCB537-F568-465D-935D-AB91A51F7B68}" srcOrd="1" destOrd="0" parTransId="{B1255D94-BBFF-472E-9618-9EFEE75A86B8}" sibTransId="{AD46ABC5-622E-4FE3-A328-E99A59C49407}"/>
    <dgm:cxn modelId="{23A22068-FA58-445A-9CBB-362C9BAE7562}" srcId="{572E4AD5-24E1-4F1F-AAA9-4FB73E1CB67A}" destId="{7F696856-C5BC-490D-A8A3-60C7F7786F5C}" srcOrd="3" destOrd="0" parTransId="{4BA01922-44B7-469E-93A3-7F8FCC6A4886}" sibTransId="{E3D23D0B-876E-4BAA-9DD1-7BC1417A5F5C}"/>
    <dgm:cxn modelId="{1CED4671-86B0-4EF1-B11F-8658D2EF5C4B}" type="presOf" srcId="{14280671-0FA1-47C0-B97D-D6346E60D13A}" destId="{B8BBA2D4-6F3C-4C4C-92CA-3219AA9AD077}" srcOrd="0" destOrd="0" presId="urn:microsoft.com/office/officeart/2005/8/layout/vList2"/>
    <dgm:cxn modelId="{619E0CC6-BF78-4D19-A122-3463FAC9FBD7}" type="presOf" srcId="{572E4AD5-24E1-4F1F-AAA9-4FB73E1CB67A}" destId="{630B2531-F2A2-487D-9A71-06B7094BDF81}" srcOrd="0" destOrd="0" presId="urn:microsoft.com/office/officeart/2005/8/layout/vList2"/>
    <dgm:cxn modelId="{185ED8DD-95BE-4421-A0EA-64FD1E7EA449}" type="presOf" srcId="{0FCCB537-F568-465D-935D-AB91A51F7B68}" destId="{A2CD9ED6-E50B-4E4F-8D9D-89DF07BEC541}" srcOrd="0" destOrd="0" presId="urn:microsoft.com/office/officeart/2005/8/layout/vList2"/>
    <dgm:cxn modelId="{557828DF-143B-4A6D-9D5A-C638335CADFC}" srcId="{572E4AD5-24E1-4F1F-AAA9-4FB73E1CB67A}" destId="{14280671-0FA1-47C0-B97D-D6346E60D13A}" srcOrd="0" destOrd="0" parTransId="{64335AE7-ED9B-4625-8073-0BFE04EBF2B4}" sibTransId="{2DA3D11A-DC0A-4270-967E-69752F33DF32}"/>
    <dgm:cxn modelId="{E41198E6-AF6A-4076-AD48-4BF97DB905FA}" srcId="{572E4AD5-24E1-4F1F-AAA9-4FB73E1CB67A}" destId="{8EE44D81-9116-4048-86E3-8DF3C620155C}" srcOrd="2" destOrd="0" parTransId="{8ED46C71-BFC3-4AC9-8098-E7BFF20A4D17}" sibTransId="{8F57509D-F993-454C-A942-D393AA693320}"/>
    <dgm:cxn modelId="{C08282FB-7FB9-4E9A-918A-5559EFE630FE}" type="presOf" srcId="{8EE44D81-9116-4048-86E3-8DF3C620155C}" destId="{4261A74F-4D11-44E9-A7D3-7C874FD3D1DC}" srcOrd="0" destOrd="0" presId="urn:microsoft.com/office/officeart/2005/8/layout/vList2"/>
    <dgm:cxn modelId="{16F664CD-B8B2-4A1D-B626-F1F7B30BC058}" type="presParOf" srcId="{630B2531-F2A2-487D-9A71-06B7094BDF81}" destId="{B8BBA2D4-6F3C-4C4C-92CA-3219AA9AD077}" srcOrd="0" destOrd="0" presId="urn:microsoft.com/office/officeart/2005/8/layout/vList2"/>
    <dgm:cxn modelId="{ABAE00C5-CA0E-4A16-BA55-F29CE54FC496}" type="presParOf" srcId="{630B2531-F2A2-487D-9A71-06B7094BDF81}" destId="{A1E07B03-82DA-47B7-AB79-784EC23361EE}" srcOrd="1" destOrd="0" presId="urn:microsoft.com/office/officeart/2005/8/layout/vList2"/>
    <dgm:cxn modelId="{98928A88-B1F0-4981-986C-003DF0CFE0B8}" type="presParOf" srcId="{630B2531-F2A2-487D-9A71-06B7094BDF81}" destId="{A2CD9ED6-E50B-4E4F-8D9D-89DF07BEC541}" srcOrd="2" destOrd="0" presId="urn:microsoft.com/office/officeart/2005/8/layout/vList2"/>
    <dgm:cxn modelId="{27E58A06-9F28-431E-A7F3-A00833F7E925}" type="presParOf" srcId="{630B2531-F2A2-487D-9A71-06B7094BDF81}" destId="{587562D2-19E8-4DB8-BB3B-8AE8514B86DD}" srcOrd="3" destOrd="0" presId="urn:microsoft.com/office/officeart/2005/8/layout/vList2"/>
    <dgm:cxn modelId="{D3D13CD4-99F1-4AC2-8915-9A2CB4D2B51B}" type="presParOf" srcId="{630B2531-F2A2-487D-9A71-06B7094BDF81}" destId="{4261A74F-4D11-44E9-A7D3-7C874FD3D1DC}" srcOrd="4" destOrd="0" presId="urn:microsoft.com/office/officeart/2005/8/layout/vList2"/>
    <dgm:cxn modelId="{62E374E3-30C6-4678-B277-A78F63CF9F2C}" type="presParOf" srcId="{630B2531-F2A2-487D-9A71-06B7094BDF81}" destId="{33CB5816-A2B4-411B-8042-36B83F312D72}" srcOrd="5" destOrd="0" presId="urn:microsoft.com/office/officeart/2005/8/layout/vList2"/>
    <dgm:cxn modelId="{CB494B9A-5C22-4905-AAFD-EFDA4486ED90}" type="presParOf" srcId="{630B2531-F2A2-487D-9A71-06B7094BDF81}" destId="{D6A47F02-143B-479B-9512-5B3A98BEE14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50DAFE-2324-4DD5-A086-FB77CF8130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DF6C6BE-7406-40B9-831B-F28E98C9C37C}">
      <dgm:prSet/>
      <dgm:spPr/>
      <dgm:t>
        <a:bodyPr/>
        <a:lstStyle/>
        <a:p>
          <a:r>
            <a:rPr lang="en-US" b="0" dirty="0"/>
            <a:t>Relationship marketing is a critical facet of customer relationship management (CRM) that focuses on customer loyalty and long-term customer engagement </a:t>
          </a:r>
          <a:endParaRPr lang="en-US" dirty="0"/>
        </a:p>
      </dgm:t>
    </dgm:pt>
    <dgm:pt modelId="{050B1BA0-7C62-4387-AED0-DE30C5D77D07}" type="parTrans" cxnId="{B5D1C7F8-86B2-4EA6-9497-576869E1649A}">
      <dgm:prSet/>
      <dgm:spPr/>
      <dgm:t>
        <a:bodyPr/>
        <a:lstStyle/>
        <a:p>
          <a:endParaRPr lang="cs-CZ"/>
        </a:p>
      </dgm:t>
    </dgm:pt>
    <dgm:pt modelId="{4F44C08E-DA2D-4C91-BB82-F4AB48AFDC0E}" type="sibTrans" cxnId="{B5D1C7F8-86B2-4EA6-9497-576869E1649A}">
      <dgm:prSet/>
      <dgm:spPr/>
      <dgm:t>
        <a:bodyPr/>
        <a:lstStyle/>
        <a:p>
          <a:endParaRPr lang="cs-CZ"/>
        </a:p>
      </dgm:t>
    </dgm:pt>
    <dgm:pt modelId="{30CF562A-84B2-4612-8C71-29FA48ACD100}" type="pres">
      <dgm:prSet presAssocID="{DD50DAFE-2324-4DD5-A086-FB77CF813050}" presName="linear" presStyleCnt="0">
        <dgm:presLayoutVars>
          <dgm:animLvl val="lvl"/>
          <dgm:resizeHandles val="exact"/>
        </dgm:presLayoutVars>
      </dgm:prSet>
      <dgm:spPr/>
    </dgm:pt>
    <dgm:pt modelId="{A3991363-5DA0-4D70-A8AC-6F129A8ACAF9}" type="pres">
      <dgm:prSet presAssocID="{8DF6C6BE-7406-40B9-831B-F28E98C9C37C}" presName="parentText" presStyleLbl="node1" presStyleIdx="0" presStyleCnt="1">
        <dgm:presLayoutVars>
          <dgm:chMax val="0"/>
          <dgm:bulletEnabled val="1"/>
        </dgm:presLayoutVars>
      </dgm:prSet>
      <dgm:spPr/>
    </dgm:pt>
  </dgm:ptLst>
  <dgm:cxnLst>
    <dgm:cxn modelId="{8ADEB7AF-1A76-4672-A874-DB9E7513160F}" type="presOf" srcId="{8DF6C6BE-7406-40B9-831B-F28E98C9C37C}" destId="{A3991363-5DA0-4D70-A8AC-6F129A8ACAF9}" srcOrd="0" destOrd="0" presId="urn:microsoft.com/office/officeart/2005/8/layout/vList2"/>
    <dgm:cxn modelId="{7AAEBFDD-630A-44BB-87F6-48FFC8DCF69A}" type="presOf" srcId="{DD50DAFE-2324-4DD5-A086-FB77CF813050}" destId="{30CF562A-84B2-4612-8C71-29FA48ACD100}" srcOrd="0" destOrd="0" presId="urn:microsoft.com/office/officeart/2005/8/layout/vList2"/>
    <dgm:cxn modelId="{B5D1C7F8-86B2-4EA6-9497-576869E1649A}" srcId="{DD50DAFE-2324-4DD5-A086-FB77CF813050}" destId="{8DF6C6BE-7406-40B9-831B-F28E98C9C37C}" srcOrd="0" destOrd="0" parTransId="{050B1BA0-7C62-4387-AED0-DE30C5D77D07}" sibTransId="{4F44C08E-DA2D-4C91-BB82-F4AB48AFDC0E}"/>
    <dgm:cxn modelId="{88488926-0000-4A47-87DB-9A96E22395D9}" type="presParOf" srcId="{30CF562A-84B2-4612-8C71-29FA48ACD100}" destId="{A3991363-5DA0-4D70-A8AC-6F129A8ACAF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EFF417-1669-42C3-9973-E52250FD9D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E2FA308F-9201-4CAD-BA89-391BAECC5865}">
      <dgm:prSet/>
      <dgm:spPr/>
      <dgm:t>
        <a:bodyPr/>
        <a:lstStyle/>
        <a:p>
          <a:r>
            <a:rPr lang="en-US" b="0" dirty="0"/>
            <a:t>CRM – “Strategy used to learn more about customers’ needs and behaviors in order to develop stronger relationships with them”</a:t>
          </a:r>
          <a:endParaRPr lang="en-US" dirty="0"/>
        </a:p>
      </dgm:t>
    </dgm:pt>
    <dgm:pt modelId="{56C3A45F-2719-4B15-8520-0E95438A2542}" type="parTrans" cxnId="{4A9AB7D7-91D8-4821-BC08-B73C8EA405DD}">
      <dgm:prSet/>
      <dgm:spPr/>
      <dgm:t>
        <a:bodyPr/>
        <a:lstStyle/>
        <a:p>
          <a:endParaRPr lang="cs-CZ"/>
        </a:p>
      </dgm:t>
    </dgm:pt>
    <dgm:pt modelId="{F6101F44-1700-4052-8A7C-33F3D5245057}" type="sibTrans" cxnId="{4A9AB7D7-91D8-4821-BC08-B73C8EA405DD}">
      <dgm:prSet/>
      <dgm:spPr/>
      <dgm:t>
        <a:bodyPr/>
        <a:lstStyle/>
        <a:p>
          <a:endParaRPr lang="cs-CZ"/>
        </a:p>
      </dgm:t>
    </dgm:pt>
    <dgm:pt modelId="{2AE2A598-C246-46C6-85D1-43DD116C2C8F}">
      <dgm:prSet/>
      <dgm:spPr/>
      <dgm:t>
        <a:bodyPr/>
        <a:lstStyle/>
        <a:p>
          <a:r>
            <a:rPr lang="en-US" b="0" dirty="0"/>
            <a:t>CRM – “Any application or initiative designed to help an organization optimize interactions with customers, suppliers, or prospects via one or more touch points – such as a call center, salesperson, distributor, store, branch office, Web, or e-mail – for the purpose of acquiring, retaining, or cross-selling customers.”</a:t>
          </a:r>
          <a:endParaRPr lang="en-US" dirty="0"/>
        </a:p>
      </dgm:t>
    </dgm:pt>
    <dgm:pt modelId="{E19BC31C-8471-4D33-9ADB-CE388B7716FA}" type="parTrans" cxnId="{5C55130F-AB0F-4146-98BE-44C713CA6EF8}">
      <dgm:prSet/>
      <dgm:spPr/>
      <dgm:t>
        <a:bodyPr/>
        <a:lstStyle/>
        <a:p>
          <a:endParaRPr lang="cs-CZ"/>
        </a:p>
      </dgm:t>
    </dgm:pt>
    <dgm:pt modelId="{E19B650D-6C4F-493D-8709-5ED76EA57284}" type="sibTrans" cxnId="{5C55130F-AB0F-4146-98BE-44C713CA6EF8}">
      <dgm:prSet/>
      <dgm:spPr/>
      <dgm:t>
        <a:bodyPr/>
        <a:lstStyle/>
        <a:p>
          <a:endParaRPr lang="cs-CZ"/>
        </a:p>
      </dgm:t>
    </dgm:pt>
    <dgm:pt modelId="{743D1786-A49F-4A60-AF42-B677BB7E4E0A}">
      <dgm:prSet/>
      <dgm:spPr/>
      <dgm:t>
        <a:bodyPr/>
        <a:lstStyle/>
        <a:p>
          <a:r>
            <a:rPr lang="en-US" b="0" dirty="0"/>
            <a:t>CRM introduced in 1993</a:t>
          </a:r>
          <a:endParaRPr lang="en-US" dirty="0"/>
        </a:p>
      </dgm:t>
    </dgm:pt>
    <dgm:pt modelId="{D26E279A-D98E-412C-989D-70A4BE06D036}" type="parTrans" cxnId="{3B86306C-490B-4502-BC83-F24D07A6D16E}">
      <dgm:prSet/>
      <dgm:spPr/>
      <dgm:t>
        <a:bodyPr/>
        <a:lstStyle/>
        <a:p>
          <a:endParaRPr lang="cs-CZ"/>
        </a:p>
      </dgm:t>
    </dgm:pt>
    <dgm:pt modelId="{6399567C-11DD-4465-976D-E388CCA2B1B7}" type="sibTrans" cxnId="{3B86306C-490B-4502-BC83-F24D07A6D16E}">
      <dgm:prSet/>
      <dgm:spPr/>
      <dgm:t>
        <a:bodyPr/>
        <a:lstStyle/>
        <a:p>
          <a:endParaRPr lang="cs-CZ"/>
        </a:p>
      </dgm:t>
    </dgm:pt>
    <dgm:pt modelId="{EFF57FE3-9AB0-4895-A79A-04A2955EC877}" type="pres">
      <dgm:prSet presAssocID="{6FEFF417-1669-42C3-9973-E52250FD9D00}" presName="linear" presStyleCnt="0">
        <dgm:presLayoutVars>
          <dgm:animLvl val="lvl"/>
          <dgm:resizeHandles val="exact"/>
        </dgm:presLayoutVars>
      </dgm:prSet>
      <dgm:spPr/>
    </dgm:pt>
    <dgm:pt modelId="{78B04E12-816C-4E06-8344-E98739D813E6}" type="pres">
      <dgm:prSet presAssocID="{E2FA308F-9201-4CAD-BA89-391BAECC5865}" presName="parentText" presStyleLbl="node1" presStyleIdx="0" presStyleCnt="3">
        <dgm:presLayoutVars>
          <dgm:chMax val="0"/>
          <dgm:bulletEnabled val="1"/>
        </dgm:presLayoutVars>
      </dgm:prSet>
      <dgm:spPr/>
    </dgm:pt>
    <dgm:pt modelId="{F1A65E82-D304-407C-B3F0-1F67CC94A68B}" type="pres">
      <dgm:prSet presAssocID="{F6101F44-1700-4052-8A7C-33F3D5245057}" presName="spacer" presStyleCnt="0"/>
      <dgm:spPr/>
    </dgm:pt>
    <dgm:pt modelId="{DB069A88-A865-4462-B6CC-72E19FD433A9}" type="pres">
      <dgm:prSet presAssocID="{2AE2A598-C246-46C6-85D1-43DD116C2C8F}" presName="parentText" presStyleLbl="node1" presStyleIdx="1" presStyleCnt="3">
        <dgm:presLayoutVars>
          <dgm:chMax val="0"/>
          <dgm:bulletEnabled val="1"/>
        </dgm:presLayoutVars>
      </dgm:prSet>
      <dgm:spPr/>
    </dgm:pt>
    <dgm:pt modelId="{FAF1AA9E-8C93-4755-850A-F4865528B42D}" type="pres">
      <dgm:prSet presAssocID="{E19B650D-6C4F-493D-8709-5ED76EA57284}" presName="spacer" presStyleCnt="0"/>
      <dgm:spPr/>
    </dgm:pt>
    <dgm:pt modelId="{031ABE94-2E0A-404D-BA44-29C06E4C2A4E}" type="pres">
      <dgm:prSet presAssocID="{743D1786-A49F-4A60-AF42-B677BB7E4E0A}" presName="parentText" presStyleLbl="node1" presStyleIdx="2" presStyleCnt="3">
        <dgm:presLayoutVars>
          <dgm:chMax val="0"/>
          <dgm:bulletEnabled val="1"/>
        </dgm:presLayoutVars>
      </dgm:prSet>
      <dgm:spPr/>
    </dgm:pt>
  </dgm:ptLst>
  <dgm:cxnLst>
    <dgm:cxn modelId="{5C55130F-AB0F-4146-98BE-44C713CA6EF8}" srcId="{6FEFF417-1669-42C3-9973-E52250FD9D00}" destId="{2AE2A598-C246-46C6-85D1-43DD116C2C8F}" srcOrd="1" destOrd="0" parTransId="{E19BC31C-8471-4D33-9ADB-CE388B7716FA}" sibTransId="{E19B650D-6C4F-493D-8709-5ED76EA57284}"/>
    <dgm:cxn modelId="{69ECE419-7E7E-4656-8E30-A4F9DD1438FC}" type="presOf" srcId="{743D1786-A49F-4A60-AF42-B677BB7E4E0A}" destId="{031ABE94-2E0A-404D-BA44-29C06E4C2A4E}" srcOrd="0" destOrd="0" presId="urn:microsoft.com/office/officeart/2005/8/layout/vList2"/>
    <dgm:cxn modelId="{95488A20-BFBC-4AA9-9619-0B683E5AFD11}" type="presOf" srcId="{2AE2A598-C246-46C6-85D1-43DD116C2C8F}" destId="{DB069A88-A865-4462-B6CC-72E19FD433A9}" srcOrd="0" destOrd="0" presId="urn:microsoft.com/office/officeart/2005/8/layout/vList2"/>
    <dgm:cxn modelId="{473C8D45-3459-4261-816F-FE620430372C}" type="presOf" srcId="{E2FA308F-9201-4CAD-BA89-391BAECC5865}" destId="{78B04E12-816C-4E06-8344-E98739D813E6}" srcOrd="0" destOrd="0" presId="urn:microsoft.com/office/officeart/2005/8/layout/vList2"/>
    <dgm:cxn modelId="{3B86306C-490B-4502-BC83-F24D07A6D16E}" srcId="{6FEFF417-1669-42C3-9973-E52250FD9D00}" destId="{743D1786-A49F-4A60-AF42-B677BB7E4E0A}" srcOrd="2" destOrd="0" parTransId="{D26E279A-D98E-412C-989D-70A4BE06D036}" sibTransId="{6399567C-11DD-4465-976D-E388CCA2B1B7}"/>
    <dgm:cxn modelId="{A2BACBA6-019C-4C86-A019-0B4519F2712B}" type="presOf" srcId="{6FEFF417-1669-42C3-9973-E52250FD9D00}" destId="{EFF57FE3-9AB0-4895-A79A-04A2955EC877}" srcOrd="0" destOrd="0" presId="urn:microsoft.com/office/officeart/2005/8/layout/vList2"/>
    <dgm:cxn modelId="{4A9AB7D7-91D8-4821-BC08-B73C8EA405DD}" srcId="{6FEFF417-1669-42C3-9973-E52250FD9D00}" destId="{E2FA308F-9201-4CAD-BA89-391BAECC5865}" srcOrd="0" destOrd="0" parTransId="{56C3A45F-2719-4B15-8520-0E95438A2542}" sibTransId="{F6101F44-1700-4052-8A7C-33F3D5245057}"/>
    <dgm:cxn modelId="{3956A6DB-7FD4-4455-85F7-AF49DC3CC23C}" type="presParOf" srcId="{EFF57FE3-9AB0-4895-A79A-04A2955EC877}" destId="{78B04E12-816C-4E06-8344-E98739D813E6}" srcOrd="0" destOrd="0" presId="urn:microsoft.com/office/officeart/2005/8/layout/vList2"/>
    <dgm:cxn modelId="{DDADD369-9737-4CF2-B3D8-670276F0566C}" type="presParOf" srcId="{EFF57FE3-9AB0-4895-A79A-04A2955EC877}" destId="{F1A65E82-D304-407C-B3F0-1F67CC94A68B}" srcOrd="1" destOrd="0" presId="urn:microsoft.com/office/officeart/2005/8/layout/vList2"/>
    <dgm:cxn modelId="{68FB5862-990D-4B3F-BB2E-6BE4B7ABE8BB}" type="presParOf" srcId="{EFF57FE3-9AB0-4895-A79A-04A2955EC877}" destId="{DB069A88-A865-4462-B6CC-72E19FD433A9}" srcOrd="2" destOrd="0" presId="urn:microsoft.com/office/officeart/2005/8/layout/vList2"/>
    <dgm:cxn modelId="{AFC65CCA-6DAD-47AA-81A8-4F33880EEDD5}" type="presParOf" srcId="{EFF57FE3-9AB0-4895-A79A-04A2955EC877}" destId="{FAF1AA9E-8C93-4755-850A-F4865528B42D}" srcOrd="3" destOrd="0" presId="urn:microsoft.com/office/officeart/2005/8/layout/vList2"/>
    <dgm:cxn modelId="{F9180744-5EAC-47E2-924E-A0F1F98FA746}" type="presParOf" srcId="{EFF57FE3-9AB0-4895-A79A-04A2955EC877}" destId="{031ABE94-2E0A-404D-BA44-29C06E4C2A4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E1075-B3E4-41D6-9759-41BAC048F1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0F74D629-20BC-4757-BDE3-E48B62D1A97E}">
      <dgm:prSet/>
      <dgm:spPr/>
      <dgm:t>
        <a:bodyPr/>
        <a:lstStyle/>
        <a:p>
          <a:r>
            <a:rPr lang="en-US" b="1" dirty="0"/>
            <a:t>Operational</a:t>
          </a:r>
          <a:endParaRPr lang="en-US" dirty="0"/>
        </a:p>
      </dgm:t>
    </dgm:pt>
    <dgm:pt modelId="{52D5912B-02B0-4DC2-81C6-4603432474E0}" type="parTrans" cxnId="{744E2634-9E99-4823-87DD-06F20437591C}">
      <dgm:prSet/>
      <dgm:spPr/>
      <dgm:t>
        <a:bodyPr/>
        <a:lstStyle/>
        <a:p>
          <a:endParaRPr lang="cs-CZ"/>
        </a:p>
      </dgm:t>
    </dgm:pt>
    <dgm:pt modelId="{25FE51FF-0A59-4992-ADFF-B64F6C44AAF2}" type="sibTrans" cxnId="{744E2634-9E99-4823-87DD-06F20437591C}">
      <dgm:prSet/>
      <dgm:spPr/>
      <dgm:t>
        <a:bodyPr/>
        <a:lstStyle/>
        <a:p>
          <a:endParaRPr lang="cs-CZ"/>
        </a:p>
      </dgm:t>
    </dgm:pt>
    <dgm:pt modelId="{90D86BBD-C165-44E3-9E44-43338EFE3080}">
      <dgm:prSet/>
      <dgm:spPr/>
      <dgm:t>
        <a:bodyPr/>
        <a:lstStyle/>
        <a:p>
          <a:r>
            <a:rPr lang="en-US" b="0" dirty="0"/>
            <a:t>The CRM’s main goal here is to streamline and automate workflows in sales, marketing, and customer service. Examples: Pipedrive, </a:t>
          </a:r>
          <a:r>
            <a:rPr lang="en-US" b="0" dirty="0" err="1"/>
            <a:t>Zoho</a:t>
          </a:r>
          <a:r>
            <a:rPr lang="en-US" b="0" dirty="0"/>
            <a:t> CRM, and HubSpot CRM. </a:t>
          </a:r>
          <a:endParaRPr lang="en-US" dirty="0"/>
        </a:p>
      </dgm:t>
    </dgm:pt>
    <dgm:pt modelId="{AC9EC16B-01F3-4A1A-90BA-FD148899D9D8}" type="parTrans" cxnId="{62E73626-E04E-4BF8-BC88-E59D1EFA3EB6}">
      <dgm:prSet/>
      <dgm:spPr/>
      <dgm:t>
        <a:bodyPr/>
        <a:lstStyle/>
        <a:p>
          <a:endParaRPr lang="cs-CZ"/>
        </a:p>
      </dgm:t>
    </dgm:pt>
    <dgm:pt modelId="{B3368400-5E0C-41DF-8EDB-F3A1699B2BC5}" type="sibTrans" cxnId="{62E73626-E04E-4BF8-BC88-E59D1EFA3EB6}">
      <dgm:prSet/>
      <dgm:spPr/>
      <dgm:t>
        <a:bodyPr/>
        <a:lstStyle/>
        <a:p>
          <a:endParaRPr lang="cs-CZ"/>
        </a:p>
      </dgm:t>
    </dgm:pt>
    <dgm:pt modelId="{CDC7725F-D790-407E-A45F-8EA5CB4B9341}">
      <dgm:prSet/>
      <dgm:spPr/>
      <dgm:t>
        <a:bodyPr/>
        <a:lstStyle/>
        <a:p>
          <a:r>
            <a:rPr lang="en-US" b="1" dirty="0"/>
            <a:t>Analytical</a:t>
          </a:r>
          <a:endParaRPr lang="en-US" dirty="0"/>
        </a:p>
      </dgm:t>
    </dgm:pt>
    <dgm:pt modelId="{DC73B07E-A52F-4AEE-AA8B-4819B6C323B0}" type="parTrans" cxnId="{FA66A118-3B85-4500-8C15-93278F16B5C1}">
      <dgm:prSet/>
      <dgm:spPr/>
      <dgm:t>
        <a:bodyPr/>
        <a:lstStyle/>
        <a:p>
          <a:endParaRPr lang="cs-CZ"/>
        </a:p>
      </dgm:t>
    </dgm:pt>
    <dgm:pt modelId="{756EDD7F-621F-4A9A-ADE9-CCFD496C4E53}" type="sibTrans" cxnId="{FA66A118-3B85-4500-8C15-93278F16B5C1}">
      <dgm:prSet/>
      <dgm:spPr/>
      <dgm:t>
        <a:bodyPr/>
        <a:lstStyle/>
        <a:p>
          <a:endParaRPr lang="cs-CZ"/>
        </a:p>
      </dgm:t>
    </dgm:pt>
    <dgm:pt modelId="{94DCC154-B71E-46C9-8C0F-BD0E6297A120}">
      <dgm:prSet/>
      <dgm:spPr/>
      <dgm:t>
        <a:bodyPr/>
        <a:lstStyle/>
        <a:p>
          <a:r>
            <a:rPr lang="en-US" b="0" dirty="0"/>
            <a:t>A good analytical CRM can source tons of data from multiple touch points and consolidate them into insights that are useful to strategic planning. Examples: Salesforce CRM, Oracle CRM, and Microsoft Dynamics CRM</a:t>
          </a:r>
          <a:endParaRPr lang="en-US" dirty="0"/>
        </a:p>
      </dgm:t>
    </dgm:pt>
    <dgm:pt modelId="{E3AB694C-555C-466A-B7DF-A525C6FE6BF5}" type="parTrans" cxnId="{9920C057-F8AF-42E5-A481-56967561990F}">
      <dgm:prSet/>
      <dgm:spPr/>
      <dgm:t>
        <a:bodyPr/>
        <a:lstStyle/>
        <a:p>
          <a:endParaRPr lang="cs-CZ"/>
        </a:p>
      </dgm:t>
    </dgm:pt>
    <dgm:pt modelId="{5D08493B-4DDE-44DF-AC5A-7205610F5203}" type="sibTrans" cxnId="{9920C057-F8AF-42E5-A481-56967561990F}">
      <dgm:prSet/>
      <dgm:spPr/>
      <dgm:t>
        <a:bodyPr/>
        <a:lstStyle/>
        <a:p>
          <a:endParaRPr lang="cs-CZ"/>
        </a:p>
      </dgm:t>
    </dgm:pt>
    <dgm:pt modelId="{0F5F5035-5781-4528-A8C0-D22E8487A1C4}">
      <dgm:prSet/>
      <dgm:spPr/>
      <dgm:t>
        <a:bodyPr/>
        <a:lstStyle/>
        <a:p>
          <a:r>
            <a:rPr lang="en-US" b="1" dirty="0"/>
            <a:t>Collaborative</a:t>
          </a:r>
          <a:endParaRPr lang="en-US" dirty="0"/>
        </a:p>
      </dgm:t>
    </dgm:pt>
    <dgm:pt modelId="{720DDC01-7BC0-40D8-A4DB-7C16BAD74917}" type="parTrans" cxnId="{4359047A-2B5F-47D9-8EC3-853E71076771}">
      <dgm:prSet/>
      <dgm:spPr/>
      <dgm:t>
        <a:bodyPr/>
        <a:lstStyle/>
        <a:p>
          <a:endParaRPr lang="cs-CZ"/>
        </a:p>
      </dgm:t>
    </dgm:pt>
    <dgm:pt modelId="{27C7D5D5-2C8B-45EF-84B7-0ECCDE5DA22D}" type="sibTrans" cxnId="{4359047A-2B5F-47D9-8EC3-853E71076771}">
      <dgm:prSet/>
      <dgm:spPr/>
      <dgm:t>
        <a:bodyPr/>
        <a:lstStyle/>
        <a:p>
          <a:endParaRPr lang="cs-CZ"/>
        </a:p>
      </dgm:t>
    </dgm:pt>
    <dgm:pt modelId="{C9ED02CA-6ED0-4B95-AEB7-D3BF71157ED0}">
      <dgm:prSet/>
      <dgm:spPr/>
      <dgm:t>
        <a:bodyPr/>
        <a:lstStyle/>
        <a:p>
          <a:r>
            <a:rPr lang="en-US" b="0" dirty="0"/>
            <a:t>This CRM type promotes teamwork and transparency among sales, marketing, and support by sharing customer information and syncing their activities. It features excellent communication tools including social discussion, chat, and integrated email. Examples: </a:t>
          </a:r>
          <a:r>
            <a:rPr lang="en-US" b="0" dirty="0" err="1"/>
            <a:t>bpm’online</a:t>
          </a:r>
          <a:r>
            <a:rPr lang="en-US" b="0" dirty="0"/>
            <a:t> CRM, </a:t>
          </a:r>
          <a:r>
            <a:rPr lang="en-US" b="0" dirty="0" err="1"/>
            <a:t>Freshsales</a:t>
          </a:r>
          <a:r>
            <a:rPr lang="en-US" b="0" dirty="0"/>
            <a:t>, and Base CRM</a:t>
          </a:r>
          <a:endParaRPr lang="en-US" dirty="0"/>
        </a:p>
      </dgm:t>
    </dgm:pt>
    <dgm:pt modelId="{87AE1345-4F71-4FE2-9037-50B2EF2D7484}" type="parTrans" cxnId="{EC42C58D-538F-4820-A258-4D20FC4E816C}">
      <dgm:prSet/>
      <dgm:spPr/>
      <dgm:t>
        <a:bodyPr/>
        <a:lstStyle/>
        <a:p>
          <a:endParaRPr lang="cs-CZ"/>
        </a:p>
      </dgm:t>
    </dgm:pt>
    <dgm:pt modelId="{3BCE9D35-D14F-4B44-98D3-777FEDC1F6BB}" type="sibTrans" cxnId="{EC42C58D-538F-4820-A258-4D20FC4E816C}">
      <dgm:prSet/>
      <dgm:spPr/>
      <dgm:t>
        <a:bodyPr/>
        <a:lstStyle/>
        <a:p>
          <a:endParaRPr lang="cs-CZ"/>
        </a:p>
      </dgm:t>
    </dgm:pt>
    <dgm:pt modelId="{86589AF8-4BEE-4378-9B97-FA00E24D8324}" type="pres">
      <dgm:prSet presAssocID="{537E1075-B3E4-41D6-9759-41BAC048F1F1}" presName="linear" presStyleCnt="0">
        <dgm:presLayoutVars>
          <dgm:dir/>
          <dgm:animLvl val="lvl"/>
          <dgm:resizeHandles val="exact"/>
        </dgm:presLayoutVars>
      </dgm:prSet>
      <dgm:spPr/>
    </dgm:pt>
    <dgm:pt modelId="{44337A9E-6172-4BA4-BB39-017983AB044E}" type="pres">
      <dgm:prSet presAssocID="{0F74D629-20BC-4757-BDE3-E48B62D1A97E}" presName="parentLin" presStyleCnt="0"/>
      <dgm:spPr/>
    </dgm:pt>
    <dgm:pt modelId="{2C52E835-1816-409D-86AB-D24C4FCD02C9}" type="pres">
      <dgm:prSet presAssocID="{0F74D629-20BC-4757-BDE3-E48B62D1A97E}" presName="parentLeftMargin" presStyleLbl="node1" presStyleIdx="0" presStyleCnt="3"/>
      <dgm:spPr/>
    </dgm:pt>
    <dgm:pt modelId="{233A1870-75F8-498F-8972-F49ECAFC25B2}" type="pres">
      <dgm:prSet presAssocID="{0F74D629-20BC-4757-BDE3-E48B62D1A97E}" presName="parentText" presStyleLbl="node1" presStyleIdx="0" presStyleCnt="3">
        <dgm:presLayoutVars>
          <dgm:chMax val="0"/>
          <dgm:bulletEnabled val="1"/>
        </dgm:presLayoutVars>
      </dgm:prSet>
      <dgm:spPr/>
    </dgm:pt>
    <dgm:pt modelId="{424BAA9D-EA1A-4DCA-AAF0-888F06960BC3}" type="pres">
      <dgm:prSet presAssocID="{0F74D629-20BC-4757-BDE3-E48B62D1A97E}" presName="negativeSpace" presStyleCnt="0"/>
      <dgm:spPr/>
    </dgm:pt>
    <dgm:pt modelId="{A8E7E4AC-72E3-4D7F-9DA4-72E8274B7CB9}" type="pres">
      <dgm:prSet presAssocID="{0F74D629-20BC-4757-BDE3-E48B62D1A97E}" presName="childText" presStyleLbl="conFgAcc1" presStyleIdx="0" presStyleCnt="3">
        <dgm:presLayoutVars>
          <dgm:bulletEnabled val="1"/>
        </dgm:presLayoutVars>
      </dgm:prSet>
      <dgm:spPr/>
    </dgm:pt>
    <dgm:pt modelId="{7F7EFD1A-BA7E-4067-947E-4609D899BDB7}" type="pres">
      <dgm:prSet presAssocID="{25FE51FF-0A59-4992-ADFF-B64F6C44AAF2}" presName="spaceBetweenRectangles" presStyleCnt="0"/>
      <dgm:spPr/>
    </dgm:pt>
    <dgm:pt modelId="{A1AA3640-EA36-417A-9E7B-4DE8B88426B9}" type="pres">
      <dgm:prSet presAssocID="{CDC7725F-D790-407E-A45F-8EA5CB4B9341}" presName="parentLin" presStyleCnt="0"/>
      <dgm:spPr/>
    </dgm:pt>
    <dgm:pt modelId="{E367345C-F5BC-4AD0-8D91-D2BD1B1D5A04}" type="pres">
      <dgm:prSet presAssocID="{CDC7725F-D790-407E-A45F-8EA5CB4B9341}" presName="parentLeftMargin" presStyleLbl="node1" presStyleIdx="0" presStyleCnt="3"/>
      <dgm:spPr/>
    </dgm:pt>
    <dgm:pt modelId="{B2758296-1411-4684-B430-FD804A0F663E}" type="pres">
      <dgm:prSet presAssocID="{CDC7725F-D790-407E-A45F-8EA5CB4B9341}" presName="parentText" presStyleLbl="node1" presStyleIdx="1" presStyleCnt="3">
        <dgm:presLayoutVars>
          <dgm:chMax val="0"/>
          <dgm:bulletEnabled val="1"/>
        </dgm:presLayoutVars>
      </dgm:prSet>
      <dgm:spPr/>
    </dgm:pt>
    <dgm:pt modelId="{5B06AFA9-5539-4249-9E08-6B20A4E65F5E}" type="pres">
      <dgm:prSet presAssocID="{CDC7725F-D790-407E-A45F-8EA5CB4B9341}" presName="negativeSpace" presStyleCnt="0"/>
      <dgm:spPr/>
    </dgm:pt>
    <dgm:pt modelId="{032E31D6-8FFB-4916-B3F7-FB3B29E8DA73}" type="pres">
      <dgm:prSet presAssocID="{CDC7725F-D790-407E-A45F-8EA5CB4B9341}" presName="childText" presStyleLbl="conFgAcc1" presStyleIdx="1" presStyleCnt="3">
        <dgm:presLayoutVars>
          <dgm:bulletEnabled val="1"/>
        </dgm:presLayoutVars>
      </dgm:prSet>
      <dgm:spPr/>
    </dgm:pt>
    <dgm:pt modelId="{6C54E924-5CDE-4395-8335-6D1B30EFF438}" type="pres">
      <dgm:prSet presAssocID="{756EDD7F-621F-4A9A-ADE9-CCFD496C4E53}" presName="spaceBetweenRectangles" presStyleCnt="0"/>
      <dgm:spPr/>
    </dgm:pt>
    <dgm:pt modelId="{2F0F17FE-D6F1-42F4-8EBB-94E031D15C3D}" type="pres">
      <dgm:prSet presAssocID="{0F5F5035-5781-4528-A8C0-D22E8487A1C4}" presName="parentLin" presStyleCnt="0"/>
      <dgm:spPr/>
    </dgm:pt>
    <dgm:pt modelId="{E79042C8-2789-4373-B35A-C0482C2D5AD1}" type="pres">
      <dgm:prSet presAssocID="{0F5F5035-5781-4528-A8C0-D22E8487A1C4}" presName="parentLeftMargin" presStyleLbl="node1" presStyleIdx="1" presStyleCnt="3"/>
      <dgm:spPr/>
    </dgm:pt>
    <dgm:pt modelId="{09F23684-26ED-453B-B68F-56F3DD65E9C5}" type="pres">
      <dgm:prSet presAssocID="{0F5F5035-5781-4528-A8C0-D22E8487A1C4}" presName="parentText" presStyleLbl="node1" presStyleIdx="2" presStyleCnt="3">
        <dgm:presLayoutVars>
          <dgm:chMax val="0"/>
          <dgm:bulletEnabled val="1"/>
        </dgm:presLayoutVars>
      </dgm:prSet>
      <dgm:spPr/>
    </dgm:pt>
    <dgm:pt modelId="{916233E9-5355-4DC2-8B85-1D2D0EE95092}" type="pres">
      <dgm:prSet presAssocID="{0F5F5035-5781-4528-A8C0-D22E8487A1C4}" presName="negativeSpace" presStyleCnt="0"/>
      <dgm:spPr/>
    </dgm:pt>
    <dgm:pt modelId="{CCFBD036-1F87-4461-8465-88AAF3E4081F}" type="pres">
      <dgm:prSet presAssocID="{0F5F5035-5781-4528-A8C0-D22E8487A1C4}" presName="childText" presStyleLbl="conFgAcc1" presStyleIdx="2" presStyleCnt="3">
        <dgm:presLayoutVars>
          <dgm:bulletEnabled val="1"/>
        </dgm:presLayoutVars>
      </dgm:prSet>
      <dgm:spPr/>
    </dgm:pt>
  </dgm:ptLst>
  <dgm:cxnLst>
    <dgm:cxn modelId="{FA66A118-3B85-4500-8C15-93278F16B5C1}" srcId="{537E1075-B3E4-41D6-9759-41BAC048F1F1}" destId="{CDC7725F-D790-407E-A45F-8EA5CB4B9341}" srcOrd="1" destOrd="0" parTransId="{DC73B07E-A52F-4AEE-AA8B-4819B6C323B0}" sibTransId="{756EDD7F-621F-4A9A-ADE9-CCFD496C4E53}"/>
    <dgm:cxn modelId="{62E73626-E04E-4BF8-BC88-E59D1EFA3EB6}" srcId="{0F74D629-20BC-4757-BDE3-E48B62D1A97E}" destId="{90D86BBD-C165-44E3-9E44-43338EFE3080}" srcOrd="0" destOrd="0" parTransId="{AC9EC16B-01F3-4A1A-90BA-FD148899D9D8}" sibTransId="{B3368400-5E0C-41DF-8EDB-F3A1699B2BC5}"/>
    <dgm:cxn modelId="{97C66F28-D8A6-4AB2-8A67-FF43FF636CBD}" type="presOf" srcId="{90D86BBD-C165-44E3-9E44-43338EFE3080}" destId="{A8E7E4AC-72E3-4D7F-9DA4-72E8274B7CB9}" srcOrd="0" destOrd="0" presId="urn:microsoft.com/office/officeart/2005/8/layout/list1"/>
    <dgm:cxn modelId="{744E2634-9E99-4823-87DD-06F20437591C}" srcId="{537E1075-B3E4-41D6-9759-41BAC048F1F1}" destId="{0F74D629-20BC-4757-BDE3-E48B62D1A97E}" srcOrd="0" destOrd="0" parTransId="{52D5912B-02B0-4DC2-81C6-4603432474E0}" sibTransId="{25FE51FF-0A59-4992-ADFF-B64F6C44AAF2}"/>
    <dgm:cxn modelId="{1E04E037-4EB7-4A84-BB37-2235E636E725}" type="presOf" srcId="{0F5F5035-5781-4528-A8C0-D22E8487A1C4}" destId="{E79042C8-2789-4373-B35A-C0482C2D5AD1}" srcOrd="0" destOrd="0" presId="urn:microsoft.com/office/officeart/2005/8/layout/list1"/>
    <dgm:cxn modelId="{3D383239-5F0B-41E1-85D9-B3B90652F76B}" type="presOf" srcId="{CDC7725F-D790-407E-A45F-8EA5CB4B9341}" destId="{E367345C-F5BC-4AD0-8D91-D2BD1B1D5A04}" srcOrd="0" destOrd="0" presId="urn:microsoft.com/office/officeart/2005/8/layout/list1"/>
    <dgm:cxn modelId="{C4A1A73D-EEB4-40F2-9CFE-C5555C13E07F}" type="presOf" srcId="{CDC7725F-D790-407E-A45F-8EA5CB4B9341}" destId="{B2758296-1411-4684-B430-FD804A0F663E}" srcOrd="1" destOrd="0" presId="urn:microsoft.com/office/officeart/2005/8/layout/list1"/>
    <dgm:cxn modelId="{0D0A1857-684B-40F4-8DC3-D6E68CB5ED61}" type="presOf" srcId="{537E1075-B3E4-41D6-9759-41BAC048F1F1}" destId="{86589AF8-4BEE-4378-9B97-FA00E24D8324}" srcOrd="0" destOrd="0" presId="urn:microsoft.com/office/officeart/2005/8/layout/list1"/>
    <dgm:cxn modelId="{9920C057-F8AF-42E5-A481-56967561990F}" srcId="{CDC7725F-D790-407E-A45F-8EA5CB4B9341}" destId="{94DCC154-B71E-46C9-8C0F-BD0E6297A120}" srcOrd="0" destOrd="0" parTransId="{E3AB694C-555C-466A-B7DF-A525C6FE6BF5}" sibTransId="{5D08493B-4DDE-44DF-AC5A-7205610F5203}"/>
    <dgm:cxn modelId="{075A3459-F0AC-4847-8A2F-32AC5518B03E}" type="presOf" srcId="{0F5F5035-5781-4528-A8C0-D22E8487A1C4}" destId="{09F23684-26ED-453B-B68F-56F3DD65E9C5}" srcOrd="1" destOrd="0" presId="urn:microsoft.com/office/officeart/2005/8/layout/list1"/>
    <dgm:cxn modelId="{4359047A-2B5F-47D9-8EC3-853E71076771}" srcId="{537E1075-B3E4-41D6-9759-41BAC048F1F1}" destId="{0F5F5035-5781-4528-A8C0-D22E8487A1C4}" srcOrd="2" destOrd="0" parTransId="{720DDC01-7BC0-40D8-A4DB-7C16BAD74917}" sibTransId="{27C7D5D5-2C8B-45EF-84B7-0ECCDE5DA22D}"/>
    <dgm:cxn modelId="{AE0CF281-F37A-4F32-940F-2C4B58B397A1}" type="presOf" srcId="{0F74D629-20BC-4757-BDE3-E48B62D1A97E}" destId="{233A1870-75F8-498F-8972-F49ECAFC25B2}" srcOrd="1" destOrd="0" presId="urn:microsoft.com/office/officeart/2005/8/layout/list1"/>
    <dgm:cxn modelId="{F9E67688-15AC-4828-A18E-B5AEB80E0CC0}" type="presOf" srcId="{C9ED02CA-6ED0-4B95-AEB7-D3BF71157ED0}" destId="{CCFBD036-1F87-4461-8465-88AAF3E4081F}" srcOrd="0" destOrd="0" presId="urn:microsoft.com/office/officeart/2005/8/layout/list1"/>
    <dgm:cxn modelId="{EC42C58D-538F-4820-A258-4D20FC4E816C}" srcId="{0F5F5035-5781-4528-A8C0-D22E8487A1C4}" destId="{C9ED02CA-6ED0-4B95-AEB7-D3BF71157ED0}" srcOrd="0" destOrd="0" parTransId="{87AE1345-4F71-4FE2-9037-50B2EF2D7484}" sibTransId="{3BCE9D35-D14F-4B44-98D3-777FEDC1F6BB}"/>
    <dgm:cxn modelId="{BE89958E-B5EF-40A8-915D-23EF1B771BEF}" type="presOf" srcId="{94DCC154-B71E-46C9-8C0F-BD0E6297A120}" destId="{032E31D6-8FFB-4916-B3F7-FB3B29E8DA73}" srcOrd="0" destOrd="0" presId="urn:microsoft.com/office/officeart/2005/8/layout/list1"/>
    <dgm:cxn modelId="{5A76E2B0-5EE7-4E99-8D4B-AEEDC623368D}" type="presOf" srcId="{0F74D629-20BC-4757-BDE3-E48B62D1A97E}" destId="{2C52E835-1816-409D-86AB-D24C4FCD02C9}" srcOrd="0" destOrd="0" presId="urn:microsoft.com/office/officeart/2005/8/layout/list1"/>
    <dgm:cxn modelId="{CC56FBB2-F9CF-4851-AC7B-4640F5D586D1}" type="presParOf" srcId="{86589AF8-4BEE-4378-9B97-FA00E24D8324}" destId="{44337A9E-6172-4BA4-BB39-017983AB044E}" srcOrd="0" destOrd="0" presId="urn:microsoft.com/office/officeart/2005/8/layout/list1"/>
    <dgm:cxn modelId="{63D1D7F9-48EC-43CB-9543-AF07F0EAC26C}" type="presParOf" srcId="{44337A9E-6172-4BA4-BB39-017983AB044E}" destId="{2C52E835-1816-409D-86AB-D24C4FCD02C9}" srcOrd="0" destOrd="0" presId="urn:microsoft.com/office/officeart/2005/8/layout/list1"/>
    <dgm:cxn modelId="{EE5D42FA-C62E-4EE8-B13F-118F69BDB7B4}" type="presParOf" srcId="{44337A9E-6172-4BA4-BB39-017983AB044E}" destId="{233A1870-75F8-498F-8972-F49ECAFC25B2}" srcOrd="1" destOrd="0" presId="urn:microsoft.com/office/officeart/2005/8/layout/list1"/>
    <dgm:cxn modelId="{059B30CD-CB5F-4524-AC67-7BFF47E970E9}" type="presParOf" srcId="{86589AF8-4BEE-4378-9B97-FA00E24D8324}" destId="{424BAA9D-EA1A-4DCA-AAF0-888F06960BC3}" srcOrd="1" destOrd="0" presId="urn:microsoft.com/office/officeart/2005/8/layout/list1"/>
    <dgm:cxn modelId="{B8DDE040-13C1-4A9E-BDCE-DD8175A0A088}" type="presParOf" srcId="{86589AF8-4BEE-4378-9B97-FA00E24D8324}" destId="{A8E7E4AC-72E3-4D7F-9DA4-72E8274B7CB9}" srcOrd="2" destOrd="0" presId="urn:microsoft.com/office/officeart/2005/8/layout/list1"/>
    <dgm:cxn modelId="{88068A67-B3DB-4445-9C88-7CEFF8C9CA2B}" type="presParOf" srcId="{86589AF8-4BEE-4378-9B97-FA00E24D8324}" destId="{7F7EFD1A-BA7E-4067-947E-4609D899BDB7}" srcOrd="3" destOrd="0" presId="urn:microsoft.com/office/officeart/2005/8/layout/list1"/>
    <dgm:cxn modelId="{28DC4B7B-2FC9-4D33-8440-25B3D90C0750}" type="presParOf" srcId="{86589AF8-4BEE-4378-9B97-FA00E24D8324}" destId="{A1AA3640-EA36-417A-9E7B-4DE8B88426B9}" srcOrd="4" destOrd="0" presId="urn:microsoft.com/office/officeart/2005/8/layout/list1"/>
    <dgm:cxn modelId="{4A9D9E7E-A0BC-40B9-8C08-ADFCD9DDF694}" type="presParOf" srcId="{A1AA3640-EA36-417A-9E7B-4DE8B88426B9}" destId="{E367345C-F5BC-4AD0-8D91-D2BD1B1D5A04}" srcOrd="0" destOrd="0" presId="urn:microsoft.com/office/officeart/2005/8/layout/list1"/>
    <dgm:cxn modelId="{31CFFE53-B632-4DE3-9679-F7D4B318A907}" type="presParOf" srcId="{A1AA3640-EA36-417A-9E7B-4DE8B88426B9}" destId="{B2758296-1411-4684-B430-FD804A0F663E}" srcOrd="1" destOrd="0" presId="urn:microsoft.com/office/officeart/2005/8/layout/list1"/>
    <dgm:cxn modelId="{A6ADBAAF-162C-4CD2-880F-2EF17ECA4C5D}" type="presParOf" srcId="{86589AF8-4BEE-4378-9B97-FA00E24D8324}" destId="{5B06AFA9-5539-4249-9E08-6B20A4E65F5E}" srcOrd="5" destOrd="0" presId="urn:microsoft.com/office/officeart/2005/8/layout/list1"/>
    <dgm:cxn modelId="{A21790A9-D23B-4B0B-B5A9-D3537015FD5D}" type="presParOf" srcId="{86589AF8-4BEE-4378-9B97-FA00E24D8324}" destId="{032E31D6-8FFB-4916-B3F7-FB3B29E8DA73}" srcOrd="6" destOrd="0" presId="urn:microsoft.com/office/officeart/2005/8/layout/list1"/>
    <dgm:cxn modelId="{39C2F92C-DEB0-4422-8C91-F65BDD0F6DD1}" type="presParOf" srcId="{86589AF8-4BEE-4378-9B97-FA00E24D8324}" destId="{6C54E924-5CDE-4395-8335-6D1B30EFF438}" srcOrd="7" destOrd="0" presId="urn:microsoft.com/office/officeart/2005/8/layout/list1"/>
    <dgm:cxn modelId="{ECA7BA16-25B1-4E13-A327-9E0F8B8FF1E9}" type="presParOf" srcId="{86589AF8-4BEE-4378-9B97-FA00E24D8324}" destId="{2F0F17FE-D6F1-42F4-8EBB-94E031D15C3D}" srcOrd="8" destOrd="0" presId="urn:microsoft.com/office/officeart/2005/8/layout/list1"/>
    <dgm:cxn modelId="{93C549C7-BC81-40F6-9234-164E5AFA4ABB}" type="presParOf" srcId="{2F0F17FE-D6F1-42F4-8EBB-94E031D15C3D}" destId="{E79042C8-2789-4373-B35A-C0482C2D5AD1}" srcOrd="0" destOrd="0" presId="urn:microsoft.com/office/officeart/2005/8/layout/list1"/>
    <dgm:cxn modelId="{EBA9FE91-0A87-4789-900B-265CB6FA659B}" type="presParOf" srcId="{2F0F17FE-D6F1-42F4-8EBB-94E031D15C3D}" destId="{09F23684-26ED-453B-B68F-56F3DD65E9C5}" srcOrd="1" destOrd="0" presId="urn:microsoft.com/office/officeart/2005/8/layout/list1"/>
    <dgm:cxn modelId="{00E1A716-DE59-435A-9B05-61F3AC127D58}" type="presParOf" srcId="{86589AF8-4BEE-4378-9B97-FA00E24D8324}" destId="{916233E9-5355-4DC2-8B85-1D2D0EE95092}" srcOrd="9" destOrd="0" presId="urn:microsoft.com/office/officeart/2005/8/layout/list1"/>
    <dgm:cxn modelId="{431FD7B9-DE2D-4C24-86BD-7988D118B36D}" type="presParOf" srcId="{86589AF8-4BEE-4378-9B97-FA00E24D8324}" destId="{CCFBD036-1F87-4461-8465-88AAF3E408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D4B1-36E1-4B66-85F9-CD8786BC5646}">
      <dsp:nvSpPr>
        <dsp:cNvPr id="0" name=""/>
        <dsp:cNvSpPr/>
      </dsp:nvSpPr>
      <dsp:spPr>
        <a:xfrm>
          <a:off x="0" y="70243"/>
          <a:ext cx="10752137"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Relationships to improve service encounters and retain company’s customers.</a:t>
          </a:r>
          <a:endParaRPr lang="en-US" sz="2100" kern="1200" dirty="0"/>
        </a:p>
      </dsp:txBody>
      <dsp:txXfrm>
        <a:off x="38981" y="109224"/>
        <a:ext cx="10674175" cy="720562"/>
      </dsp:txXfrm>
    </dsp:sp>
    <dsp:sp modelId="{500C665D-38F5-436B-82EB-04E510FE6845}">
      <dsp:nvSpPr>
        <dsp:cNvPr id="0" name=""/>
        <dsp:cNvSpPr/>
      </dsp:nvSpPr>
      <dsp:spPr>
        <a:xfrm>
          <a:off x="0" y="929248"/>
          <a:ext cx="10752137"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Most companies like to build relationships on a long-term basis to retain its customers.</a:t>
          </a:r>
          <a:endParaRPr lang="en-US" sz="2100" kern="1200" dirty="0"/>
        </a:p>
      </dsp:txBody>
      <dsp:txXfrm>
        <a:off x="38981" y="968229"/>
        <a:ext cx="10674175" cy="720562"/>
      </dsp:txXfrm>
    </dsp:sp>
    <dsp:sp modelId="{C2EC4487-546E-4B10-AF29-5D62CB729A51}">
      <dsp:nvSpPr>
        <dsp:cNvPr id="0" name=""/>
        <dsp:cNvSpPr/>
      </dsp:nvSpPr>
      <dsp:spPr>
        <a:xfrm>
          <a:off x="0" y="1788253"/>
          <a:ext cx="10752137"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“Relationship marketing” is a step further than the “transactional marketing”</a:t>
          </a:r>
          <a:endParaRPr lang="en-US" sz="2100" kern="1200" dirty="0"/>
        </a:p>
      </dsp:txBody>
      <dsp:txXfrm>
        <a:off x="38981" y="1827234"/>
        <a:ext cx="10674175" cy="720562"/>
      </dsp:txXfrm>
    </dsp:sp>
    <dsp:sp modelId="{33504911-7F61-407F-ABAF-A0DA12087BB0}">
      <dsp:nvSpPr>
        <dsp:cNvPr id="0" name=""/>
        <dsp:cNvSpPr/>
      </dsp:nvSpPr>
      <dsp:spPr>
        <a:xfrm>
          <a:off x="0" y="2586778"/>
          <a:ext cx="10752137"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a:t>Transactional marketing is a business strategy that focuses on single, "point of sale" transactions. The emphasis is on maximizing the efficiency and volume of individual sales rather than developing a relationship with the buyer.</a:t>
          </a:r>
          <a:endParaRPr lang="en-US" sz="1600" kern="1200" dirty="0"/>
        </a:p>
      </dsp:txBody>
      <dsp:txXfrm>
        <a:off x="0" y="2586778"/>
        <a:ext cx="10752137" cy="684652"/>
      </dsp:txXfrm>
    </dsp:sp>
    <dsp:sp modelId="{0B207EBC-D71F-43B4-AADE-C2F3BA263DB8}">
      <dsp:nvSpPr>
        <dsp:cNvPr id="0" name=""/>
        <dsp:cNvSpPr/>
      </dsp:nvSpPr>
      <dsp:spPr>
        <a:xfrm>
          <a:off x="0" y="3271431"/>
          <a:ext cx="10752137"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According to Kotler, the final outcome of a relationship marketing effort is a unique company asset called a marketing network.</a:t>
          </a:r>
          <a:endParaRPr lang="en-US" sz="2100" kern="1200" dirty="0"/>
        </a:p>
      </dsp:txBody>
      <dsp:txXfrm>
        <a:off x="38981" y="3310412"/>
        <a:ext cx="10674175"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90BA-C14D-44AF-A455-3524B1EA0980}">
      <dsp:nvSpPr>
        <dsp:cNvPr id="0" name=""/>
        <dsp:cNvSpPr/>
      </dsp:nvSpPr>
      <dsp:spPr>
        <a:xfrm>
          <a:off x="0" y="78219"/>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Streamline customer profiling</a:t>
          </a:r>
          <a:endParaRPr lang="en-US" sz="2200" kern="1200" dirty="0"/>
        </a:p>
      </dsp:txBody>
      <dsp:txXfrm>
        <a:off x="25130" y="103349"/>
        <a:ext cx="10701877" cy="464540"/>
      </dsp:txXfrm>
    </dsp:sp>
    <dsp:sp modelId="{93223141-852C-41E7-A158-9E3ADA1C954F}">
      <dsp:nvSpPr>
        <dsp:cNvPr id="0" name=""/>
        <dsp:cNvSpPr/>
      </dsp:nvSpPr>
      <dsp:spPr>
        <a:xfrm>
          <a:off x="0" y="656379"/>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Boost sales opportunities</a:t>
          </a:r>
          <a:endParaRPr lang="en-US" sz="2200" kern="1200" dirty="0"/>
        </a:p>
      </dsp:txBody>
      <dsp:txXfrm>
        <a:off x="25130" y="681509"/>
        <a:ext cx="10701877" cy="464540"/>
      </dsp:txXfrm>
    </dsp:sp>
    <dsp:sp modelId="{9FA1D66E-3C5C-484C-9FD5-0B86FACEF1CD}">
      <dsp:nvSpPr>
        <dsp:cNvPr id="0" name=""/>
        <dsp:cNvSpPr/>
      </dsp:nvSpPr>
      <dsp:spPr>
        <a:xfrm>
          <a:off x="0" y="123454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Leverage data-driven decisions</a:t>
          </a:r>
          <a:endParaRPr lang="en-US" sz="2200" kern="1200" dirty="0"/>
        </a:p>
      </dsp:txBody>
      <dsp:txXfrm>
        <a:off x="25130" y="1259670"/>
        <a:ext cx="10701877" cy="464540"/>
      </dsp:txXfrm>
    </dsp:sp>
    <dsp:sp modelId="{66929B2D-AB5F-4312-8C2D-F4E3CFA16316}">
      <dsp:nvSpPr>
        <dsp:cNvPr id="0" name=""/>
        <dsp:cNvSpPr/>
      </dsp:nvSpPr>
      <dsp:spPr>
        <a:xfrm>
          <a:off x="0" y="181270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Forecast sales efficiently</a:t>
          </a:r>
          <a:endParaRPr lang="en-US" sz="2200" kern="1200" dirty="0"/>
        </a:p>
      </dsp:txBody>
      <dsp:txXfrm>
        <a:off x="25130" y="1837830"/>
        <a:ext cx="10701877" cy="464540"/>
      </dsp:txXfrm>
    </dsp:sp>
    <dsp:sp modelId="{2D86D537-F55C-480C-9114-6DCEBEFF940B}">
      <dsp:nvSpPr>
        <dsp:cNvPr id="0" name=""/>
        <dsp:cNvSpPr/>
      </dsp:nvSpPr>
      <dsp:spPr>
        <a:xfrm>
          <a:off x="0" y="239086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Align marketing and sales</a:t>
          </a:r>
          <a:endParaRPr lang="en-US" sz="2200" kern="1200" dirty="0"/>
        </a:p>
      </dsp:txBody>
      <dsp:txXfrm>
        <a:off x="25130" y="2415990"/>
        <a:ext cx="10701877" cy="464540"/>
      </dsp:txXfrm>
    </dsp:sp>
    <dsp:sp modelId="{AE61D173-D079-47D1-BB38-3FC9BCD162CA}">
      <dsp:nvSpPr>
        <dsp:cNvPr id="0" name=""/>
        <dsp:cNvSpPr/>
      </dsp:nvSpPr>
      <dsp:spPr>
        <a:xfrm>
          <a:off x="0" y="296902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Monitor your customer’s social posts</a:t>
          </a:r>
          <a:endParaRPr lang="en-US" sz="2200" kern="1200" dirty="0"/>
        </a:p>
      </dsp:txBody>
      <dsp:txXfrm>
        <a:off x="25130" y="2994150"/>
        <a:ext cx="10701877" cy="464540"/>
      </dsp:txXfrm>
    </dsp:sp>
    <dsp:sp modelId="{3799A2FB-512D-49CD-A20F-0FDDE3B9E69A}">
      <dsp:nvSpPr>
        <dsp:cNvPr id="0" name=""/>
        <dsp:cNvSpPr/>
      </dsp:nvSpPr>
      <dsp:spPr>
        <a:xfrm>
          <a:off x="0" y="354718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Accelerate data collection</a:t>
          </a:r>
          <a:endParaRPr lang="en-US" sz="2200" kern="1200" dirty="0"/>
        </a:p>
      </dsp:txBody>
      <dsp:txXfrm>
        <a:off x="25130" y="3572310"/>
        <a:ext cx="10701877" cy="464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21CB2-E741-4D77-953E-CD670CC9C8F3}">
      <dsp:nvSpPr>
        <dsp:cNvPr id="0" name=""/>
        <dsp:cNvSpPr/>
      </dsp:nvSpPr>
      <dsp:spPr>
        <a:xfrm>
          <a:off x="3150" y="445467"/>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Campaign management</a:t>
          </a:r>
          <a:endParaRPr lang="en-US" sz="2000" kern="1200" dirty="0"/>
        </a:p>
      </dsp:txBody>
      <dsp:txXfrm>
        <a:off x="3150" y="445467"/>
        <a:ext cx="2499278" cy="1499567"/>
      </dsp:txXfrm>
    </dsp:sp>
    <dsp:sp modelId="{D4EE71D4-CADB-402B-AB11-FD71CE182368}">
      <dsp:nvSpPr>
        <dsp:cNvPr id="0" name=""/>
        <dsp:cNvSpPr/>
      </dsp:nvSpPr>
      <dsp:spPr>
        <a:xfrm>
          <a:off x="2752357" y="445467"/>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Retain loyal</a:t>
          </a:r>
          <a:br>
            <a:rPr lang="en-US" altLang="en-US" sz="2000" b="1" kern="1200" dirty="0"/>
          </a:br>
          <a:r>
            <a:rPr lang="en-US" altLang="en-US" sz="2000" b="1" kern="1200" dirty="0"/>
            <a:t>customers</a:t>
          </a:r>
          <a:endParaRPr lang="en-US" sz="2000" kern="1200" dirty="0"/>
        </a:p>
      </dsp:txBody>
      <dsp:txXfrm>
        <a:off x="2752357" y="445467"/>
        <a:ext cx="2499278" cy="1499567"/>
      </dsp:txXfrm>
    </dsp:sp>
    <dsp:sp modelId="{2A93166E-5834-4EC8-B0EA-10EB07EA7E43}">
      <dsp:nvSpPr>
        <dsp:cNvPr id="0" name=""/>
        <dsp:cNvSpPr/>
      </dsp:nvSpPr>
      <dsp:spPr>
        <a:xfrm>
          <a:off x="5501563" y="445467"/>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Cross-selling other </a:t>
          </a:r>
          <a:br>
            <a:rPr lang="en-US" altLang="en-US" sz="2000" b="1" kern="1200" dirty="0"/>
          </a:br>
          <a:r>
            <a:rPr lang="en-US" altLang="en-US" sz="2000" b="1" kern="1200" dirty="0"/>
            <a:t>products and services</a:t>
          </a:r>
          <a:endParaRPr lang="en-US" sz="2000" kern="1200" dirty="0"/>
        </a:p>
      </dsp:txBody>
      <dsp:txXfrm>
        <a:off x="5501563" y="445467"/>
        <a:ext cx="2499278" cy="1499567"/>
      </dsp:txXfrm>
    </dsp:sp>
    <dsp:sp modelId="{5CB89E3B-7CC5-4193-80CD-0497A1A49D12}">
      <dsp:nvSpPr>
        <dsp:cNvPr id="0" name=""/>
        <dsp:cNvSpPr/>
      </dsp:nvSpPr>
      <dsp:spPr>
        <a:xfrm>
          <a:off x="8250770" y="445467"/>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Designing targeted</a:t>
          </a:r>
          <a:br>
            <a:rPr lang="en-US" altLang="en-US" sz="2000" b="1" kern="1200" dirty="0"/>
          </a:br>
          <a:r>
            <a:rPr lang="en-US" altLang="en-US" sz="2000" b="1" kern="1200" dirty="0"/>
            <a:t>marketing communications</a:t>
          </a:r>
          <a:endParaRPr lang="en-US" sz="2000" kern="1200" dirty="0"/>
        </a:p>
      </dsp:txBody>
      <dsp:txXfrm>
        <a:off x="8250770" y="445467"/>
        <a:ext cx="2499278" cy="1499567"/>
      </dsp:txXfrm>
    </dsp:sp>
    <dsp:sp modelId="{5738A650-FE70-49B2-B1DD-FA96DAA176EA}">
      <dsp:nvSpPr>
        <dsp:cNvPr id="0" name=""/>
        <dsp:cNvSpPr/>
      </dsp:nvSpPr>
      <dsp:spPr>
        <a:xfrm>
          <a:off x="3150" y="2194962"/>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Reinforcing customer</a:t>
          </a:r>
          <a:br>
            <a:rPr lang="en-US" altLang="en-US" sz="2000" b="1" kern="1200" dirty="0"/>
          </a:br>
          <a:r>
            <a:rPr lang="en-US" altLang="en-US" sz="2000" b="1" kern="1200" dirty="0"/>
            <a:t>purchase decisions</a:t>
          </a:r>
          <a:endParaRPr lang="en-US" sz="2000" kern="1200" dirty="0"/>
        </a:p>
      </dsp:txBody>
      <dsp:txXfrm>
        <a:off x="3150" y="2194962"/>
        <a:ext cx="2499278" cy="1499567"/>
      </dsp:txXfrm>
    </dsp:sp>
    <dsp:sp modelId="{1EB45759-852F-49A7-B047-AAA65E23848D}">
      <dsp:nvSpPr>
        <dsp:cNvPr id="0" name=""/>
        <dsp:cNvSpPr/>
      </dsp:nvSpPr>
      <dsp:spPr>
        <a:xfrm>
          <a:off x="2752357" y="2194962"/>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Inducing product trial</a:t>
          </a:r>
          <a:br>
            <a:rPr lang="en-US" altLang="en-US" sz="2000" b="1" kern="1200" dirty="0"/>
          </a:br>
          <a:r>
            <a:rPr lang="en-US" altLang="en-US" sz="2000" b="1" kern="1200" dirty="0"/>
            <a:t>by new customers</a:t>
          </a:r>
          <a:endParaRPr lang="en-US" sz="2000" kern="1200" dirty="0"/>
        </a:p>
      </dsp:txBody>
      <dsp:txXfrm>
        <a:off x="2752357" y="2194962"/>
        <a:ext cx="2499278" cy="1499567"/>
      </dsp:txXfrm>
    </dsp:sp>
    <dsp:sp modelId="{703CFB7A-6704-4989-BA91-BB45C606C6A6}">
      <dsp:nvSpPr>
        <dsp:cNvPr id="0" name=""/>
        <dsp:cNvSpPr/>
      </dsp:nvSpPr>
      <dsp:spPr>
        <a:xfrm>
          <a:off x="5501563" y="2194962"/>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Increasing effectiveness</a:t>
          </a:r>
          <a:br>
            <a:rPr lang="en-US" altLang="en-US" sz="2000" b="1" kern="1200" dirty="0"/>
          </a:br>
          <a:r>
            <a:rPr lang="en-US" altLang="en-US" sz="2000" b="1" kern="1200" dirty="0"/>
            <a:t>of distribution channel </a:t>
          </a:r>
          <a:br>
            <a:rPr lang="en-US" altLang="en-US" sz="2000" b="1" kern="1200" dirty="0"/>
          </a:br>
          <a:r>
            <a:rPr lang="en-US" altLang="en-US" sz="2000" b="1" kern="1200" dirty="0"/>
            <a:t>marketing</a:t>
          </a:r>
          <a:endParaRPr lang="en-US" sz="2000" kern="1200" dirty="0"/>
        </a:p>
      </dsp:txBody>
      <dsp:txXfrm>
        <a:off x="5501563" y="2194962"/>
        <a:ext cx="2499278" cy="1499567"/>
      </dsp:txXfrm>
    </dsp:sp>
    <dsp:sp modelId="{E66B4107-DB6F-4D8F-8DB4-79841CCDABE1}">
      <dsp:nvSpPr>
        <dsp:cNvPr id="0" name=""/>
        <dsp:cNvSpPr/>
      </dsp:nvSpPr>
      <dsp:spPr>
        <a:xfrm>
          <a:off x="8250770" y="2194962"/>
          <a:ext cx="2499278" cy="1499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Improving </a:t>
          </a:r>
          <a:br>
            <a:rPr lang="en-US" altLang="en-US" sz="2000" b="1" kern="1200" dirty="0"/>
          </a:br>
          <a:r>
            <a:rPr lang="en-US" altLang="en-US" sz="2000" b="1" kern="1200" dirty="0"/>
            <a:t>customer service</a:t>
          </a:r>
          <a:endParaRPr lang="en-US" sz="2000" kern="1200" dirty="0"/>
        </a:p>
      </dsp:txBody>
      <dsp:txXfrm>
        <a:off x="8250770" y="2194962"/>
        <a:ext cx="2499278" cy="14995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46201-E6B5-4993-9A53-9EA256B90CB2}">
      <dsp:nvSpPr>
        <dsp:cNvPr id="0" name=""/>
        <dsp:cNvSpPr/>
      </dsp:nvSpPr>
      <dsp:spPr>
        <a:xfrm>
          <a:off x="0" y="300272"/>
          <a:ext cx="10752137"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291592" rIns="834485"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Data that lives online face the potential dangers of malware attacks, phishing, and hacking. This can compromise your customer’s confidential data.</a:t>
          </a:r>
          <a:endParaRPr lang="en-US" sz="1400" kern="1200" dirty="0"/>
        </a:p>
      </dsp:txBody>
      <dsp:txXfrm>
        <a:off x="0" y="300272"/>
        <a:ext cx="10752137" cy="771750"/>
      </dsp:txXfrm>
    </dsp:sp>
    <dsp:sp modelId="{01F84B6C-30EB-4643-8BC4-A16ACC17CE3A}">
      <dsp:nvSpPr>
        <dsp:cNvPr id="0" name=""/>
        <dsp:cNvSpPr/>
      </dsp:nvSpPr>
      <dsp:spPr>
        <a:xfrm>
          <a:off x="537606" y="93632"/>
          <a:ext cx="752649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22300">
            <a:lnSpc>
              <a:spcPct val="90000"/>
            </a:lnSpc>
            <a:spcBef>
              <a:spcPct val="0"/>
            </a:spcBef>
            <a:spcAft>
              <a:spcPct val="35000"/>
            </a:spcAft>
            <a:buNone/>
          </a:pPr>
          <a:r>
            <a:rPr lang="en-US" sz="1400" b="1" kern="1200" dirty="0"/>
            <a:t>Security</a:t>
          </a:r>
          <a:endParaRPr lang="en-US" sz="1400" b="0" kern="1200" dirty="0"/>
        </a:p>
      </dsp:txBody>
      <dsp:txXfrm>
        <a:off x="557781" y="113807"/>
        <a:ext cx="7486145" cy="372930"/>
      </dsp:txXfrm>
    </dsp:sp>
    <dsp:sp modelId="{8C100DAB-FC24-459A-B50F-FD44D4594B8C}">
      <dsp:nvSpPr>
        <dsp:cNvPr id="0" name=""/>
        <dsp:cNvSpPr/>
      </dsp:nvSpPr>
      <dsp:spPr>
        <a:xfrm>
          <a:off x="0" y="1354262"/>
          <a:ext cx="10752137"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291592" rIns="834485"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Some customers may feel cautious when their personal information can be accessed and saved in your company’s system.</a:t>
          </a:r>
          <a:endParaRPr lang="en-US" sz="1400" kern="1200" dirty="0"/>
        </a:p>
      </dsp:txBody>
      <dsp:txXfrm>
        <a:off x="0" y="1354262"/>
        <a:ext cx="10752137" cy="771750"/>
      </dsp:txXfrm>
    </dsp:sp>
    <dsp:sp modelId="{17C52EC2-B5CA-4ECC-B160-F710FDEBD916}">
      <dsp:nvSpPr>
        <dsp:cNvPr id="0" name=""/>
        <dsp:cNvSpPr/>
      </dsp:nvSpPr>
      <dsp:spPr>
        <a:xfrm>
          <a:off x="537606" y="1147622"/>
          <a:ext cx="752649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22300">
            <a:lnSpc>
              <a:spcPct val="90000"/>
            </a:lnSpc>
            <a:spcBef>
              <a:spcPct val="0"/>
            </a:spcBef>
            <a:spcAft>
              <a:spcPct val="35000"/>
            </a:spcAft>
            <a:buNone/>
          </a:pPr>
          <a:r>
            <a:rPr lang="en-US" sz="1400" b="1" kern="1200" dirty="0"/>
            <a:t>Privacy</a:t>
          </a:r>
          <a:endParaRPr lang="en-US" sz="1400" kern="1200" dirty="0"/>
        </a:p>
      </dsp:txBody>
      <dsp:txXfrm>
        <a:off x="557781" y="1167797"/>
        <a:ext cx="7486145" cy="372930"/>
      </dsp:txXfrm>
    </dsp:sp>
    <dsp:sp modelId="{A153E6FC-987B-4EB1-B487-EF4583518AD2}">
      <dsp:nvSpPr>
        <dsp:cNvPr id="0" name=""/>
        <dsp:cNvSpPr/>
      </dsp:nvSpPr>
      <dsp:spPr>
        <a:xfrm>
          <a:off x="0" y="2408252"/>
          <a:ext cx="10752137" cy="584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291592" rIns="834485"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Teams may not utilize the software to its optimum capability as they may find it complex or confusing. </a:t>
          </a:r>
          <a:endParaRPr lang="en-US" sz="1400" kern="1200" dirty="0"/>
        </a:p>
      </dsp:txBody>
      <dsp:txXfrm>
        <a:off x="0" y="2408252"/>
        <a:ext cx="10752137" cy="584325"/>
      </dsp:txXfrm>
    </dsp:sp>
    <dsp:sp modelId="{B843588E-E518-42AE-AF7D-E8E763BB2D31}">
      <dsp:nvSpPr>
        <dsp:cNvPr id="0" name=""/>
        <dsp:cNvSpPr/>
      </dsp:nvSpPr>
      <dsp:spPr>
        <a:xfrm>
          <a:off x="537606" y="2201612"/>
          <a:ext cx="752649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22300">
            <a:lnSpc>
              <a:spcPct val="90000"/>
            </a:lnSpc>
            <a:spcBef>
              <a:spcPct val="0"/>
            </a:spcBef>
            <a:spcAft>
              <a:spcPct val="35000"/>
            </a:spcAft>
            <a:buNone/>
          </a:pPr>
          <a:r>
            <a:rPr lang="en-US" sz="1400" b="1" kern="1200" dirty="0"/>
            <a:t>Weak utilization</a:t>
          </a:r>
          <a:endParaRPr lang="en-US" sz="1400" kern="1200" dirty="0"/>
        </a:p>
      </dsp:txBody>
      <dsp:txXfrm>
        <a:off x="557781" y="2221787"/>
        <a:ext cx="7486145" cy="372930"/>
      </dsp:txXfrm>
    </dsp:sp>
    <dsp:sp modelId="{45DF2BA5-2117-4D22-9E36-99A8A2F3F685}">
      <dsp:nvSpPr>
        <dsp:cNvPr id="0" name=""/>
        <dsp:cNvSpPr/>
      </dsp:nvSpPr>
      <dsp:spPr>
        <a:xfrm>
          <a:off x="0" y="3274817"/>
          <a:ext cx="10752137"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291592" rIns="834485"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Some users view who view the software as nothing more than a spreadsheet or address book thinks the software is not a valuable investment. </a:t>
          </a:r>
          <a:endParaRPr lang="en-US" sz="1400" kern="1200" dirty="0"/>
        </a:p>
      </dsp:txBody>
      <dsp:txXfrm>
        <a:off x="0" y="3274817"/>
        <a:ext cx="10752137" cy="771750"/>
      </dsp:txXfrm>
    </dsp:sp>
    <dsp:sp modelId="{8AA5D99D-E1B1-43BB-B2EC-77E6742812D4}">
      <dsp:nvSpPr>
        <dsp:cNvPr id="0" name=""/>
        <dsp:cNvSpPr/>
      </dsp:nvSpPr>
      <dsp:spPr>
        <a:xfrm>
          <a:off x="537606" y="3068177"/>
          <a:ext cx="752649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22300">
            <a:lnSpc>
              <a:spcPct val="90000"/>
            </a:lnSpc>
            <a:spcBef>
              <a:spcPct val="0"/>
            </a:spcBef>
            <a:spcAft>
              <a:spcPct val="35000"/>
            </a:spcAft>
            <a:buNone/>
          </a:pPr>
          <a:r>
            <a:rPr lang="en-US" sz="1400" b="1" kern="1200" dirty="0"/>
            <a:t>Expense</a:t>
          </a:r>
          <a:endParaRPr lang="en-US" sz="1400" kern="1200" dirty="0"/>
        </a:p>
      </dsp:txBody>
      <dsp:txXfrm>
        <a:off x="557781" y="3088352"/>
        <a:ext cx="748614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BDB4F-6395-42A3-88BD-B609285F253A}">
      <dsp:nvSpPr>
        <dsp:cNvPr id="0" name=""/>
        <dsp:cNvSpPr/>
      </dsp:nvSpPr>
      <dsp:spPr>
        <a:xfrm>
          <a:off x="0" y="216819"/>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Attracting customers</a:t>
          </a:r>
          <a:endParaRPr lang="en-US" sz="2200" kern="1200" dirty="0"/>
        </a:p>
      </dsp:txBody>
      <dsp:txXfrm>
        <a:off x="25130" y="241949"/>
        <a:ext cx="10701877" cy="464540"/>
      </dsp:txXfrm>
    </dsp:sp>
    <dsp:sp modelId="{349117F9-F41F-42F1-AF69-57E2E9820B05}">
      <dsp:nvSpPr>
        <dsp:cNvPr id="0" name=""/>
        <dsp:cNvSpPr/>
      </dsp:nvSpPr>
      <dsp:spPr>
        <a:xfrm>
          <a:off x="0" y="794979"/>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Retaining customers</a:t>
          </a:r>
          <a:endParaRPr lang="en-US" sz="2200" kern="1200" dirty="0"/>
        </a:p>
      </dsp:txBody>
      <dsp:txXfrm>
        <a:off x="25130" y="820109"/>
        <a:ext cx="10701877" cy="464540"/>
      </dsp:txXfrm>
    </dsp:sp>
    <dsp:sp modelId="{5DBA3FB3-6465-4E05-B652-E6F9F2283352}">
      <dsp:nvSpPr>
        <dsp:cNvPr id="0" name=""/>
        <dsp:cNvSpPr/>
      </dsp:nvSpPr>
      <dsp:spPr>
        <a:xfrm>
          <a:off x="0" y="137314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Enhancement of relationship</a:t>
          </a:r>
          <a:endParaRPr lang="en-US" sz="2200" kern="1200" dirty="0"/>
        </a:p>
      </dsp:txBody>
      <dsp:txXfrm>
        <a:off x="25130" y="1398270"/>
        <a:ext cx="10701877" cy="464540"/>
      </dsp:txXfrm>
    </dsp:sp>
    <dsp:sp modelId="{D8435F77-E365-4D21-967C-CD1EB8B58CB4}">
      <dsp:nvSpPr>
        <dsp:cNvPr id="0" name=""/>
        <dsp:cNvSpPr/>
      </dsp:nvSpPr>
      <dsp:spPr>
        <a:xfrm>
          <a:off x="0" y="1951300"/>
          <a:ext cx="1075213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Importance of relationship marketing</a:t>
          </a:r>
          <a:endParaRPr lang="en-US" sz="2200" kern="1200" dirty="0"/>
        </a:p>
      </dsp:txBody>
      <dsp:txXfrm>
        <a:off x="25130" y="1976430"/>
        <a:ext cx="10701877" cy="464540"/>
      </dsp:txXfrm>
    </dsp:sp>
    <dsp:sp modelId="{ADD9FF9D-F0D2-4A6E-BE71-AC93DEDB4D76}">
      <dsp:nvSpPr>
        <dsp:cNvPr id="0" name=""/>
        <dsp:cNvSpPr/>
      </dsp:nvSpPr>
      <dsp:spPr>
        <a:xfrm>
          <a:off x="0" y="2466100"/>
          <a:ext cx="10752137"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kern="1200" dirty="0"/>
            <a:t>Acquiring new customers can be challenging and costly. Relationship marketing helps retain customers over the long term, which results in customer loyalty rather than customers purchase once or infrequently.</a:t>
          </a:r>
          <a:endParaRPr lang="en-US" sz="1700" kern="1200" dirty="0"/>
        </a:p>
        <a:p>
          <a:pPr marL="171450" lvl="1" indent="-171450" algn="l" defTabSz="755650">
            <a:lnSpc>
              <a:spcPct val="90000"/>
            </a:lnSpc>
            <a:spcBef>
              <a:spcPct val="0"/>
            </a:spcBef>
            <a:spcAft>
              <a:spcPct val="20000"/>
            </a:spcAft>
            <a:buChar char="•"/>
          </a:pPr>
          <a:r>
            <a:rPr lang="en-US" sz="1700" b="0" kern="1200" dirty="0"/>
            <a:t>Relationship marketing is important for its ability to stay in close contact with customers. By understanding how customers use a brand’s products and services and observing additional unmet needs, brands can create new features and offerings to meet those needs, further strengthening the relationship.</a:t>
          </a:r>
          <a:endParaRPr lang="en-US" sz="1700" kern="1200" dirty="0"/>
        </a:p>
      </dsp:txBody>
      <dsp:txXfrm>
        <a:off x="0" y="2466100"/>
        <a:ext cx="10752137" cy="145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74A35-3C1F-4D96-AD70-645E0B4B27F9}">
      <dsp:nvSpPr>
        <dsp:cNvPr id="0" name=""/>
        <dsp:cNvSpPr/>
      </dsp:nvSpPr>
      <dsp:spPr>
        <a:xfrm>
          <a:off x="0" y="383398"/>
          <a:ext cx="10752137"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95732" rIns="83448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feelings of trust customers have. They realize they are in safe hands.</a:t>
          </a:r>
          <a:endParaRPr lang="en-US" sz="1900" kern="1200" dirty="0"/>
        </a:p>
      </dsp:txBody>
      <dsp:txXfrm>
        <a:off x="0" y="383398"/>
        <a:ext cx="10752137" cy="793012"/>
      </dsp:txXfrm>
    </dsp:sp>
    <dsp:sp modelId="{6CB9EF1C-4BEB-452A-9217-68F7AD3BEC70}">
      <dsp:nvSpPr>
        <dsp:cNvPr id="0" name=""/>
        <dsp:cNvSpPr/>
      </dsp:nvSpPr>
      <dsp:spPr>
        <a:xfrm>
          <a:off x="537606" y="102958"/>
          <a:ext cx="75264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844550">
            <a:lnSpc>
              <a:spcPct val="90000"/>
            </a:lnSpc>
            <a:spcBef>
              <a:spcPct val="0"/>
            </a:spcBef>
            <a:spcAft>
              <a:spcPct val="35000"/>
            </a:spcAft>
            <a:buNone/>
          </a:pPr>
          <a:r>
            <a:rPr lang="en-US" sz="1900" b="0" kern="1200" dirty="0"/>
            <a:t>Confidence Benefits </a:t>
          </a:r>
          <a:endParaRPr lang="en-US" sz="1900" kern="1200" dirty="0"/>
        </a:p>
      </dsp:txBody>
      <dsp:txXfrm>
        <a:off x="564986" y="130338"/>
        <a:ext cx="7471735" cy="506120"/>
      </dsp:txXfrm>
    </dsp:sp>
    <dsp:sp modelId="{A1CA794D-0558-40BF-A577-CE596B22077B}">
      <dsp:nvSpPr>
        <dsp:cNvPr id="0" name=""/>
        <dsp:cNvSpPr/>
      </dsp:nvSpPr>
      <dsp:spPr>
        <a:xfrm>
          <a:off x="0" y="1559451"/>
          <a:ext cx="10752137" cy="1047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95732" rIns="83448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let the customers enjoy a social relationship with their business partners, which bring in more loyalty to the relationship</a:t>
          </a:r>
          <a:endParaRPr lang="en-US" sz="1900" kern="1200" dirty="0"/>
        </a:p>
      </dsp:txBody>
      <dsp:txXfrm>
        <a:off x="0" y="1559451"/>
        <a:ext cx="10752137" cy="1047375"/>
      </dsp:txXfrm>
    </dsp:sp>
    <dsp:sp modelId="{139B6235-1447-4574-88A7-394432739814}">
      <dsp:nvSpPr>
        <dsp:cNvPr id="0" name=""/>
        <dsp:cNvSpPr/>
      </dsp:nvSpPr>
      <dsp:spPr>
        <a:xfrm>
          <a:off x="537606" y="1279011"/>
          <a:ext cx="75264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844550">
            <a:lnSpc>
              <a:spcPct val="90000"/>
            </a:lnSpc>
            <a:spcBef>
              <a:spcPct val="0"/>
            </a:spcBef>
            <a:spcAft>
              <a:spcPct val="35000"/>
            </a:spcAft>
            <a:buNone/>
          </a:pPr>
          <a:r>
            <a:rPr lang="en-US" sz="1900" b="0" kern="1200" dirty="0"/>
            <a:t>Social Benefits </a:t>
          </a:r>
          <a:endParaRPr lang="en-US" sz="1900" kern="1200" dirty="0"/>
        </a:p>
      </dsp:txBody>
      <dsp:txXfrm>
        <a:off x="564986" y="1306391"/>
        <a:ext cx="7471735" cy="506120"/>
      </dsp:txXfrm>
    </dsp:sp>
    <dsp:sp modelId="{2F190D66-86F9-4A04-ADED-F8337C11756A}">
      <dsp:nvSpPr>
        <dsp:cNvPr id="0" name=""/>
        <dsp:cNvSpPr/>
      </dsp:nvSpPr>
      <dsp:spPr>
        <a:xfrm>
          <a:off x="0" y="2989866"/>
          <a:ext cx="10752137" cy="1047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95732" rIns="83448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Special treatment benefits could range from price to special offers and special solutions based on the intensity of the relationship.</a:t>
          </a:r>
          <a:endParaRPr lang="en-US" sz="1900" kern="1200" dirty="0"/>
        </a:p>
      </dsp:txBody>
      <dsp:txXfrm>
        <a:off x="0" y="2989866"/>
        <a:ext cx="10752137" cy="1047375"/>
      </dsp:txXfrm>
    </dsp:sp>
    <dsp:sp modelId="{52F323AB-4632-4B45-947D-6986909F818E}">
      <dsp:nvSpPr>
        <dsp:cNvPr id="0" name=""/>
        <dsp:cNvSpPr/>
      </dsp:nvSpPr>
      <dsp:spPr>
        <a:xfrm>
          <a:off x="537606" y="2709426"/>
          <a:ext cx="75264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844550">
            <a:lnSpc>
              <a:spcPct val="90000"/>
            </a:lnSpc>
            <a:spcBef>
              <a:spcPct val="0"/>
            </a:spcBef>
            <a:spcAft>
              <a:spcPct val="35000"/>
            </a:spcAft>
            <a:buNone/>
          </a:pPr>
          <a:r>
            <a:rPr lang="en-US" sz="1900" b="0" kern="1200" dirty="0"/>
            <a:t>Special Treatment benefits</a:t>
          </a:r>
          <a:endParaRPr lang="en-US" sz="1900" kern="1200" dirty="0"/>
        </a:p>
      </dsp:txBody>
      <dsp:txXfrm>
        <a:off x="564986" y="2736806"/>
        <a:ext cx="747173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B352F-AFD2-4232-831B-216E58BC8D4E}">
      <dsp:nvSpPr>
        <dsp:cNvPr id="0" name=""/>
        <dsp:cNvSpPr/>
      </dsp:nvSpPr>
      <dsp:spPr>
        <a:xfrm>
          <a:off x="0" y="293704"/>
          <a:ext cx="10752138" cy="1047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95732" rIns="83448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Committed customers do more business with firms and owing to repeat purchases become the source of larger revenues.</a:t>
          </a:r>
          <a:endParaRPr lang="en-US" sz="1900" kern="1200" dirty="0"/>
        </a:p>
      </dsp:txBody>
      <dsp:txXfrm>
        <a:off x="0" y="293704"/>
        <a:ext cx="10752138" cy="1047375"/>
      </dsp:txXfrm>
    </dsp:sp>
    <dsp:sp modelId="{9F987E57-F4A3-417B-BB79-01D5E689980C}">
      <dsp:nvSpPr>
        <dsp:cNvPr id="0" name=""/>
        <dsp:cNvSpPr/>
      </dsp:nvSpPr>
      <dsp:spPr>
        <a:xfrm>
          <a:off x="537606" y="13264"/>
          <a:ext cx="752649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844550">
            <a:lnSpc>
              <a:spcPct val="90000"/>
            </a:lnSpc>
            <a:spcBef>
              <a:spcPct val="0"/>
            </a:spcBef>
            <a:spcAft>
              <a:spcPct val="35000"/>
            </a:spcAft>
            <a:buNone/>
          </a:pPr>
          <a:r>
            <a:rPr lang="en-US" sz="1900" b="0" kern="1200" dirty="0"/>
            <a:t>Lower costs</a:t>
          </a:r>
          <a:endParaRPr lang="en-US" sz="1900" kern="1200" dirty="0"/>
        </a:p>
      </dsp:txBody>
      <dsp:txXfrm>
        <a:off x="564986" y="40644"/>
        <a:ext cx="7471736" cy="506120"/>
      </dsp:txXfrm>
    </dsp:sp>
    <dsp:sp modelId="{0296DEE0-854E-4BE8-8538-B6E0D8EE5222}">
      <dsp:nvSpPr>
        <dsp:cNvPr id="0" name=""/>
        <dsp:cNvSpPr/>
      </dsp:nvSpPr>
      <dsp:spPr>
        <a:xfrm>
          <a:off x="0" y="1724119"/>
          <a:ext cx="10752138" cy="1047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95732" rIns="83448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Owing to loyalty with the service brand, positive word-of-mouth generates which is a great benefit accrued over time by the organizations.</a:t>
          </a:r>
          <a:endParaRPr lang="en-US" sz="1900" kern="1200" dirty="0"/>
        </a:p>
      </dsp:txBody>
      <dsp:txXfrm>
        <a:off x="0" y="1724119"/>
        <a:ext cx="10752138" cy="1047375"/>
      </dsp:txXfrm>
    </dsp:sp>
    <dsp:sp modelId="{0885CA41-D02B-42A8-BA48-39E789EB5E21}">
      <dsp:nvSpPr>
        <dsp:cNvPr id="0" name=""/>
        <dsp:cNvSpPr/>
      </dsp:nvSpPr>
      <dsp:spPr>
        <a:xfrm>
          <a:off x="537606" y="1443679"/>
          <a:ext cx="752649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844550">
            <a:lnSpc>
              <a:spcPct val="90000"/>
            </a:lnSpc>
            <a:spcBef>
              <a:spcPct val="0"/>
            </a:spcBef>
            <a:spcAft>
              <a:spcPct val="35000"/>
            </a:spcAft>
            <a:buNone/>
          </a:pPr>
          <a:r>
            <a:rPr lang="en-US" sz="1900" b="0" kern="1200" dirty="0"/>
            <a:t>Free advertising</a:t>
          </a:r>
          <a:endParaRPr lang="en-US" sz="1900" kern="1200" dirty="0"/>
        </a:p>
      </dsp:txBody>
      <dsp:txXfrm>
        <a:off x="564986" y="1471059"/>
        <a:ext cx="7471736" cy="506120"/>
      </dsp:txXfrm>
    </dsp:sp>
    <dsp:sp modelId="{BCE83FBF-E62A-4BB2-A28F-AAB1965A1D59}">
      <dsp:nvSpPr>
        <dsp:cNvPr id="0" name=""/>
        <dsp:cNvSpPr/>
      </dsp:nvSpPr>
      <dsp:spPr>
        <a:xfrm>
          <a:off x="0" y="3154534"/>
          <a:ext cx="10752138"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95732" rIns="83448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Satisfied customers make staff stick to the company. </a:t>
          </a:r>
          <a:endParaRPr lang="en-US" sz="1900" kern="1200" dirty="0"/>
        </a:p>
      </dsp:txBody>
      <dsp:txXfrm>
        <a:off x="0" y="3154534"/>
        <a:ext cx="10752138" cy="793012"/>
      </dsp:txXfrm>
    </dsp:sp>
    <dsp:sp modelId="{619D2639-D398-4E88-B457-4AFAAE2E9FF8}">
      <dsp:nvSpPr>
        <dsp:cNvPr id="0" name=""/>
        <dsp:cNvSpPr/>
      </dsp:nvSpPr>
      <dsp:spPr>
        <a:xfrm>
          <a:off x="537606" y="2874094"/>
          <a:ext cx="752649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844550">
            <a:lnSpc>
              <a:spcPct val="90000"/>
            </a:lnSpc>
            <a:spcBef>
              <a:spcPct val="0"/>
            </a:spcBef>
            <a:spcAft>
              <a:spcPct val="35000"/>
            </a:spcAft>
            <a:buNone/>
          </a:pPr>
          <a:r>
            <a:rPr lang="en-US" sz="1900" b="0" kern="1200" dirty="0"/>
            <a:t>Retain staff</a:t>
          </a:r>
          <a:endParaRPr lang="en-US" sz="1900" kern="1200" dirty="0"/>
        </a:p>
      </dsp:txBody>
      <dsp:txXfrm>
        <a:off x="564986" y="2901474"/>
        <a:ext cx="7471736"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3E66-B907-4010-A3CF-CF837DD195FD}">
      <dsp:nvSpPr>
        <dsp:cNvPr id="0" name=""/>
        <dsp:cNvSpPr/>
      </dsp:nvSpPr>
      <dsp:spPr>
        <a:xfrm>
          <a:off x="0" y="100622"/>
          <a:ext cx="4527550" cy="147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PAYBACK is one of Europe’s leading loyalty programs.</a:t>
          </a:r>
          <a:endParaRPr lang="en-US" sz="1800" kern="1200" dirty="0"/>
        </a:p>
      </dsp:txBody>
      <dsp:txXfrm>
        <a:off x="72093" y="172715"/>
        <a:ext cx="4383364" cy="1332646"/>
      </dsp:txXfrm>
    </dsp:sp>
    <dsp:sp modelId="{90A11544-CBEF-44FC-B2D5-01EB88657949}">
      <dsp:nvSpPr>
        <dsp:cNvPr id="0" name=""/>
        <dsp:cNvSpPr/>
      </dsp:nvSpPr>
      <dsp:spPr>
        <a:xfrm>
          <a:off x="0" y="1629294"/>
          <a:ext cx="4527550" cy="147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PAYBACK stems from pooling loyalty benefits from many partners: Using one single card, members earn loyalty points when they shop at a wide the range of different merchants and brands.</a:t>
          </a:r>
          <a:endParaRPr lang="en-US" sz="1800" kern="1200" dirty="0"/>
        </a:p>
      </dsp:txBody>
      <dsp:txXfrm>
        <a:off x="72093" y="1701387"/>
        <a:ext cx="4383364" cy="133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BA2D4-6F3C-4C4C-92CA-3219AA9AD077}">
      <dsp:nvSpPr>
        <dsp:cNvPr id="0" name=""/>
        <dsp:cNvSpPr/>
      </dsp:nvSpPr>
      <dsp:spPr>
        <a:xfrm>
          <a:off x="0" y="602380"/>
          <a:ext cx="5219700"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You will get to know more about the word VALUE in Service Science and Service Marketing.</a:t>
          </a:r>
          <a:endParaRPr lang="en-US" sz="1800" kern="1200" dirty="0"/>
        </a:p>
      </dsp:txBody>
      <dsp:txXfrm>
        <a:off x="33926" y="636306"/>
        <a:ext cx="5151848" cy="627128"/>
      </dsp:txXfrm>
    </dsp:sp>
    <dsp:sp modelId="{A2CD9ED6-E50B-4E4F-8D9D-89DF07BEC541}">
      <dsp:nvSpPr>
        <dsp:cNvPr id="0" name=""/>
        <dsp:cNvSpPr/>
      </dsp:nvSpPr>
      <dsp:spPr>
        <a:xfrm>
          <a:off x="0" y="1349200"/>
          <a:ext cx="5219700"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Both customers and firms stand to obtain something in this relationship. </a:t>
          </a:r>
          <a:endParaRPr lang="en-US" sz="1800" kern="1200" dirty="0"/>
        </a:p>
      </dsp:txBody>
      <dsp:txXfrm>
        <a:off x="33926" y="1383126"/>
        <a:ext cx="5151848" cy="627128"/>
      </dsp:txXfrm>
    </dsp:sp>
    <dsp:sp modelId="{4261A74F-4D11-44E9-A7D3-7C874FD3D1DC}">
      <dsp:nvSpPr>
        <dsp:cNvPr id="0" name=""/>
        <dsp:cNvSpPr/>
      </dsp:nvSpPr>
      <dsp:spPr>
        <a:xfrm>
          <a:off x="0" y="2096020"/>
          <a:ext cx="5219700"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Customers like to stay loyal to companies that offer them better value. </a:t>
          </a:r>
          <a:endParaRPr lang="en-US" sz="1800" kern="1200" dirty="0"/>
        </a:p>
      </dsp:txBody>
      <dsp:txXfrm>
        <a:off x="33926" y="2129946"/>
        <a:ext cx="5151848" cy="627128"/>
      </dsp:txXfrm>
    </dsp:sp>
    <dsp:sp modelId="{D6A47F02-143B-479B-9512-5B3A98BEE145}">
      <dsp:nvSpPr>
        <dsp:cNvPr id="0" name=""/>
        <dsp:cNvSpPr/>
      </dsp:nvSpPr>
      <dsp:spPr>
        <a:xfrm>
          <a:off x="0" y="2842839"/>
          <a:ext cx="5219700"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Companies like the customers to make more constant purchases. </a:t>
          </a:r>
          <a:endParaRPr lang="en-US" sz="1800" kern="1200" dirty="0"/>
        </a:p>
      </dsp:txBody>
      <dsp:txXfrm>
        <a:off x="33926" y="2876765"/>
        <a:ext cx="5151848" cy="627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91363-5DA0-4D70-A8AC-6F129A8ACAF9}">
      <dsp:nvSpPr>
        <dsp:cNvPr id="0" name=""/>
        <dsp:cNvSpPr/>
      </dsp:nvSpPr>
      <dsp:spPr>
        <a:xfrm>
          <a:off x="0" y="144008"/>
          <a:ext cx="4125912" cy="292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Relationship marketing is a critical facet of customer relationship management (CRM) that focuses on customer loyalty and long-term customer engagement </a:t>
          </a:r>
          <a:endParaRPr lang="en-US" sz="2600" kern="1200" dirty="0"/>
        </a:p>
      </dsp:txBody>
      <dsp:txXfrm>
        <a:off x="142558" y="286566"/>
        <a:ext cx="3840796" cy="26352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4E12-816C-4E06-8344-E98739D813E6}">
      <dsp:nvSpPr>
        <dsp:cNvPr id="0" name=""/>
        <dsp:cNvSpPr/>
      </dsp:nvSpPr>
      <dsp:spPr>
        <a:xfrm>
          <a:off x="0" y="89706"/>
          <a:ext cx="10752137" cy="128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t>CRM – “Strategy used to learn more about customers’ needs and behaviors in order to develop stronger relationships with them”</a:t>
          </a:r>
          <a:endParaRPr lang="en-US" sz="1900" kern="1200" dirty="0"/>
        </a:p>
      </dsp:txBody>
      <dsp:txXfrm>
        <a:off x="62669" y="152375"/>
        <a:ext cx="10626799" cy="1158444"/>
      </dsp:txXfrm>
    </dsp:sp>
    <dsp:sp modelId="{DB069A88-A865-4462-B6CC-72E19FD433A9}">
      <dsp:nvSpPr>
        <dsp:cNvPr id="0" name=""/>
        <dsp:cNvSpPr/>
      </dsp:nvSpPr>
      <dsp:spPr>
        <a:xfrm>
          <a:off x="0" y="1428208"/>
          <a:ext cx="10752137" cy="128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t>CRM – “Any application or initiative designed to help an organization optimize interactions with customers, suppliers, or prospects via one or more touch points – such as a call center, salesperson, distributor, store, branch office, Web, or e-mail – for the purpose of acquiring, retaining, or cross-selling customers.”</a:t>
          </a:r>
          <a:endParaRPr lang="en-US" sz="1900" kern="1200" dirty="0"/>
        </a:p>
      </dsp:txBody>
      <dsp:txXfrm>
        <a:off x="62669" y="1490877"/>
        <a:ext cx="10626799" cy="1158444"/>
      </dsp:txXfrm>
    </dsp:sp>
    <dsp:sp modelId="{031ABE94-2E0A-404D-BA44-29C06E4C2A4E}">
      <dsp:nvSpPr>
        <dsp:cNvPr id="0" name=""/>
        <dsp:cNvSpPr/>
      </dsp:nvSpPr>
      <dsp:spPr>
        <a:xfrm>
          <a:off x="0" y="2766711"/>
          <a:ext cx="10752137" cy="128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t>CRM introduced in 1993</a:t>
          </a:r>
          <a:endParaRPr lang="en-US" sz="1900" kern="1200" dirty="0"/>
        </a:p>
      </dsp:txBody>
      <dsp:txXfrm>
        <a:off x="62669" y="2829380"/>
        <a:ext cx="10626799" cy="11584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E4AC-72E3-4D7F-9DA4-72E8274B7CB9}">
      <dsp:nvSpPr>
        <dsp:cNvPr id="0" name=""/>
        <dsp:cNvSpPr/>
      </dsp:nvSpPr>
      <dsp:spPr>
        <a:xfrm>
          <a:off x="0" y="449087"/>
          <a:ext cx="10752137"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12420" rIns="834485"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t>The CRM’s main goal here is to streamline and automate workflows in sales, marketing, and customer service. Examples: Pipedrive, </a:t>
          </a:r>
          <a:r>
            <a:rPr lang="en-US" sz="1500" b="0" kern="1200" dirty="0" err="1"/>
            <a:t>Zoho</a:t>
          </a:r>
          <a:r>
            <a:rPr lang="en-US" sz="1500" b="0" kern="1200" dirty="0"/>
            <a:t> CRM, and HubSpot CRM. </a:t>
          </a:r>
          <a:endParaRPr lang="en-US" sz="1500" kern="1200" dirty="0"/>
        </a:p>
      </dsp:txBody>
      <dsp:txXfrm>
        <a:off x="0" y="449087"/>
        <a:ext cx="10752137" cy="826875"/>
      </dsp:txXfrm>
    </dsp:sp>
    <dsp:sp modelId="{233A1870-75F8-498F-8972-F49ECAFC25B2}">
      <dsp:nvSpPr>
        <dsp:cNvPr id="0" name=""/>
        <dsp:cNvSpPr/>
      </dsp:nvSpPr>
      <dsp:spPr>
        <a:xfrm>
          <a:off x="537606" y="227687"/>
          <a:ext cx="7526495"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66750">
            <a:lnSpc>
              <a:spcPct val="90000"/>
            </a:lnSpc>
            <a:spcBef>
              <a:spcPct val="0"/>
            </a:spcBef>
            <a:spcAft>
              <a:spcPct val="35000"/>
            </a:spcAft>
            <a:buNone/>
          </a:pPr>
          <a:r>
            <a:rPr lang="en-US" sz="1500" b="1" kern="1200" dirty="0"/>
            <a:t>Operational</a:t>
          </a:r>
          <a:endParaRPr lang="en-US" sz="1500" kern="1200" dirty="0"/>
        </a:p>
      </dsp:txBody>
      <dsp:txXfrm>
        <a:off x="559222" y="249303"/>
        <a:ext cx="7483263" cy="399568"/>
      </dsp:txXfrm>
    </dsp:sp>
    <dsp:sp modelId="{032E31D6-8FFB-4916-B3F7-FB3B29E8DA73}">
      <dsp:nvSpPr>
        <dsp:cNvPr id="0" name=""/>
        <dsp:cNvSpPr/>
      </dsp:nvSpPr>
      <dsp:spPr>
        <a:xfrm>
          <a:off x="0" y="1578362"/>
          <a:ext cx="10752137" cy="1015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12420" rIns="834485"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t>A good analytical CRM can source tons of data from multiple touch points and consolidate them into insights that are useful to strategic planning. Examples: Salesforce CRM, Oracle CRM, and Microsoft Dynamics CRM</a:t>
          </a:r>
          <a:endParaRPr lang="en-US" sz="1500" kern="1200" dirty="0"/>
        </a:p>
      </dsp:txBody>
      <dsp:txXfrm>
        <a:off x="0" y="1578362"/>
        <a:ext cx="10752137" cy="1015875"/>
      </dsp:txXfrm>
    </dsp:sp>
    <dsp:sp modelId="{B2758296-1411-4684-B430-FD804A0F663E}">
      <dsp:nvSpPr>
        <dsp:cNvPr id="0" name=""/>
        <dsp:cNvSpPr/>
      </dsp:nvSpPr>
      <dsp:spPr>
        <a:xfrm>
          <a:off x="537606" y="1356962"/>
          <a:ext cx="7526495"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66750">
            <a:lnSpc>
              <a:spcPct val="90000"/>
            </a:lnSpc>
            <a:spcBef>
              <a:spcPct val="0"/>
            </a:spcBef>
            <a:spcAft>
              <a:spcPct val="35000"/>
            </a:spcAft>
            <a:buNone/>
          </a:pPr>
          <a:r>
            <a:rPr lang="en-US" sz="1500" b="1" kern="1200" dirty="0"/>
            <a:t>Analytical</a:t>
          </a:r>
          <a:endParaRPr lang="en-US" sz="1500" kern="1200" dirty="0"/>
        </a:p>
      </dsp:txBody>
      <dsp:txXfrm>
        <a:off x="559222" y="1378578"/>
        <a:ext cx="7483263" cy="399568"/>
      </dsp:txXfrm>
    </dsp:sp>
    <dsp:sp modelId="{CCFBD036-1F87-4461-8465-88AAF3E4081F}">
      <dsp:nvSpPr>
        <dsp:cNvPr id="0" name=""/>
        <dsp:cNvSpPr/>
      </dsp:nvSpPr>
      <dsp:spPr>
        <a:xfrm>
          <a:off x="0" y="2896637"/>
          <a:ext cx="10752137" cy="1015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485" tIns="312420" rIns="834485"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t>This CRM type promotes teamwork and transparency among sales, marketing, and support by sharing customer information and syncing their activities. It features excellent communication tools including social discussion, chat, and integrated email. Examples: </a:t>
          </a:r>
          <a:r>
            <a:rPr lang="en-US" sz="1500" b="0" kern="1200" dirty="0" err="1"/>
            <a:t>bpm’online</a:t>
          </a:r>
          <a:r>
            <a:rPr lang="en-US" sz="1500" b="0" kern="1200" dirty="0"/>
            <a:t> CRM, </a:t>
          </a:r>
          <a:r>
            <a:rPr lang="en-US" sz="1500" b="0" kern="1200" dirty="0" err="1"/>
            <a:t>Freshsales</a:t>
          </a:r>
          <a:r>
            <a:rPr lang="en-US" sz="1500" b="0" kern="1200" dirty="0"/>
            <a:t>, and Base CRM</a:t>
          </a:r>
          <a:endParaRPr lang="en-US" sz="1500" kern="1200" dirty="0"/>
        </a:p>
      </dsp:txBody>
      <dsp:txXfrm>
        <a:off x="0" y="2896637"/>
        <a:ext cx="10752137" cy="1015875"/>
      </dsp:txXfrm>
    </dsp:sp>
    <dsp:sp modelId="{09F23684-26ED-453B-B68F-56F3DD65E9C5}">
      <dsp:nvSpPr>
        <dsp:cNvPr id="0" name=""/>
        <dsp:cNvSpPr/>
      </dsp:nvSpPr>
      <dsp:spPr>
        <a:xfrm>
          <a:off x="537606" y="2675237"/>
          <a:ext cx="7526495"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666750">
            <a:lnSpc>
              <a:spcPct val="90000"/>
            </a:lnSpc>
            <a:spcBef>
              <a:spcPct val="0"/>
            </a:spcBef>
            <a:spcAft>
              <a:spcPct val="35000"/>
            </a:spcAft>
            <a:buNone/>
          </a:pPr>
          <a:r>
            <a:rPr lang="en-US" sz="1500" b="1" kern="1200" dirty="0"/>
            <a:t>Collaborative</a:t>
          </a:r>
          <a:endParaRPr lang="en-US" sz="1500" kern="1200" dirty="0"/>
        </a:p>
      </dsp:txBody>
      <dsp:txXfrm>
        <a:off x="559222" y="2696853"/>
        <a:ext cx="748326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69C10-C88B-4C2B-90D5-276D472E659A}"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28F71-E3BC-4E3D-A3DF-176976A5B61A}" type="slidenum">
              <a:rPr lang="en-US" smtClean="0"/>
              <a:t>‹#›</a:t>
            </a:fld>
            <a:endParaRPr lang="en-US"/>
          </a:p>
        </p:txBody>
      </p:sp>
    </p:spTree>
    <p:extLst>
      <p:ext uri="{BB962C8B-B14F-4D97-AF65-F5344CB8AC3E}">
        <p14:creationId xmlns:p14="http://schemas.microsoft.com/office/powerpoint/2010/main" val="363502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a:t>
            </a:fld>
            <a:endParaRPr lang="en-US" dirty="0"/>
          </a:p>
        </p:txBody>
      </p:sp>
    </p:spTree>
    <p:extLst>
      <p:ext uri="{BB962C8B-B14F-4D97-AF65-F5344CB8AC3E}">
        <p14:creationId xmlns:p14="http://schemas.microsoft.com/office/powerpoint/2010/main" val="113892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10</a:t>
            </a:fld>
            <a:endParaRPr lang="en-US" dirty="0"/>
          </a:p>
        </p:txBody>
      </p:sp>
    </p:spTree>
    <p:extLst>
      <p:ext uri="{BB962C8B-B14F-4D97-AF65-F5344CB8AC3E}">
        <p14:creationId xmlns:p14="http://schemas.microsoft.com/office/powerpoint/2010/main" val="215180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11</a:t>
            </a:fld>
            <a:endParaRPr lang="en-US" dirty="0"/>
          </a:p>
        </p:txBody>
      </p:sp>
    </p:spTree>
    <p:extLst>
      <p:ext uri="{BB962C8B-B14F-4D97-AF65-F5344CB8AC3E}">
        <p14:creationId xmlns:p14="http://schemas.microsoft.com/office/powerpoint/2010/main" val="122236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12</a:t>
            </a:fld>
            <a:endParaRPr lang="en-US" dirty="0"/>
          </a:p>
        </p:txBody>
      </p:sp>
    </p:spTree>
    <p:extLst>
      <p:ext uri="{BB962C8B-B14F-4D97-AF65-F5344CB8AC3E}">
        <p14:creationId xmlns:p14="http://schemas.microsoft.com/office/powerpoint/2010/main" val="1233031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13</a:t>
            </a:fld>
            <a:endParaRPr lang="en-US" dirty="0"/>
          </a:p>
        </p:txBody>
      </p:sp>
    </p:spTree>
    <p:extLst>
      <p:ext uri="{BB962C8B-B14F-4D97-AF65-F5344CB8AC3E}">
        <p14:creationId xmlns:p14="http://schemas.microsoft.com/office/powerpoint/2010/main" val="346581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14</a:t>
            </a:fld>
            <a:endParaRPr lang="en-US" dirty="0"/>
          </a:p>
        </p:txBody>
      </p:sp>
    </p:spTree>
    <p:extLst>
      <p:ext uri="{BB962C8B-B14F-4D97-AF65-F5344CB8AC3E}">
        <p14:creationId xmlns:p14="http://schemas.microsoft.com/office/powerpoint/2010/main" val="107220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15</a:t>
            </a:fld>
            <a:endParaRPr lang="en-US" dirty="0"/>
          </a:p>
        </p:txBody>
      </p:sp>
    </p:spTree>
    <p:extLst>
      <p:ext uri="{BB962C8B-B14F-4D97-AF65-F5344CB8AC3E}">
        <p14:creationId xmlns:p14="http://schemas.microsoft.com/office/powerpoint/2010/main" val="198710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16</a:t>
            </a:fld>
            <a:endParaRPr lang="en-US" dirty="0"/>
          </a:p>
        </p:txBody>
      </p:sp>
    </p:spTree>
    <p:extLst>
      <p:ext uri="{BB962C8B-B14F-4D97-AF65-F5344CB8AC3E}">
        <p14:creationId xmlns:p14="http://schemas.microsoft.com/office/powerpoint/2010/main" val="33934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17</a:t>
            </a:fld>
            <a:endParaRPr lang="en-US" dirty="0"/>
          </a:p>
        </p:txBody>
      </p:sp>
    </p:spTree>
    <p:extLst>
      <p:ext uri="{BB962C8B-B14F-4D97-AF65-F5344CB8AC3E}">
        <p14:creationId xmlns:p14="http://schemas.microsoft.com/office/powerpoint/2010/main" val="14724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25513">
              <a:defRPr sz="2400">
                <a:solidFill>
                  <a:schemeClr val="tx1"/>
                </a:solidFill>
                <a:latin typeface="Times New Roman" panose="02020603050405020304" pitchFamily="18" charset="0"/>
              </a:defRPr>
            </a:lvl1pPr>
            <a:lvl2pPr marL="742950" indent="-285750" defTabSz="925513">
              <a:defRPr sz="2400">
                <a:solidFill>
                  <a:schemeClr val="tx1"/>
                </a:solidFill>
                <a:latin typeface="Times New Roman" panose="02020603050405020304" pitchFamily="18" charset="0"/>
              </a:defRPr>
            </a:lvl2pPr>
            <a:lvl3pPr marL="1143000" indent="-228600" defTabSz="925513">
              <a:defRPr sz="2400">
                <a:solidFill>
                  <a:schemeClr val="tx1"/>
                </a:solidFill>
                <a:latin typeface="Times New Roman" panose="02020603050405020304" pitchFamily="18" charset="0"/>
              </a:defRPr>
            </a:lvl3pPr>
            <a:lvl4pPr marL="1600200" indent="-228600" defTabSz="925513">
              <a:defRPr sz="2400">
                <a:solidFill>
                  <a:schemeClr val="tx1"/>
                </a:solidFill>
                <a:latin typeface="Times New Roman" panose="02020603050405020304" pitchFamily="18" charset="0"/>
              </a:defRPr>
            </a:lvl4pPr>
            <a:lvl5pPr marL="2057400" indent="-228600" defTabSz="925513">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fld id="{1EA6350F-92A4-460B-BAA1-C03C5D958862}" type="slidenum">
              <a:rPr lang="en-US" altLang="en-US" sz="1200"/>
              <a:pPr/>
              <a:t>18</a:t>
            </a:fld>
            <a:endParaRPr lang="en-US" altLang="en-US" sz="12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8425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19</a:t>
            </a:fld>
            <a:endParaRPr lang="en-US" dirty="0"/>
          </a:p>
        </p:txBody>
      </p:sp>
    </p:spTree>
    <p:extLst>
      <p:ext uri="{BB962C8B-B14F-4D97-AF65-F5344CB8AC3E}">
        <p14:creationId xmlns:p14="http://schemas.microsoft.com/office/powerpoint/2010/main" val="30601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a:t>
            </a:fld>
            <a:endParaRPr lang="en-US" dirty="0"/>
          </a:p>
        </p:txBody>
      </p:sp>
    </p:spTree>
    <p:extLst>
      <p:ext uri="{BB962C8B-B14F-4D97-AF65-F5344CB8AC3E}">
        <p14:creationId xmlns:p14="http://schemas.microsoft.com/office/powerpoint/2010/main" val="3028346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https://financesonline.com/what-is-crm-software-analysis-features-types-pricing/#examples</a:t>
            </a:r>
          </a:p>
        </p:txBody>
      </p:sp>
      <p:sp>
        <p:nvSpPr>
          <p:cNvPr id="4" name="Slide Number Placeholder 3"/>
          <p:cNvSpPr>
            <a:spLocks noGrp="1"/>
          </p:cNvSpPr>
          <p:nvPr>
            <p:ph type="sldNum" sz="quarter" idx="10"/>
          </p:nvPr>
        </p:nvSpPr>
        <p:spPr/>
        <p:txBody>
          <a:bodyPr/>
          <a:lstStyle/>
          <a:p>
            <a:fld id="{38C28F71-E3BC-4E3D-A3DF-176976A5B61A}" type="slidenum">
              <a:rPr lang="en-US" smtClean="0"/>
              <a:t>20</a:t>
            </a:fld>
            <a:endParaRPr lang="en-US" dirty="0"/>
          </a:p>
        </p:txBody>
      </p:sp>
    </p:spTree>
    <p:extLst>
      <p:ext uri="{BB962C8B-B14F-4D97-AF65-F5344CB8AC3E}">
        <p14:creationId xmlns:p14="http://schemas.microsoft.com/office/powerpoint/2010/main" val="59722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21</a:t>
            </a:fld>
            <a:endParaRPr lang="en-US" dirty="0"/>
          </a:p>
        </p:txBody>
      </p:sp>
    </p:spTree>
    <p:extLst>
      <p:ext uri="{BB962C8B-B14F-4D97-AF65-F5344CB8AC3E}">
        <p14:creationId xmlns:p14="http://schemas.microsoft.com/office/powerpoint/2010/main" val="33202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22</a:t>
            </a:fld>
            <a:endParaRPr lang="en-US" dirty="0"/>
          </a:p>
        </p:txBody>
      </p:sp>
    </p:spTree>
    <p:extLst>
      <p:ext uri="{BB962C8B-B14F-4D97-AF65-F5344CB8AC3E}">
        <p14:creationId xmlns:p14="http://schemas.microsoft.com/office/powerpoint/2010/main" val="992892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23</a:t>
            </a:fld>
            <a:endParaRPr lang="en-US" dirty="0"/>
          </a:p>
        </p:txBody>
      </p:sp>
    </p:spTree>
    <p:extLst>
      <p:ext uri="{BB962C8B-B14F-4D97-AF65-F5344CB8AC3E}">
        <p14:creationId xmlns:p14="http://schemas.microsoft.com/office/powerpoint/2010/main" val="285149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24</a:t>
            </a:fld>
            <a:endParaRPr lang="en-US" dirty="0"/>
          </a:p>
        </p:txBody>
      </p:sp>
    </p:spTree>
    <p:extLst>
      <p:ext uri="{BB962C8B-B14F-4D97-AF65-F5344CB8AC3E}">
        <p14:creationId xmlns:p14="http://schemas.microsoft.com/office/powerpoint/2010/main" val="97347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a:t>Chapter 21 Customer Relationship Management (CRM)</a:t>
            </a:r>
          </a:p>
          <a:p>
            <a:endParaRPr lang="en-US" altLang="en-US" sz="1200" dirty="0"/>
          </a:p>
          <a:p>
            <a:endParaRPr lang="en-US" altLang="en-US" sz="1200" dirty="0"/>
          </a:p>
        </p:txBody>
      </p:sp>
      <p:sp>
        <p:nvSpPr>
          <p:cNvPr id="788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A3EA41D7-0061-460D-8626-96413BA2A219}" type="slidenum">
              <a:rPr lang="en-US" altLang="en-US" sz="1200"/>
              <a:pPr/>
              <a:t>25</a:t>
            </a:fld>
            <a:endParaRPr lang="en-US" altLang="en-US" sz="1200" dirty="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Notes:</a:t>
            </a:r>
          </a:p>
          <a:p>
            <a:pPr eaLnBrk="1" hangingPunct="1"/>
            <a:r>
              <a:rPr lang="en-US" altLang="en-US" dirty="0">
                <a:latin typeface="Arial" panose="020B0604020202020204" pitchFamily="34" charset="0"/>
              </a:rPr>
              <a:t>Exhibit 21.3 shows some common CRM marketing database applications.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37324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26</a:t>
            </a:fld>
            <a:endParaRPr lang="en-US" dirty="0"/>
          </a:p>
        </p:txBody>
      </p:sp>
    </p:spTree>
    <p:extLst>
      <p:ext uri="{BB962C8B-B14F-4D97-AF65-F5344CB8AC3E}">
        <p14:creationId xmlns:p14="http://schemas.microsoft.com/office/powerpoint/2010/main" val="4153476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27</a:t>
            </a:fld>
            <a:endParaRPr lang="en-US" dirty="0"/>
          </a:p>
        </p:txBody>
      </p:sp>
    </p:spTree>
    <p:extLst>
      <p:ext uri="{BB962C8B-B14F-4D97-AF65-F5344CB8AC3E}">
        <p14:creationId xmlns:p14="http://schemas.microsoft.com/office/powerpoint/2010/main" val="243530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3</a:t>
            </a:fld>
            <a:endParaRPr lang="en-US" dirty="0"/>
          </a:p>
        </p:txBody>
      </p:sp>
    </p:spTree>
    <p:extLst>
      <p:ext uri="{BB962C8B-B14F-4D97-AF65-F5344CB8AC3E}">
        <p14:creationId xmlns:p14="http://schemas.microsoft.com/office/powerpoint/2010/main" val="15144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4</a:t>
            </a:fld>
            <a:endParaRPr lang="en-US" dirty="0"/>
          </a:p>
        </p:txBody>
      </p:sp>
    </p:spTree>
    <p:extLst>
      <p:ext uri="{BB962C8B-B14F-4D97-AF65-F5344CB8AC3E}">
        <p14:creationId xmlns:p14="http://schemas.microsoft.com/office/powerpoint/2010/main" val="217351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5</a:t>
            </a:fld>
            <a:endParaRPr lang="en-US" dirty="0"/>
          </a:p>
        </p:txBody>
      </p:sp>
    </p:spTree>
    <p:extLst>
      <p:ext uri="{BB962C8B-B14F-4D97-AF65-F5344CB8AC3E}">
        <p14:creationId xmlns:p14="http://schemas.microsoft.com/office/powerpoint/2010/main" val="235985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6</a:t>
            </a:fld>
            <a:endParaRPr lang="en-US" dirty="0"/>
          </a:p>
        </p:txBody>
      </p:sp>
    </p:spTree>
    <p:extLst>
      <p:ext uri="{BB962C8B-B14F-4D97-AF65-F5344CB8AC3E}">
        <p14:creationId xmlns:p14="http://schemas.microsoft.com/office/powerpoint/2010/main" val="90589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7</a:t>
            </a:fld>
            <a:endParaRPr lang="en-US" dirty="0"/>
          </a:p>
        </p:txBody>
      </p:sp>
    </p:spTree>
    <p:extLst>
      <p:ext uri="{BB962C8B-B14F-4D97-AF65-F5344CB8AC3E}">
        <p14:creationId xmlns:p14="http://schemas.microsoft.com/office/powerpoint/2010/main" val="314273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8</a:t>
            </a:fld>
            <a:endParaRPr lang="en-US" dirty="0"/>
          </a:p>
        </p:txBody>
      </p:sp>
    </p:spTree>
    <p:extLst>
      <p:ext uri="{BB962C8B-B14F-4D97-AF65-F5344CB8AC3E}">
        <p14:creationId xmlns:p14="http://schemas.microsoft.com/office/powerpoint/2010/main" val="61081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8C28F71-E3BC-4E3D-A3DF-176976A5B61A}" type="slidenum">
              <a:rPr lang="en-US" smtClean="0"/>
              <a:t>9</a:t>
            </a:fld>
            <a:endParaRPr lang="en-US" dirty="0"/>
          </a:p>
        </p:txBody>
      </p:sp>
    </p:spTree>
    <p:extLst>
      <p:ext uri="{BB962C8B-B14F-4D97-AF65-F5344CB8AC3E}">
        <p14:creationId xmlns:p14="http://schemas.microsoft.com/office/powerpoint/2010/main" val="809187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2279355297"/>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996800440"/>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74569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938865165"/>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60828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069046846"/>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93024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2619616343"/>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73" y="2148393"/>
            <a:ext cx="6064220" cy="2561214"/>
          </a:xfrm>
          <a:prstGeom prst="rect">
            <a:avLst/>
          </a:prstGeom>
        </p:spPr>
      </p:pic>
    </p:spTree>
    <p:extLst>
      <p:ext uri="{BB962C8B-B14F-4D97-AF65-F5344CB8AC3E}">
        <p14:creationId xmlns:p14="http://schemas.microsoft.com/office/powerpoint/2010/main" val="40366732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2253930"/>
            <a:ext cx="3366889"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0571"/>
            <a:ext cx="5012112" cy="2116858"/>
          </a:xfrm>
          <a:prstGeom prst="rect">
            <a:avLst/>
          </a:prstGeom>
        </p:spPr>
      </p:pic>
    </p:spTree>
    <p:extLst>
      <p:ext uri="{BB962C8B-B14F-4D97-AF65-F5344CB8AC3E}">
        <p14:creationId xmlns:p14="http://schemas.microsoft.com/office/powerpoint/2010/main" val="331923009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141237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bg1"/>
                </a:solidFill>
                <a:latin typeface="Arial" panose="020B0604020202020204" pitchFamily="34" charset="0"/>
              </a:defRPr>
            </a:lvl1pPr>
          </a:lstStyle>
          <a:p>
            <a:r>
              <a:rPr lang="sk-SK" dirty="0" err="1"/>
              <a:t>Footer</a:t>
            </a:r>
            <a:endParaRPr lang="sk-SK"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476213E2-312C-44CE-BD40-E78596D2FFAB}"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168776666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3" y="2900365"/>
            <a:ext cx="11361600" cy="1171580"/>
          </a:xfrm>
        </p:spPr>
        <p:txBody>
          <a:bodyPr anchor="t"/>
          <a:lstStyle>
            <a:lvl1pPr algn="l">
              <a:lnSpc>
                <a:spcPts val="4400"/>
              </a:lnSpc>
              <a:defRPr sz="4400">
                <a:latin typeface="+mj-lt"/>
              </a:defRPr>
            </a:lvl1pPr>
          </a:lstStyle>
          <a:p>
            <a:r>
              <a:rPr lang="cs-CZ" noProof="0"/>
              <a:t>Kliknutím lze upravit styl.</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33622307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Úvodní snímek + obrázek">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spTree>
    <p:extLst>
      <p:ext uri="{BB962C8B-B14F-4D97-AF65-F5344CB8AC3E}">
        <p14:creationId xmlns:p14="http://schemas.microsoft.com/office/powerpoint/2010/main" val="303372110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ouze obsah">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476213E2-312C-44CE-BD40-E78596D2FFAB}" type="slidenum">
              <a:rPr lang="en-US" smtClean="0"/>
              <a:t>‹#›</a:t>
            </a:fld>
            <a:endParaRPr lang="en-US"/>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50483188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ouze nadpis">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476213E2-312C-44CE-BD40-E78596D2FFAB}" type="slidenum">
              <a:rPr lang="en-US" smtClean="0"/>
              <a:t>‹#›</a:t>
            </a:fld>
            <a:endParaRPr lang="en-US"/>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297882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476213E2-312C-44CE-BD40-E78596D2FFAB}" type="slidenum">
              <a:rPr lang="en-US" smtClean="0"/>
              <a:t>‹#›</a:t>
            </a:fld>
            <a:endParaRPr lang="en-US"/>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2116177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sz="3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E2921D-8455-4FDA-9D71-F6D967CBC20E}"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3437879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Nadpis, pod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476213E2-312C-44CE-BD40-E78596D2FFAB}" type="slidenum">
              <a:rPr lang="en-US" smtClean="0"/>
              <a:t>‹#›</a:t>
            </a:fld>
            <a:endParaRPr lang="en-US"/>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635056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476213E2-312C-44CE-BD40-E78596D2FFAB}" type="slidenum">
              <a:rPr lang="en-US" smtClean="0"/>
              <a:t>‹#›</a:t>
            </a:fld>
            <a:endParaRPr lang="en-US"/>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07009144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526870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Úvodní snímek - na půl">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spTree>
    <p:extLst>
      <p:ext uri="{BB962C8B-B14F-4D97-AF65-F5344CB8AC3E}">
        <p14:creationId xmlns:p14="http://schemas.microsoft.com/office/powerpoint/2010/main" val="15309282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1234885303"/>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E2921D-8455-4FDA-9D71-F6D967CBC20E}"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213E2-312C-44CE-BD40-E78596D2FFAB}" type="slidenum">
              <a:rPr lang="en-US" smtClean="0"/>
              <a:t>‹#›</a:t>
            </a:fld>
            <a:endParaRPr lang="en-US"/>
          </a:p>
        </p:txBody>
      </p:sp>
    </p:spTree>
    <p:extLst>
      <p:ext uri="{BB962C8B-B14F-4D97-AF65-F5344CB8AC3E}">
        <p14:creationId xmlns:p14="http://schemas.microsoft.com/office/powerpoint/2010/main" val="109495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476213E2-312C-44CE-BD40-E78596D2FFAB}"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r>
              <a:rPr lang="sk-SK" dirty="0" err="1"/>
              <a:t>Footer</a:t>
            </a:r>
            <a:endParaRPr lang="sk-SK" dirty="0"/>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1189499515"/>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476213E2-312C-44CE-BD40-E78596D2FFAB}"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137294031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476213E2-312C-44CE-BD40-E78596D2FFAB}"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r>
              <a:rPr lang="sk-SK" dirty="0" err="1"/>
              <a:t>Footer</a:t>
            </a:r>
            <a:endParaRPr lang="sk-SK" dirty="0"/>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4153763616"/>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381096174"/>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74461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968121706"/>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476213E2-312C-44CE-BD40-E78596D2FFAB}" type="slidenum">
              <a:rPr lang="en-US" smtClean="0"/>
              <a:t>‹#›</a:t>
            </a:fld>
            <a:endParaRPr lang="en-US"/>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r>
              <a:rPr lang="sk-SK" dirty="0" err="1"/>
              <a:t>Footer</a:t>
            </a:r>
            <a:endParaRPr lang="sk-SK" dirty="0"/>
          </a:p>
        </p:txBody>
      </p:sp>
    </p:spTree>
    <p:extLst>
      <p:ext uri="{BB962C8B-B14F-4D97-AF65-F5344CB8AC3E}">
        <p14:creationId xmlns:p14="http://schemas.microsoft.com/office/powerpoint/2010/main" val="23575478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4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32"/>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ideo" Target="https://www.youtube.com/embed/r2O5qKZlI50?feature=oembed" TargetMode="External"/><Relationship Id="rId5" Type="http://schemas.openxmlformats.org/officeDocument/2006/relationships/image" Target="../media/image23.jpeg"/><Relationship Id="rId4" Type="http://schemas.openxmlformats.org/officeDocument/2006/relationships/hyperlink" Target="https://www.youtube.com/watch?v=r2O5qKZlI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03" y="2900365"/>
            <a:ext cx="11361600" cy="1171580"/>
          </a:xfrm>
        </p:spPr>
        <p:txBody>
          <a:bodyPr anchor="t">
            <a:normAutofit/>
          </a:bodyPr>
          <a:lstStyle/>
          <a:p>
            <a:r>
              <a:rPr lang="en-US" b="1" dirty="0"/>
              <a:t>Relationship marketing</a:t>
            </a:r>
          </a:p>
        </p:txBody>
      </p:sp>
      <p:sp>
        <p:nvSpPr>
          <p:cNvPr id="3" name="Subtitle 2"/>
          <p:cNvSpPr>
            <a:spLocks noGrp="1"/>
          </p:cNvSpPr>
          <p:nvPr>
            <p:ph type="subTitle" idx="1"/>
          </p:nvPr>
        </p:nvSpPr>
        <p:spPr>
          <a:xfrm>
            <a:off x="398503" y="4116412"/>
            <a:ext cx="11361600" cy="698497"/>
          </a:xfrm>
        </p:spPr>
        <p:txBody>
          <a:bodyPr anchor="t">
            <a:normAutofit/>
          </a:bodyPr>
          <a:lstStyle/>
          <a:p>
            <a:pPr>
              <a:lnSpc>
                <a:spcPct val="104000"/>
              </a:lnSpc>
              <a:spcAft>
                <a:spcPts val="600"/>
              </a:spcAft>
            </a:pPr>
            <a:r>
              <a:rPr lang="en-US" sz="2000" b="1" dirty="0"/>
              <a:t>Leonard Walletzký</a:t>
            </a:r>
          </a:p>
          <a:p>
            <a:pPr>
              <a:lnSpc>
                <a:spcPct val="104000"/>
              </a:lnSpc>
              <a:spcAft>
                <a:spcPts val="600"/>
              </a:spcAft>
            </a:pPr>
            <a:r>
              <a:rPr lang="en-US" sz="2000" b="1" dirty="0"/>
              <a:t>Faculty of Informatics, Masaryk university</a:t>
            </a:r>
          </a:p>
        </p:txBody>
      </p:sp>
    </p:spTree>
    <p:extLst>
      <p:ext uri="{BB962C8B-B14F-4D97-AF65-F5344CB8AC3E}">
        <p14:creationId xmlns:p14="http://schemas.microsoft.com/office/powerpoint/2010/main" val="188617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Benefits of relationship marketing for customers</a:t>
            </a:r>
          </a:p>
        </p:txBody>
      </p:sp>
      <p:graphicFrame>
        <p:nvGraphicFramePr>
          <p:cNvPr id="4" name="Zástupný obsah 3">
            <a:extLst>
              <a:ext uri="{FF2B5EF4-FFF2-40B4-BE49-F238E27FC236}">
                <a16:creationId xmlns:a16="http://schemas.microsoft.com/office/drawing/2014/main" id="{18E855E0-5737-4151-A4E3-E1D7FBFB3870}"/>
              </a:ext>
            </a:extLst>
          </p:cNvPr>
          <p:cNvGraphicFramePr>
            <a:graphicFrameLocks noGrp="1"/>
          </p:cNvGraphicFramePr>
          <p:nvPr>
            <p:ph idx="4294967295"/>
            <p:extLst>
              <p:ext uri="{D42A27DB-BD31-4B8C-83A1-F6EECF244321}">
                <p14:modId xmlns:p14="http://schemas.microsoft.com/office/powerpoint/2010/main" val="2737204153"/>
              </p:ext>
            </p:extLst>
          </p:nvPr>
        </p:nvGraphicFramePr>
        <p:xfrm>
          <a:off x="1439863" y="1692275"/>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31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900" dirty="0"/>
              <a:t>Benefits of relationship marketing for organizations</a:t>
            </a:r>
          </a:p>
        </p:txBody>
      </p:sp>
      <p:graphicFrame>
        <p:nvGraphicFramePr>
          <p:cNvPr id="4" name="Zástupný obsah 3">
            <a:extLst>
              <a:ext uri="{FF2B5EF4-FFF2-40B4-BE49-F238E27FC236}">
                <a16:creationId xmlns:a16="http://schemas.microsoft.com/office/drawing/2014/main" id="{D18A61A3-42D7-43A4-A8E1-6C340E7D48F3}"/>
              </a:ext>
            </a:extLst>
          </p:cNvPr>
          <p:cNvGraphicFramePr>
            <a:graphicFrameLocks noGrp="1"/>
          </p:cNvGraphicFramePr>
          <p:nvPr>
            <p:ph idx="4294967295"/>
            <p:extLst>
              <p:ext uri="{D42A27DB-BD31-4B8C-83A1-F6EECF244321}">
                <p14:modId xmlns:p14="http://schemas.microsoft.com/office/powerpoint/2010/main" val="625522889"/>
              </p:ext>
            </p:extLst>
          </p:nvPr>
        </p:nvGraphicFramePr>
        <p:xfrm>
          <a:off x="0" y="1871663"/>
          <a:ext cx="10752138" cy="396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28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on customer loyalty </a:t>
            </a:r>
          </a:p>
        </p:txBody>
      </p:sp>
      <p:graphicFrame>
        <p:nvGraphicFramePr>
          <p:cNvPr id="5" name="Zástupný obsah 4">
            <a:extLst>
              <a:ext uri="{FF2B5EF4-FFF2-40B4-BE49-F238E27FC236}">
                <a16:creationId xmlns:a16="http://schemas.microsoft.com/office/drawing/2014/main" id="{CC973FBC-AB19-4980-AB98-22CC3C016D69}"/>
              </a:ext>
            </a:extLst>
          </p:cNvPr>
          <p:cNvGraphicFramePr>
            <a:graphicFrameLocks noGrp="1"/>
          </p:cNvGraphicFramePr>
          <p:nvPr>
            <p:ph idx="4294967295"/>
            <p:extLst>
              <p:ext uri="{D42A27DB-BD31-4B8C-83A1-F6EECF244321}">
                <p14:modId xmlns:p14="http://schemas.microsoft.com/office/powerpoint/2010/main" val="4201514890"/>
              </p:ext>
            </p:extLst>
          </p:nvPr>
        </p:nvGraphicFramePr>
        <p:xfrm>
          <a:off x="0" y="2662238"/>
          <a:ext cx="4527550" cy="320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61111" t="8014" r="4849" b="70455"/>
          <a:stretch/>
        </p:blipFill>
        <p:spPr>
          <a:xfrm>
            <a:off x="1097280" y="1414851"/>
            <a:ext cx="3112655" cy="1246910"/>
          </a:xfrm>
          <a:prstGeom prst="rect">
            <a:avLst/>
          </a:prstGeom>
        </p:spPr>
      </p:pic>
      <p:pic>
        <p:nvPicPr>
          <p:cNvPr id="6" name="Picture 5"/>
          <p:cNvPicPr>
            <a:picLocks noChangeAspect="1"/>
          </p:cNvPicPr>
          <p:nvPr/>
        </p:nvPicPr>
        <p:blipFill rotWithShape="1">
          <a:blip r:embed="rId9"/>
          <a:srcRect l="10868" t="27311" r="60859" b="38142"/>
          <a:stretch/>
        </p:blipFill>
        <p:spPr>
          <a:xfrm>
            <a:off x="5793048" y="2080462"/>
            <a:ext cx="5096626" cy="3503060"/>
          </a:xfrm>
          <a:prstGeom prst="rect">
            <a:avLst/>
          </a:prstGeom>
        </p:spPr>
      </p:pic>
      <p:sp>
        <p:nvSpPr>
          <p:cNvPr id="7" name="Rectangle 6"/>
          <p:cNvSpPr/>
          <p:nvPr/>
        </p:nvSpPr>
        <p:spPr>
          <a:xfrm>
            <a:off x="9062657" y="5398856"/>
            <a:ext cx="3725315" cy="461665"/>
          </a:xfrm>
          <a:prstGeom prst="rect">
            <a:avLst/>
          </a:prstGeom>
        </p:spPr>
        <p:txBody>
          <a:bodyPr wrap="none">
            <a:spAutoFit/>
          </a:bodyPr>
          <a:lstStyle/>
          <a:p>
            <a:r>
              <a:rPr lang="en-US" i="1" dirty="0"/>
              <a:t>Source: www.payback.net</a:t>
            </a:r>
          </a:p>
        </p:txBody>
      </p:sp>
    </p:spTree>
    <p:extLst>
      <p:ext uri="{BB962C8B-B14F-4D97-AF65-F5344CB8AC3E}">
        <p14:creationId xmlns:p14="http://schemas.microsoft.com/office/powerpoint/2010/main" val="180113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Foundations of building relationship</a:t>
            </a:r>
          </a:p>
        </p:txBody>
      </p:sp>
      <p:sp>
        <p:nvSpPr>
          <p:cNvPr id="3" name="Content Placeholder 2"/>
          <p:cNvSpPr>
            <a:spLocks noGrp="1"/>
          </p:cNvSpPr>
          <p:nvPr>
            <p:ph idx="4294967295"/>
          </p:nvPr>
        </p:nvSpPr>
        <p:spPr>
          <a:xfrm>
            <a:off x="1439863" y="1692275"/>
            <a:ext cx="10752137" cy="4140200"/>
          </a:xfrm>
        </p:spPr>
        <p:txBody>
          <a:bodyPr>
            <a:normAutofit/>
          </a:bodyPr>
          <a:lstStyle/>
          <a:p>
            <a:pPr>
              <a:lnSpc>
                <a:spcPct val="90000"/>
              </a:lnSpc>
              <a:spcAft>
                <a:spcPts val="600"/>
              </a:spcAft>
              <a:buFont typeface="Wingdings" panose="05000000000000000000" pitchFamily="2" charset="2"/>
              <a:buChar char="q"/>
            </a:pPr>
            <a:r>
              <a:rPr lang="en-US" sz="2200" dirty="0"/>
              <a:t> Quality of Service – PA194 and PA181 </a:t>
            </a:r>
          </a:p>
          <a:p>
            <a:pPr>
              <a:lnSpc>
                <a:spcPct val="90000"/>
              </a:lnSpc>
              <a:spcAft>
                <a:spcPts val="600"/>
              </a:spcAft>
              <a:buFont typeface="Wingdings" panose="05000000000000000000" pitchFamily="2" charset="2"/>
              <a:buChar char="q"/>
            </a:pPr>
            <a:r>
              <a:rPr lang="en-US" sz="2200" dirty="0"/>
              <a:t> Segmentation</a:t>
            </a:r>
          </a:p>
          <a:p>
            <a:pPr>
              <a:lnSpc>
                <a:spcPct val="90000"/>
              </a:lnSpc>
              <a:spcAft>
                <a:spcPts val="600"/>
              </a:spcAft>
              <a:buFont typeface="Wingdings" panose="05000000000000000000" pitchFamily="2" charset="2"/>
              <a:buChar char="q"/>
            </a:pPr>
            <a:r>
              <a:rPr lang="en-US" sz="2200" dirty="0"/>
              <a:t> Relationship Strategies – how do we build and maintain marketing relationship?</a:t>
            </a:r>
          </a:p>
          <a:p>
            <a:pPr>
              <a:lnSpc>
                <a:spcPct val="90000"/>
              </a:lnSpc>
              <a:spcAft>
                <a:spcPts val="600"/>
              </a:spcAft>
              <a:buFont typeface="Wingdings" panose="05000000000000000000" pitchFamily="2" charset="2"/>
              <a:buChar char="q"/>
            </a:pPr>
            <a:endParaRPr lang="en-US" sz="2200" dirty="0"/>
          </a:p>
          <a:p>
            <a:pPr lvl="1">
              <a:lnSpc>
                <a:spcPct val="90000"/>
              </a:lnSpc>
              <a:spcAft>
                <a:spcPts val="600"/>
              </a:spcAft>
              <a:buFont typeface="Wingdings" panose="05000000000000000000" pitchFamily="2" charset="2"/>
              <a:buChar char="ü"/>
            </a:pPr>
            <a:r>
              <a:rPr lang="en-US" sz="2200" dirty="0"/>
              <a:t> Financial Bonds</a:t>
            </a:r>
          </a:p>
          <a:p>
            <a:pPr lvl="1">
              <a:lnSpc>
                <a:spcPct val="90000"/>
              </a:lnSpc>
              <a:spcAft>
                <a:spcPts val="600"/>
              </a:spcAft>
              <a:buFont typeface="Wingdings" panose="05000000000000000000" pitchFamily="2" charset="2"/>
              <a:buChar char="ü"/>
            </a:pPr>
            <a:r>
              <a:rPr lang="en-US" sz="2200" dirty="0"/>
              <a:t> Social Bonds</a:t>
            </a:r>
          </a:p>
          <a:p>
            <a:pPr lvl="1">
              <a:lnSpc>
                <a:spcPct val="90000"/>
              </a:lnSpc>
              <a:spcAft>
                <a:spcPts val="600"/>
              </a:spcAft>
              <a:buFont typeface="Wingdings" panose="05000000000000000000" pitchFamily="2" charset="2"/>
              <a:buChar char="ü"/>
            </a:pPr>
            <a:r>
              <a:rPr lang="en-US" sz="2200" dirty="0"/>
              <a:t> Customization Bonds</a:t>
            </a:r>
          </a:p>
          <a:p>
            <a:pPr lvl="1">
              <a:lnSpc>
                <a:spcPct val="90000"/>
              </a:lnSpc>
              <a:spcAft>
                <a:spcPts val="600"/>
              </a:spcAft>
              <a:buFont typeface="Wingdings" panose="05000000000000000000" pitchFamily="2" charset="2"/>
              <a:buChar char="ü"/>
            </a:pPr>
            <a:r>
              <a:rPr lang="en-US" sz="2200" dirty="0"/>
              <a:t> Structural Bonds</a:t>
            </a:r>
          </a:p>
          <a:p>
            <a:pPr>
              <a:lnSpc>
                <a:spcPct val="90000"/>
              </a:lnSpc>
              <a:spcAft>
                <a:spcPts val="600"/>
              </a:spcAft>
            </a:pPr>
            <a:endParaRPr lang="en-US" sz="2200" dirty="0"/>
          </a:p>
          <a:p>
            <a:pPr>
              <a:lnSpc>
                <a:spcPct val="90000"/>
              </a:lnSpc>
              <a:spcAft>
                <a:spcPts val="600"/>
              </a:spcAft>
            </a:pPr>
            <a:endParaRPr lang="en-US" sz="2200" dirty="0"/>
          </a:p>
        </p:txBody>
      </p:sp>
    </p:spTree>
    <p:extLst>
      <p:ext uri="{BB962C8B-B14F-4D97-AF65-F5344CB8AC3E}">
        <p14:creationId xmlns:p14="http://schemas.microsoft.com/office/powerpoint/2010/main" val="54308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Relationship Strategies</a:t>
            </a:r>
          </a:p>
        </p:txBody>
      </p:sp>
      <p:pic>
        <p:nvPicPr>
          <p:cNvPr id="4" name="Picture 3"/>
          <p:cNvPicPr>
            <a:picLocks noChangeAspect="1"/>
          </p:cNvPicPr>
          <p:nvPr/>
        </p:nvPicPr>
        <p:blipFill rotWithShape="1">
          <a:blip r:embed="rId3"/>
          <a:srcRect l="40996" t="28213" r="13952" b="20103"/>
          <a:stretch/>
        </p:blipFill>
        <p:spPr>
          <a:xfrm>
            <a:off x="979715" y="1692002"/>
            <a:ext cx="8324674" cy="4139998"/>
          </a:xfrm>
          <a:prstGeom prst="rect">
            <a:avLst/>
          </a:prstGeom>
          <a:noFill/>
        </p:spPr>
      </p:pic>
    </p:spTree>
    <p:extLst>
      <p:ext uri="{BB962C8B-B14F-4D97-AF65-F5344CB8AC3E}">
        <p14:creationId xmlns:p14="http://schemas.microsoft.com/office/powerpoint/2010/main" val="125393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Service Value in Relationship Marketing</a:t>
            </a:r>
          </a:p>
        </p:txBody>
      </p:sp>
      <p:graphicFrame>
        <p:nvGraphicFramePr>
          <p:cNvPr id="5" name="Zástupný obsah 4">
            <a:extLst>
              <a:ext uri="{FF2B5EF4-FFF2-40B4-BE49-F238E27FC236}">
                <a16:creationId xmlns:a16="http://schemas.microsoft.com/office/drawing/2014/main" id="{9B774667-2C20-4B98-9B61-5C648173CBE9}"/>
              </a:ext>
            </a:extLst>
          </p:cNvPr>
          <p:cNvGraphicFramePr>
            <a:graphicFrameLocks noGrp="1"/>
          </p:cNvGraphicFramePr>
          <p:nvPr>
            <p:ph idx="4294967295"/>
            <p:extLst>
              <p:ext uri="{D42A27DB-BD31-4B8C-83A1-F6EECF244321}">
                <p14:modId xmlns:p14="http://schemas.microsoft.com/office/powerpoint/2010/main" val="923114028"/>
              </p:ext>
            </p:extLst>
          </p:nvPr>
        </p:nvGraphicFramePr>
        <p:xfrm>
          <a:off x="0" y="1701800"/>
          <a:ext cx="52197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1286" y="1781380"/>
            <a:ext cx="5219999" cy="3980248"/>
          </a:xfrm>
          <a:prstGeom prst="rect">
            <a:avLst/>
          </a:prstGeom>
          <a:noFill/>
        </p:spPr>
      </p:pic>
    </p:spTree>
    <p:extLst>
      <p:ext uri="{BB962C8B-B14F-4D97-AF65-F5344CB8AC3E}">
        <p14:creationId xmlns:p14="http://schemas.microsoft.com/office/powerpoint/2010/main" val="173924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From Relationship marketing to CRM</a:t>
            </a:r>
          </a:p>
        </p:txBody>
      </p:sp>
      <p:graphicFrame>
        <p:nvGraphicFramePr>
          <p:cNvPr id="5" name="Zástupný obsah 4">
            <a:extLst>
              <a:ext uri="{FF2B5EF4-FFF2-40B4-BE49-F238E27FC236}">
                <a16:creationId xmlns:a16="http://schemas.microsoft.com/office/drawing/2014/main" id="{697916EE-CF7F-4A36-BA68-CA125524EFB8}"/>
              </a:ext>
            </a:extLst>
          </p:cNvPr>
          <p:cNvGraphicFramePr>
            <a:graphicFrameLocks noGrp="1"/>
          </p:cNvGraphicFramePr>
          <p:nvPr>
            <p:ph idx="4294967295"/>
            <p:extLst>
              <p:ext uri="{D42A27DB-BD31-4B8C-83A1-F6EECF244321}">
                <p14:modId xmlns:p14="http://schemas.microsoft.com/office/powerpoint/2010/main" val="3550657751"/>
              </p:ext>
            </p:extLst>
          </p:nvPr>
        </p:nvGraphicFramePr>
        <p:xfrm>
          <a:off x="8066088" y="1665288"/>
          <a:ext cx="4125912" cy="3208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7569" y="1665288"/>
            <a:ext cx="4651683" cy="4139998"/>
          </a:xfrm>
          <a:prstGeom prst="rect">
            <a:avLst/>
          </a:prstGeom>
          <a:noFill/>
        </p:spPr>
      </p:pic>
    </p:spTree>
    <p:extLst>
      <p:ext uri="{BB962C8B-B14F-4D97-AF65-F5344CB8AC3E}">
        <p14:creationId xmlns:p14="http://schemas.microsoft.com/office/powerpoint/2010/main" val="355479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fontScale="90000"/>
          </a:bodyPr>
          <a:lstStyle/>
          <a:p>
            <a:r>
              <a:rPr lang="en-US" sz="3700" dirty="0"/>
              <a:t>Customer Relationship Management (CRM)</a:t>
            </a:r>
          </a:p>
        </p:txBody>
      </p:sp>
    </p:spTree>
    <p:extLst>
      <p:ext uri="{BB962C8B-B14F-4D97-AF65-F5344CB8AC3E}">
        <p14:creationId xmlns:p14="http://schemas.microsoft.com/office/powerpoint/2010/main" val="130629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chor="t">
            <a:normAutofit/>
          </a:bodyPr>
          <a:lstStyle/>
          <a:p>
            <a:pPr eaLnBrk="1" hangingPunct="1"/>
            <a:r>
              <a:rPr lang="en-US" altLang="en-US" sz="2200" dirty="0"/>
              <a:t>CRM</a:t>
            </a:r>
          </a:p>
        </p:txBody>
      </p:sp>
      <p:sp>
        <p:nvSpPr>
          <p:cNvPr id="7170" name="Slide Number Placeholder 5" hidden="1"/>
          <p:cNvSpPr>
            <a:spLocks noGrp="1"/>
          </p:cNvSpPr>
          <p:nvPr>
            <p:ph type="sldNum"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600"/>
              </a:spcAft>
            </a:pPr>
            <a:fld id="{9511BD89-EC0D-47B6-B098-8BAD19C99F63}" type="slidenum">
              <a:rPr lang="en-US" altLang="en-US" sz="1400">
                <a:solidFill>
                  <a:schemeClr val="folHlink"/>
                </a:solidFill>
              </a:rPr>
              <a:pPr>
                <a:spcAft>
                  <a:spcPts val="600"/>
                </a:spcAft>
              </a:pPr>
              <a:t>18</a:t>
            </a:fld>
            <a:endParaRPr lang="en-US" altLang="en-US" sz="1400" dirty="0">
              <a:solidFill>
                <a:schemeClr val="folHlink"/>
              </a:solidFill>
            </a:endParaRPr>
          </a:p>
        </p:txBody>
      </p:sp>
      <p:graphicFrame>
        <p:nvGraphicFramePr>
          <p:cNvPr id="2" name="Zástupný obsah 1">
            <a:extLst>
              <a:ext uri="{FF2B5EF4-FFF2-40B4-BE49-F238E27FC236}">
                <a16:creationId xmlns:a16="http://schemas.microsoft.com/office/drawing/2014/main" id="{E8637AE8-5817-4839-9C6F-6F0B4FCB47FC}"/>
              </a:ext>
            </a:extLst>
          </p:cNvPr>
          <p:cNvGraphicFramePr>
            <a:graphicFrameLocks noGrp="1"/>
          </p:cNvGraphicFramePr>
          <p:nvPr>
            <p:ph idx="4294967295"/>
            <p:extLst>
              <p:ext uri="{D42A27DB-BD31-4B8C-83A1-F6EECF244321}">
                <p14:modId xmlns:p14="http://schemas.microsoft.com/office/powerpoint/2010/main" val="3904403083"/>
              </p:ext>
            </p:extLst>
          </p:nvPr>
        </p:nvGraphicFramePr>
        <p:xfrm>
          <a:off x="719931" y="1609979"/>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75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Look into CRM systems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57588" y="1692275"/>
            <a:ext cx="8634412" cy="4140200"/>
          </a:xfrm>
          <a:noFill/>
        </p:spPr>
      </p:pic>
    </p:spTree>
    <p:extLst>
      <p:ext uri="{BB962C8B-B14F-4D97-AF65-F5344CB8AC3E}">
        <p14:creationId xmlns:p14="http://schemas.microsoft.com/office/powerpoint/2010/main" val="33054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07" y="2900365"/>
            <a:ext cx="5246519" cy="1171580"/>
          </a:xfrm>
        </p:spPr>
        <p:txBody>
          <a:bodyPr anchor="t">
            <a:normAutofit/>
          </a:bodyPr>
          <a:lstStyle/>
          <a:p>
            <a:r>
              <a:rPr lang="en-US" sz="4100" dirty="0"/>
              <a:t>Service and Goods tangibility spectrum</a:t>
            </a:r>
          </a:p>
        </p:txBody>
      </p:sp>
      <p:sp>
        <p:nvSpPr>
          <p:cNvPr id="14" name="Subtitle 2">
            <a:extLst>
              <a:ext uri="{FF2B5EF4-FFF2-40B4-BE49-F238E27FC236}">
                <a16:creationId xmlns:a16="http://schemas.microsoft.com/office/drawing/2014/main" id="{19FDD4EC-7768-E5A3-CF53-0A67EE921E69}"/>
              </a:ext>
            </a:extLst>
          </p:cNvPr>
          <p:cNvSpPr>
            <a:spLocks noGrp="1"/>
          </p:cNvSpPr>
          <p:nvPr>
            <p:ph type="subTitle" idx="1"/>
          </p:nvPr>
        </p:nvSpPr>
        <p:spPr>
          <a:xfrm>
            <a:off x="398507" y="4116412"/>
            <a:ext cx="5246519" cy="698497"/>
          </a:xfrm>
        </p:spPr>
        <p:txBody>
          <a:bodyPr/>
          <a:lstStyle/>
          <a:p>
            <a:endParaRPr lang="en-US"/>
          </a:p>
        </p:txBody>
      </p:sp>
      <p:pic>
        <p:nvPicPr>
          <p:cNvPr id="4" name="Picture 3"/>
          <p:cNvPicPr>
            <a:picLocks noChangeAspect="1"/>
          </p:cNvPicPr>
          <p:nvPr/>
        </p:nvPicPr>
        <p:blipFill rotWithShape="1">
          <a:blip r:embed="rId3"/>
          <a:srcRect l="50842" t="27481" r="24003" b="10242"/>
          <a:stretch/>
        </p:blipFill>
        <p:spPr>
          <a:xfrm rot="5400000">
            <a:off x="6955283" y="381003"/>
            <a:ext cx="4377432" cy="6096000"/>
          </a:xfrm>
          <a:prstGeom prst="rect">
            <a:avLst/>
          </a:prstGeom>
          <a:noFill/>
        </p:spPr>
      </p:pic>
    </p:spTree>
    <p:extLst>
      <p:ext uri="{BB962C8B-B14F-4D97-AF65-F5344CB8AC3E}">
        <p14:creationId xmlns:p14="http://schemas.microsoft.com/office/powerpoint/2010/main" val="427834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2200" dirty="0"/>
              <a:t>HubSpot CRM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602" y="1692002"/>
            <a:ext cx="8279996" cy="4139998"/>
          </a:xfrm>
          <a:prstGeom prst="rect">
            <a:avLst/>
          </a:prstGeom>
          <a:noFill/>
        </p:spPr>
      </p:pic>
    </p:spTree>
    <p:extLst>
      <p:ext uri="{BB962C8B-B14F-4D97-AF65-F5344CB8AC3E}">
        <p14:creationId xmlns:p14="http://schemas.microsoft.com/office/powerpoint/2010/main" val="319850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Salesforce Essentials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55800" y="1637411"/>
            <a:ext cx="8280400" cy="4140200"/>
          </a:xfrm>
          <a:noFill/>
        </p:spPr>
      </p:pic>
    </p:spTree>
    <p:extLst>
      <p:ext uri="{BB962C8B-B14F-4D97-AF65-F5344CB8AC3E}">
        <p14:creationId xmlns:p14="http://schemas.microsoft.com/office/powerpoint/2010/main" val="1769850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err="1"/>
              <a:t>Freshsales</a:t>
            </a:r>
            <a:endParaRPr lang="en-US" sz="2200"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61592" y="1527683"/>
            <a:ext cx="8280400" cy="4140200"/>
          </a:xfrm>
          <a:noFill/>
        </p:spPr>
      </p:pic>
    </p:spTree>
    <p:extLst>
      <p:ext uri="{BB962C8B-B14F-4D97-AF65-F5344CB8AC3E}">
        <p14:creationId xmlns:p14="http://schemas.microsoft.com/office/powerpoint/2010/main" val="280064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Types of CRM software</a:t>
            </a:r>
          </a:p>
        </p:txBody>
      </p:sp>
      <p:graphicFrame>
        <p:nvGraphicFramePr>
          <p:cNvPr id="4" name="Zástupný obsah 3">
            <a:extLst>
              <a:ext uri="{FF2B5EF4-FFF2-40B4-BE49-F238E27FC236}">
                <a16:creationId xmlns:a16="http://schemas.microsoft.com/office/drawing/2014/main" id="{23203305-4AAF-4BAB-A2C5-FE7B39A8065A}"/>
              </a:ext>
            </a:extLst>
          </p:cNvPr>
          <p:cNvGraphicFramePr>
            <a:graphicFrameLocks noGrp="1"/>
          </p:cNvGraphicFramePr>
          <p:nvPr>
            <p:ph idx="4294967295"/>
            <p:extLst>
              <p:ext uri="{D42A27DB-BD31-4B8C-83A1-F6EECF244321}">
                <p14:modId xmlns:p14="http://schemas.microsoft.com/office/powerpoint/2010/main" val="1551872839"/>
              </p:ext>
            </p:extLst>
          </p:nvPr>
        </p:nvGraphicFramePr>
        <p:xfrm>
          <a:off x="1439863" y="1692275"/>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14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Why use a CRM software?</a:t>
            </a:r>
          </a:p>
        </p:txBody>
      </p:sp>
      <p:graphicFrame>
        <p:nvGraphicFramePr>
          <p:cNvPr id="4" name="Zástupný obsah 3">
            <a:extLst>
              <a:ext uri="{FF2B5EF4-FFF2-40B4-BE49-F238E27FC236}">
                <a16:creationId xmlns:a16="http://schemas.microsoft.com/office/drawing/2014/main" id="{22A0CFF6-140F-47EF-800E-662C87B3A137}"/>
              </a:ext>
            </a:extLst>
          </p:cNvPr>
          <p:cNvGraphicFramePr>
            <a:graphicFrameLocks noGrp="1"/>
          </p:cNvGraphicFramePr>
          <p:nvPr>
            <p:ph idx="4294967295"/>
            <p:extLst>
              <p:ext uri="{D42A27DB-BD31-4B8C-83A1-F6EECF244321}">
                <p14:modId xmlns:p14="http://schemas.microsoft.com/office/powerpoint/2010/main" val="3463638172"/>
              </p:ext>
            </p:extLst>
          </p:nvPr>
        </p:nvGraphicFramePr>
        <p:xfrm>
          <a:off x="1439863" y="1692275"/>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949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chor="t">
            <a:normAutofit/>
          </a:bodyPr>
          <a:lstStyle/>
          <a:p>
            <a:r>
              <a:rPr lang="en-US" sz="2200" dirty="0"/>
              <a:t>CRM for Marketing</a:t>
            </a:r>
          </a:p>
        </p:txBody>
      </p:sp>
      <p:graphicFrame>
        <p:nvGraphicFramePr>
          <p:cNvPr id="2" name="Diagram 1">
            <a:extLst>
              <a:ext uri="{FF2B5EF4-FFF2-40B4-BE49-F238E27FC236}">
                <a16:creationId xmlns:a16="http://schemas.microsoft.com/office/drawing/2014/main" id="{32342F6B-2595-4C3C-9124-3A6D63BA2322}"/>
              </a:ext>
            </a:extLst>
          </p:cNvPr>
          <p:cNvGraphicFramePr/>
          <p:nvPr>
            <p:extLst>
              <p:ext uri="{D42A27DB-BD31-4B8C-83A1-F6EECF244321}">
                <p14:modId xmlns:p14="http://schemas.microsoft.com/office/powerpoint/2010/main" val="3338851393"/>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60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Potential issues with CRM software?</a:t>
            </a:r>
          </a:p>
        </p:txBody>
      </p:sp>
      <p:graphicFrame>
        <p:nvGraphicFramePr>
          <p:cNvPr id="4" name="Zástupný obsah 3">
            <a:extLst>
              <a:ext uri="{FF2B5EF4-FFF2-40B4-BE49-F238E27FC236}">
                <a16:creationId xmlns:a16="http://schemas.microsoft.com/office/drawing/2014/main" id="{3518BCED-7DC2-40A2-BCD2-F72DEB28E1FD}"/>
              </a:ext>
            </a:extLst>
          </p:cNvPr>
          <p:cNvGraphicFramePr>
            <a:graphicFrameLocks noGrp="1"/>
          </p:cNvGraphicFramePr>
          <p:nvPr>
            <p:ph idx="4294967295"/>
            <p:extLst>
              <p:ext uri="{D42A27DB-BD31-4B8C-83A1-F6EECF244321}">
                <p14:modId xmlns:p14="http://schemas.microsoft.com/office/powerpoint/2010/main" val="1704392673"/>
              </p:ext>
            </p:extLst>
          </p:nvPr>
        </p:nvGraphicFramePr>
        <p:xfrm>
          <a:off x="1439863" y="1692275"/>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45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Q &amp; 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504" y="2185001"/>
            <a:ext cx="4727290" cy="3136696"/>
          </a:xfrm>
          <a:prstGeom prst="rect">
            <a:avLst/>
          </a:prstGeom>
        </p:spPr>
      </p:pic>
      <p:sp>
        <p:nvSpPr>
          <p:cNvPr id="3" name="Rectangle 2"/>
          <p:cNvSpPr/>
          <p:nvPr/>
        </p:nvSpPr>
        <p:spPr>
          <a:xfrm>
            <a:off x="9853064" y="6412406"/>
            <a:ext cx="2922595" cy="461665"/>
          </a:xfrm>
          <a:prstGeom prst="rect">
            <a:avLst/>
          </a:prstGeom>
        </p:spPr>
        <p:txBody>
          <a:bodyPr wrap="none">
            <a:spAutoFit/>
          </a:bodyPr>
          <a:lstStyle/>
          <a:p>
            <a:r>
              <a:rPr lang="en-US" dirty="0">
                <a:solidFill>
                  <a:schemeClr val="bg1"/>
                </a:solidFill>
              </a:rPr>
              <a:t>Mouzhi.Ge@muni.cz</a:t>
            </a:r>
          </a:p>
        </p:txBody>
      </p:sp>
    </p:spTree>
    <p:extLst>
      <p:ext uri="{BB962C8B-B14F-4D97-AF65-F5344CB8AC3E}">
        <p14:creationId xmlns:p14="http://schemas.microsoft.com/office/powerpoint/2010/main" val="250265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082" t="14204" r="37681" b="12394"/>
          <a:stretch/>
        </p:blipFill>
        <p:spPr>
          <a:xfrm>
            <a:off x="3778516" y="1692002"/>
            <a:ext cx="4636168" cy="4139998"/>
          </a:xfrm>
          <a:prstGeom prst="rect">
            <a:avLst/>
          </a:prstGeom>
          <a:noFill/>
        </p:spPr>
      </p:pic>
    </p:spTree>
    <p:extLst>
      <p:ext uri="{BB962C8B-B14F-4D97-AF65-F5344CB8AC3E}">
        <p14:creationId xmlns:p14="http://schemas.microsoft.com/office/powerpoint/2010/main" val="175219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the service</a:t>
            </a:r>
          </a:p>
        </p:txBody>
      </p:sp>
      <p:pic>
        <p:nvPicPr>
          <p:cNvPr id="4" name="Picture 3"/>
          <p:cNvPicPr>
            <a:picLocks noChangeAspect="1"/>
          </p:cNvPicPr>
          <p:nvPr/>
        </p:nvPicPr>
        <p:blipFill rotWithShape="1">
          <a:blip r:embed="rId3"/>
          <a:srcRect l="50842" t="27481" r="24003" b="10242"/>
          <a:stretch/>
        </p:blipFill>
        <p:spPr>
          <a:xfrm rot="5400000">
            <a:off x="3660559" y="988367"/>
            <a:ext cx="4367455" cy="6082190"/>
          </a:xfrm>
          <a:prstGeom prst="rect">
            <a:avLst/>
          </a:prstGeom>
        </p:spPr>
      </p:pic>
      <p:pic>
        <p:nvPicPr>
          <p:cNvPr id="5" name="Content Placeholder 4"/>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147442" y="2327243"/>
            <a:ext cx="1108075" cy="1027112"/>
          </a:xfrm>
        </p:spPr>
      </p:pic>
    </p:spTree>
    <p:extLst>
      <p:ext uri="{BB962C8B-B14F-4D97-AF65-F5344CB8AC3E}">
        <p14:creationId xmlns:p14="http://schemas.microsoft.com/office/powerpoint/2010/main" val="59446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677" t="11535" r="24931" b="8679"/>
          <a:stretch/>
        </p:blipFill>
        <p:spPr>
          <a:xfrm>
            <a:off x="3153760" y="692150"/>
            <a:ext cx="5885680" cy="5139850"/>
          </a:xfrm>
          <a:prstGeom prst="rect">
            <a:avLst/>
          </a:prstGeom>
          <a:noFill/>
        </p:spPr>
      </p:pic>
    </p:spTree>
    <p:extLst>
      <p:ext uri="{BB962C8B-B14F-4D97-AF65-F5344CB8AC3E}">
        <p14:creationId xmlns:p14="http://schemas.microsoft.com/office/powerpoint/2010/main" val="80502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Marketing Triangle In IT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754188"/>
            <a:ext cx="5200650" cy="4022725"/>
          </a:xfrm>
        </p:spPr>
      </p:pic>
      <p:sp>
        <p:nvSpPr>
          <p:cNvPr id="5" name="Rectangle 4"/>
          <p:cNvSpPr/>
          <p:nvPr/>
        </p:nvSpPr>
        <p:spPr>
          <a:xfrm>
            <a:off x="4767489" y="5793225"/>
            <a:ext cx="4330032" cy="461665"/>
          </a:xfrm>
          <a:prstGeom prst="rect">
            <a:avLst/>
          </a:prstGeom>
        </p:spPr>
        <p:txBody>
          <a:bodyPr wrap="none">
            <a:spAutoFit/>
          </a:bodyPr>
          <a:lstStyle/>
          <a:p>
            <a:r>
              <a:rPr lang="en-US" b="1" dirty="0"/>
              <a:t>Service Marketing Triangle</a:t>
            </a:r>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172" y="1881726"/>
            <a:ext cx="5186866" cy="3767133"/>
          </a:xfrm>
          <a:prstGeom prst="rect">
            <a:avLst/>
          </a:prstGeom>
        </p:spPr>
      </p:pic>
      <p:cxnSp>
        <p:nvCxnSpPr>
          <p:cNvPr id="7" name="Straight Arrow Connector 6"/>
          <p:cNvCxnSpPr/>
          <p:nvPr/>
        </p:nvCxnSpPr>
        <p:spPr>
          <a:xfrm>
            <a:off x="5200650" y="3765292"/>
            <a:ext cx="149102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5200650" y="3139111"/>
            <a:ext cx="1557286" cy="461665"/>
          </a:xfrm>
          <a:prstGeom prst="rect">
            <a:avLst/>
          </a:prstGeom>
        </p:spPr>
        <p:txBody>
          <a:bodyPr wrap="none">
            <a:spAutoFit/>
          </a:bodyPr>
          <a:lstStyle/>
          <a:p>
            <a:r>
              <a:rPr lang="en-US" dirty="0"/>
              <a:t>IT System</a:t>
            </a:r>
          </a:p>
        </p:txBody>
      </p:sp>
    </p:spTree>
    <p:extLst>
      <p:ext uri="{BB962C8B-B14F-4D97-AF65-F5344CB8AC3E}">
        <p14:creationId xmlns:p14="http://schemas.microsoft.com/office/powerpoint/2010/main" val="295380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 Relationship (External) Marketing</a:t>
            </a:r>
          </a:p>
        </p:txBody>
      </p:sp>
      <p:graphicFrame>
        <p:nvGraphicFramePr>
          <p:cNvPr id="5" name="Content Placeholder 2">
            <a:extLst>
              <a:ext uri="{FF2B5EF4-FFF2-40B4-BE49-F238E27FC236}">
                <a16:creationId xmlns:a16="http://schemas.microsoft.com/office/drawing/2014/main" id="{C22DE502-4B71-4A37-A786-CBCA67B249F3}"/>
              </a:ext>
            </a:extLst>
          </p:cNvPr>
          <p:cNvGraphicFramePr>
            <a:graphicFrameLocks noGrp="1"/>
          </p:cNvGraphicFramePr>
          <p:nvPr>
            <p:ph idx="4294967295"/>
            <p:extLst>
              <p:ext uri="{D42A27DB-BD31-4B8C-83A1-F6EECF244321}">
                <p14:modId xmlns:p14="http://schemas.microsoft.com/office/powerpoint/2010/main" val="32684201"/>
              </p:ext>
            </p:extLst>
          </p:nvPr>
        </p:nvGraphicFramePr>
        <p:xfrm>
          <a:off x="1439863" y="1692275"/>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65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200" dirty="0"/>
              <a:t>Goals of Relationship Marketing</a:t>
            </a:r>
          </a:p>
        </p:txBody>
      </p:sp>
      <p:graphicFrame>
        <p:nvGraphicFramePr>
          <p:cNvPr id="4" name="Zástupný obsah 3">
            <a:extLst>
              <a:ext uri="{FF2B5EF4-FFF2-40B4-BE49-F238E27FC236}">
                <a16:creationId xmlns:a16="http://schemas.microsoft.com/office/drawing/2014/main" id="{ACBAD12F-9B04-4E6F-A79D-27ADA1E79545}"/>
              </a:ext>
            </a:extLst>
          </p:cNvPr>
          <p:cNvGraphicFramePr>
            <a:graphicFrameLocks noGrp="1"/>
          </p:cNvGraphicFramePr>
          <p:nvPr>
            <p:ph idx="4294967295"/>
            <p:extLst>
              <p:ext uri="{D42A27DB-BD31-4B8C-83A1-F6EECF244321}">
                <p14:modId xmlns:p14="http://schemas.microsoft.com/office/powerpoint/2010/main" val="3079162111"/>
              </p:ext>
            </p:extLst>
          </p:nvPr>
        </p:nvGraphicFramePr>
        <p:xfrm>
          <a:off x="1439863" y="1692275"/>
          <a:ext cx="10752137"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43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vs. Relationship Marketing</a:t>
            </a:r>
          </a:p>
        </p:txBody>
      </p:sp>
      <p:sp>
        <p:nvSpPr>
          <p:cNvPr id="3" name="Content Placeholder 2"/>
          <p:cNvSpPr>
            <a:spLocks noGrp="1"/>
          </p:cNvSpPr>
          <p:nvPr>
            <p:ph idx="4294967295"/>
          </p:nvPr>
        </p:nvSpPr>
        <p:spPr>
          <a:xfrm>
            <a:off x="1439863" y="1449388"/>
            <a:ext cx="10752137" cy="574675"/>
          </a:xfrm>
        </p:spPr>
        <p:txBody>
          <a:bodyPr/>
          <a:lstStyle/>
          <a:p>
            <a:r>
              <a:rPr lang="en-US" dirty="0">
                <a:hlinkClick r:id="rId4"/>
              </a:rPr>
              <a:t>https://www.youtube.com/watch?v=r2O5qKZlI50</a:t>
            </a:r>
            <a:r>
              <a:rPr lang="en-US" dirty="0"/>
              <a:t> </a:t>
            </a:r>
          </a:p>
        </p:txBody>
      </p:sp>
      <p:pic>
        <p:nvPicPr>
          <p:cNvPr id="4" name="Online médium 3" title="SteveJobs CustomerExperience">
            <a:hlinkClick r:id="" action="ppaction://media"/>
            <a:extLst>
              <a:ext uri="{FF2B5EF4-FFF2-40B4-BE49-F238E27FC236}">
                <a16:creationId xmlns:a16="http://schemas.microsoft.com/office/drawing/2014/main" id="{A7113579-8D5A-4762-A17D-0225F204BC7B}"/>
              </a:ext>
            </a:extLst>
          </p:cNvPr>
          <p:cNvPicPr>
            <a:picLocks noRot="1" noChangeAspect="1"/>
          </p:cNvPicPr>
          <p:nvPr>
            <a:videoFile r:link="rId1"/>
          </p:nvPr>
        </p:nvPicPr>
        <p:blipFill>
          <a:blip r:embed="rId5"/>
          <a:stretch>
            <a:fillRect/>
          </a:stretch>
        </p:blipFill>
        <p:spPr>
          <a:xfrm>
            <a:off x="1097280" y="2207597"/>
            <a:ext cx="6752598" cy="3815218"/>
          </a:xfrm>
          <a:prstGeom prst="rect">
            <a:avLst/>
          </a:prstGeom>
        </p:spPr>
      </p:pic>
    </p:spTree>
    <p:extLst>
      <p:ext uri="{BB962C8B-B14F-4D97-AF65-F5344CB8AC3E}">
        <p14:creationId xmlns:p14="http://schemas.microsoft.com/office/powerpoint/2010/main" val="401056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SeSLab</Template>
  <TotalTime>1486</TotalTime>
  <Words>1023</Words>
  <Application>Microsoft Office PowerPoint</Application>
  <PresentationFormat>Širokoúhlá obrazovka</PresentationFormat>
  <Paragraphs>134</Paragraphs>
  <Slides>27</Slides>
  <Notes>27</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Tahoma</vt:lpstr>
      <vt:lpstr>Times New Roman</vt:lpstr>
      <vt:lpstr>Wingdings</vt:lpstr>
      <vt:lpstr>Presentation_Seslab</vt:lpstr>
      <vt:lpstr>Relationship marketing</vt:lpstr>
      <vt:lpstr>Service and Goods tangibility spectrum</vt:lpstr>
      <vt:lpstr>Prezentace aplikace PowerPoint</vt:lpstr>
      <vt:lpstr>Position the service</vt:lpstr>
      <vt:lpstr>Prezentace aplikace PowerPoint</vt:lpstr>
      <vt:lpstr>Service Marketing Triangle In IT</vt:lpstr>
      <vt:lpstr> Relationship (External) Marketing</vt:lpstr>
      <vt:lpstr>Goals of Relationship Marketing</vt:lpstr>
      <vt:lpstr>IT vs. Relationship Marketing</vt:lpstr>
      <vt:lpstr>Benefits of relationship marketing for customers</vt:lpstr>
      <vt:lpstr>Benefits of relationship marketing for organizations</vt:lpstr>
      <vt:lpstr>Case study on customer loyalty </vt:lpstr>
      <vt:lpstr>Foundations of building relationship</vt:lpstr>
      <vt:lpstr>Relationship Strategies</vt:lpstr>
      <vt:lpstr>Service Value in Relationship Marketing</vt:lpstr>
      <vt:lpstr>From Relationship marketing to CRM</vt:lpstr>
      <vt:lpstr>Customer Relationship Management (CRM)</vt:lpstr>
      <vt:lpstr>CRM</vt:lpstr>
      <vt:lpstr>Look into CRM systems</vt:lpstr>
      <vt:lpstr>HubSpot CRM</vt:lpstr>
      <vt:lpstr>Salesforce Essentials</vt:lpstr>
      <vt:lpstr>Freshsales</vt:lpstr>
      <vt:lpstr>Types of CRM software</vt:lpstr>
      <vt:lpstr>Why use a CRM software?</vt:lpstr>
      <vt:lpstr>CRM for Marketing</vt:lpstr>
      <vt:lpstr>Potential issues with CRM software?</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Mouzhi Ge</dc:creator>
  <cp:lastModifiedBy>Leonard Walletzký</cp:lastModifiedBy>
  <cp:revision>267</cp:revision>
  <dcterms:created xsi:type="dcterms:W3CDTF">2018-03-01T05:48:16Z</dcterms:created>
  <dcterms:modified xsi:type="dcterms:W3CDTF">2022-11-14T15:02:55Z</dcterms:modified>
</cp:coreProperties>
</file>