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587" y="-8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1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4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58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9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72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1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5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40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11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46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30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E97B8-F69B-4EE4-B0A0-1F44C3A364C0}" type="datetimeFigureOut">
              <a:rPr lang="cs-CZ" smtClean="0"/>
              <a:t>12. 9. 2022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514E6-0995-43F8-8D79-8E593FA9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77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057" y="234132"/>
            <a:ext cx="7237015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Sylab předmětu Risk management v IT, </a:t>
            </a:r>
            <a:r>
              <a:rPr lang="cs-CZ" b="1" dirty="0" smtClean="0"/>
              <a:t>2022-2023</a:t>
            </a:r>
          </a:p>
          <a:p>
            <a:endParaRPr lang="cs-CZ" dirty="0"/>
          </a:p>
          <a:p>
            <a:pPr lvl="0"/>
            <a:r>
              <a:rPr lang="cs-CZ" dirty="0" smtClean="0"/>
              <a:t>1.Organizace </a:t>
            </a:r>
            <a:r>
              <a:rPr lang="cs-CZ" dirty="0"/>
              <a:t>výuky, základní pojmy, ISO 31 000, ISO 27 001, ISO 27002  ISO 27 005</a:t>
            </a:r>
          </a:p>
          <a:p>
            <a:r>
              <a:rPr lang="cs-CZ" dirty="0" err="1"/>
              <a:t>Introduction</a:t>
            </a:r>
            <a:r>
              <a:rPr lang="cs-CZ" dirty="0"/>
              <a:t> to Risk management in IT, </a:t>
            </a:r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, </a:t>
            </a:r>
            <a:r>
              <a:rPr lang="cs-CZ" dirty="0" err="1"/>
              <a:t>semestral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, ISO </a:t>
            </a:r>
            <a:r>
              <a:rPr lang="cs-CZ" dirty="0" err="1"/>
              <a:t>standarts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2. Strategické </a:t>
            </a:r>
            <a:r>
              <a:rPr lang="cs-CZ" dirty="0"/>
              <a:t>plánování, strategie v IT</a:t>
            </a:r>
          </a:p>
          <a:p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.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3. Definice </a:t>
            </a:r>
            <a:r>
              <a:rPr lang="cs-CZ" dirty="0"/>
              <a:t>rizik a jejich tipy,  definice aktiv</a:t>
            </a:r>
          </a:p>
          <a:p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risk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.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4. Management </a:t>
            </a:r>
            <a:r>
              <a:rPr lang="cs-CZ" dirty="0"/>
              <a:t>rizik, metody řízení rizik</a:t>
            </a:r>
          </a:p>
          <a:p>
            <a:r>
              <a:rPr lang="cs-CZ" dirty="0"/>
              <a:t>Risk management.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5. Management </a:t>
            </a:r>
            <a:r>
              <a:rPr lang="cs-CZ" dirty="0"/>
              <a:t>rizik, teorie hrozeb</a:t>
            </a:r>
          </a:p>
          <a:p>
            <a:r>
              <a:rPr lang="cs-CZ" dirty="0"/>
              <a:t>Risk management</a:t>
            </a:r>
            <a:r>
              <a:rPr lang="cs-CZ" dirty="0" smtClean="0"/>
              <a:t>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6. Hodnocení </a:t>
            </a:r>
            <a:r>
              <a:rPr lang="cs-CZ" dirty="0"/>
              <a:t>rizik, metody hodnocení rizikové analýzy</a:t>
            </a:r>
          </a:p>
          <a:p>
            <a:r>
              <a:rPr lang="cs-CZ" dirty="0"/>
              <a:t>Risk </a:t>
            </a:r>
            <a:r>
              <a:rPr lang="cs-CZ" dirty="0" err="1"/>
              <a:t>measurement</a:t>
            </a:r>
            <a:r>
              <a:rPr lang="cs-CZ" dirty="0"/>
              <a:t>.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7. Standardy pro </a:t>
            </a:r>
            <a:r>
              <a:rPr lang="cs-CZ" dirty="0"/>
              <a:t>řízení rizik v IT ISO 31 000, ISO </a:t>
            </a:r>
            <a:r>
              <a:rPr lang="cs-CZ" dirty="0" smtClean="0"/>
              <a:t>27005, </a:t>
            </a:r>
            <a:endParaRPr lang="cs-CZ" dirty="0"/>
          </a:p>
          <a:p>
            <a:r>
              <a:rPr lang="cs-CZ" dirty="0" err="1"/>
              <a:t>Standards</a:t>
            </a:r>
            <a:r>
              <a:rPr lang="cs-CZ" dirty="0"/>
              <a:t> in risk management IS0 27 005, IS0 31 000.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8.  Finanční </a:t>
            </a:r>
            <a:r>
              <a:rPr lang="cs-CZ" dirty="0"/>
              <a:t>analýza v řízení rizik, stanovení nápravných opatření, hodnocení účinnosti, </a:t>
            </a:r>
          </a:p>
          <a:p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in risk management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.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9. Řízení </a:t>
            </a:r>
            <a:r>
              <a:rPr lang="cs-CZ" dirty="0"/>
              <a:t>rizik v praxi, případové studie modelů řízení rizik</a:t>
            </a:r>
          </a:p>
          <a:p>
            <a:r>
              <a:rPr lang="cs-CZ" dirty="0"/>
              <a:t>Risk management in </a:t>
            </a:r>
            <a:r>
              <a:rPr lang="cs-CZ" dirty="0" err="1"/>
              <a:t>practice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 smtClean="0"/>
              <a:t>10. Řízení </a:t>
            </a:r>
            <a:r>
              <a:rPr lang="cs-CZ" dirty="0"/>
              <a:t>rizik v praxi,  semestrální projekt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11. Semestrální </a:t>
            </a:r>
            <a:r>
              <a:rPr lang="cs-CZ" dirty="0"/>
              <a:t>projekt – prezentace, zkouška</a:t>
            </a:r>
          </a:p>
          <a:p>
            <a:r>
              <a:rPr lang="cs-CZ" dirty="0"/>
              <a:t> Project </a:t>
            </a:r>
            <a:r>
              <a:rPr lang="cs-CZ" dirty="0" err="1"/>
              <a:t>presentations</a:t>
            </a:r>
            <a:r>
              <a:rPr lang="cs-CZ" dirty="0"/>
              <a:t>. </a:t>
            </a:r>
            <a:r>
              <a:rPr lang="cs-CZ" dirty="0" err="1"/>
              <a:t>Exam</a:t>
            </a:r>
            <a:r>
              <a:rPr lang="cs-CZ" dirty="0"/>
              <a:t>.</a:t>
            </a:r>
          </a:p>
          <a:p>
            <a:r>
              <a:rPr lang="cs-CZ" dirty="0" smtClean="0"/>
              <a:t>					Masák Stanislav, </a:t>
            </a:r>
            <a:r>
              <a:rPr lang="cs-CZ" dirty="0" err="1" smtClean="0"/>
              <a:t>MSc</a:t>
            </a:r>
            <a:r>
              <a:rPr lang="cs-CZ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99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Office PowerPoint</Application>
  <PresentationFormat>Vlastní</PresentationFormat>
  <Paragraphs>34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Stanislav Masák</dc:creator>
  <cp:lastModifiedBy>Stanislav Masák</cp:lastModifiedBy>
  <cp:revision>1</cp:revision>
  <dcterms:created xsi:type="dcterms:W3CDTF">2022-09-12T19:38:21Z</dcterms:created>
  <dcterms:modified xsi:type="dcterms:W3CDTF">2022-09-12T19:50:58Z</dcterms:modified>
</cp:coreProperties>
</file>