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8" r:id="rId5"/>
    <p:sldId id="338" r:id="rId6"/>
    <p:sldId id="336" r:id="rId7"/>
    <p:sldId id="339" r:id="rId8"/>
    <p:sldId id="337" r:id="rId9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13D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A3893E-86D1-4121-81B5-1D76A8060309}" v="1069" dt="2022-04-20T10:00:41.6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na Hooperová" userId="379412ec-0d10-4b08-b59f-cb6c323610bd" providerId="ADAL" clId="{55A3893E-86D1-4121-81B5-1D76A8060309}"/>
    <pc:docChg chg="undo custSel addSld delSld modSld sldOrd">
      <pc:chgData name="Alena Hooperová" userId="379412ec-0d10-4b08-b59f-cb6c323610bd" providerId="ADAL" clId="{55A3893E-86D1-4121-81B5-1D76A8060309}" dt="2022-04-20T10:00:41.626" v="1647" actId="14826"/>
      <pc:docMkLst>
        <pc:docMk/>
      </pc:docMkLst>
      <pc:sldChg chg="modSp mod modTransition">
        <pc:chgData name="Alena Hooperová" userId="379412ec-0d10-4b08-b59f-cb6c323610bd" providerId="ADAL" clId="{55A3893E-86D1-4121-81B5-1D76A8060309}" dt="2022-04-20T09:58:40.960" v="1643" actId="14826"/>
        <pc:sldMkLst>
          <pc:docMk/>
          <pc:sldMk cId="1017681785" sldId="258"/>
        </pc:sldMkLst>
        <pc:spChg chg="mod">
          <ac:chgData name="Alena Hooperová" userId="379412ec-0d10-4b08-b59f-cb6c323610bd" providerId="ADAL" clId="{55A3893E-86D1-4121-81B5-1D76A8060309}" dt="2022-04-12T06:34:27.896" v="1094" actId="14100"/>
          <ac:spMkLst>
            <pc:docMk/>
            <pc:sldMk cId="1017681785" sldId="258"/>
            <ac:spMk id="3" creationId="{4129664F-1730-4E16-9129-9C058466EFC7}"/>
          </ac:spMkLst>
        </pc:spChg>
        <pc:spChg chg="mod">
          <ac:chgData name="Alena Hooperová" userId="379412ec-0d10-4b08-b59f-cb6c323610bd" providerId="ADAL" clId="{55A3893E-86D1-4121-81B5-1D76A8060309}" dt="2022-04-12T06:01:23.009" v="1048" actId="2711"/>
          <ac:spMkLst>
            <pc:docMk/>
            <pc:sldMk cId="1017681785" sldId="258"/>
            <ac:spMk id="6" creationId="{52CB71F8-04D3-45BA-8588-7437E9C28043}"/>
          </ac:spMkLst>
        </pc:spChg>
        <pc:picChg chg="mod">
          <ac:chgData name="Alena Hooperová" userId="379412ec-0d10-4b08-b59f-cb6c323610bd" providerId="ADAL" clId="{55A3893E-86D1-4121-81B5-1D76A8060309}" dt="2022-04-20T09:58:40.960" v="1643" actId="14826"/>
          <ac:picMkLst>
            <pc:docMk/>
            <pc:sldMk cId="1017681785" sldId="258"/>
            <ac:picMk id="5" creationId="{8A291BB1-A6D3-4341-9890-F891AF5DA8BC}"/>
          </ac:picMkLst>
        </pc:picChg>
        <pc:picChg chg="mod">
          <ac:chgData name="Alena Hooperová" userId="379412ec-0d10-4b08-b59f-cb6c323610bd" providerId="ADAL" clId="{55A3893E-86D1-4121-81B5-1D76A8060309}" dt="2022-04-20T09:58:22.976" v="1642" actId="14826"/>
          <ac:picMkLst>
            <pc:docMk/>
            <pc:sldMk cId="1017681785" sldId="258"/>
            <ac:picMk id="9" creationId="{1F6EA444-CCD5-43A4-848C-62DE7C63DDF9}"/>
          </ac:picMkLst>
        </pc:picChg>
      </pc:sldChg>
      <pc:sldChg chg="addSp delSp modSp mod">
        <pc:chgData name="Alena Hooperová" userId="379412ec-0d10-4b08-b59f-cb6c323610bd" providerId="ADAL" clId="{55A3893E-86D1-4121-81B5-1D76A8060309}" dt="2022-04-20T10:00:06.052" v="1645" actId="14826"/>
        <pc:sldMkLst>
          <pc:docMk/>
          <pc:sldMk cId="4244581775" sldId="336"/>
        </pc:sldMkLst>
        <pc:spChg chg="mod">
          <ac:chgData name="Alena Hooperová" userId="379412ec-0d10-4b08-b59f-cb6c323610bd" providerId="ADAL" clId="{55A3893E-86D1-4121-81B5-1D76A8060309}" dt="2022-04-12T07:04:39.850" v="1247" actId="403"/>
          <ac:spMkLst>
            <pc:docMk/>
            <pc:sldMk cId="4244581775" sldId="336"/>
            <ac:spMk id="3" creationId="{733CF5FE-38E8-4D30-A55F-C2330ECB77C2}"/>
          </ac:spMkLst>
        </pc:spChg>
        <pc:spChg chg="mod">
          <ac:chgData name="Alena Hooperová" userId="379412ec-0d10-4b08-b59f-cb6c323610bd" providerId="ADAL" clId="{55A3893E-86D1-4121-81B5-1D76A8060309}" dt="2022-04-12T07:04:35.924" v="1245" actId="1076"/>
          <ac:spMkLst>
            <pc:docMk/>
            <pc:sldMk cId="4244581775" sldId="336"/>
            <ac:spMk id="4" creationId="{068A1CD8-B220-41B4-8180-8F353DFF5648}"/>
          </ac:spMkLst>
        </pc:spChg>
        <pc:spChg chg="mod">
          <ac:chgData name="Alena Hooperová" userId="379412ec-0d10-4b08-b59f-cb6c323610bd" providerId="ADAL" clId="{55A3893E-86D1-4121-81B5-1D76A8060309}" dt="2022-04-12T07:05:59.857" v="1259" actId="1076"/>
          <ac:spMkLst>
            <pc:docMk/>
            <pc:sldMk cId="4244581775" sldId="336"/>
            <ac:spMk id="5" creationId="{2FB3F0FB-568E-4BF9-90E8-7B65A9D0A7E1}"/>
          </ac:spMkLst>
        </pc:spChg>
        <pc:spChg chg="mod">
          <ac:chgData name="Alena Hooperová" userId="379412ec-0d10-4b08-b59f-cb6c323610bd" providerId="ADAL" clId="{55A3893E-86D1-4121-81B5-1D76A8060309}" dt="2022-04-12T07:41:11.332" v="1634" actId="207"/>
          <ac:spMkLst>
            <pc:docMk/>
            <pc:sldMk cId="4244581775" sldId="336"/>
            <ac:spMk id="7" creationId="{D627F002-5C78-4A0B-85EE-FA0E19DF718B}"/>
          </ac:spMkLst>
        </pc:spChg>
        <pc:spChg chg="mod">
          <ac:chgData name="Alena Hooperová" userId="379412ec-0d10-4b08-b59f-cb6c323610bd" providerId="ADAL" clId="{55A3893E-86D1-4121-81B5-1D76A8060309}" dt="2022-04-12T07:40:58.237" v="1633" actId="207"/>
          <ac:spMkLst>
            <pc:docMk/>
            <pc:sldMk cId="4244581775" sldId="336"/>
            <ac:spMk id="9" creationId="{CDAEC08C-1198-4E05-B53A-E5B3EB165F85}"/>
          </ac:spMkLst>
        </pc:spChg>
        <pc:spChg chg="del mod">
          <ac:chgData name="Alena Hooperová" userId="379412ec-0d10-4b08-b59f-cb6c323610bd" providerId="ADAL" clId="{55A3893E-86D1-4121-81B5-1D76A8060309}" dt="2022-04-12T07:00:42.151" v="1188" actId="21"/>
          <ac:spMkLst>
            <pc:docMk/>
            <pc:sldMk cId="4244581775" sldId="336"/>
            <ac:spMk id="10" creationId="{B556EA5C-EBC0-4AD8-9FBA-A29E3FB650E8}"/>
          </ac:spMkLst>
        </pc:spChg>
        <pc:spChg chg="del mod">
          <ac:chgData name="Alena Hooperová" userId="379412ec-0d10-4b08-b59f-cb6c323610bd" providerId="ADAL" clId="{55A3893E-86D1-4121-81B5-1D76A8060309}" dt="2022-04-12T07:00:42.164" v="1190"/>
          <ac:spMkLst>
            <pc:docMk/>
            <pc:sldMk cId="4244581775" sldId="336"/>
            <ac:spMk id="11" creationId="{B9EF5CD6-5EB1-4D17-877A-C50A827C7C9E}"/>
          </ac:spMkLst>
        </pc:spChg>
        <pc:spChg chg="del mod">
          <ac:chgData name="Alena Hooperová" userId="379412ec-0d10-4b08-b59f-cb6c323610bd" providerId="ADAL" clId="{55A3893E-86D1-4121-81B5-1D76A8060309}" dt="2022-04-12T07:00:56.907" v="1194" actId="21"/>
          <ac:spMkLst>
            <pc:docMk/>
            <pc:sldMk cId="4244581775" sldId="336"/>
            <ac:spMk id="12" creationId="{2E64967A-E6D6-4FB7-A17F-5F885DFB6923}"/>
          </ac:spMkLst>
        </pc:spChg>
        <pc:spChg chg="del mod">
          <ac:chgData name="Alena Hooperová" userId="379412ec-0d10-4b08-b59f-cb6c323610bd" providerId="ADAL" clId="{55A3893E-86D1-4121-81B5-1D76A8060309}" dt="2022-04-12T07:00:53.820" v="1193" actId="21"/>
          <ac:spMkLst>
            <pc:docMk/>
            <pc:sldMk cId="4244581775" sldId="336"/>
            <ac:spMk id="13" creationId="{B6A559F1-DC0A-424B-8A3D-87331BF9CF77}"/>
          </ac:spMkLst>
        </pc:spChg>
        <pc:spChg chg="del mod">
          <ac:chgData name="Alena Hooperová" userId="379412ec-0d10-4b08-b59f-cb6c323610bd" providerId="ADAL" clId="{55A3893E-86D1-4121-81B5-1D76A8060309}" dt="2022-04-12T07:01:04.522" v="1197" actId="21"/>
          <ac:spMkLst>
            <pc:docMk/>
            <pc:sldMk cId="4244581775" sldId="336"/>
            <ac:spMk id="14" creationId="{20CB209C-DD2A-47B5-B397-2D973BE07442}"/>
          </ac:spMkLst>
        </pc:spChg>
        <pc:spChg chg="del mod">
          <ac:chgData name="Alena Hooperová" userId="379412ec-0d10-4b08-b59f-cb6c323610bd" providerId="ADAL" clId="{55A3893E-86D1-4121-81B5-1D76A8060309}" dt="2022-04-12T07:01:07.914" v="1198" actId="21"/>
          <ac:spMkLst>
            <pc:docMk/>
            <pc:sldMk cId="4244581775" sldId="336"/>
            <ac:spMk id="15" creationId="{5501F9B7-7166-4A12-8386-F010D8287B4D}"/>
          </ac:spMkLst>
        </pc:spChg>
        <pc:graphicFrameChg chg="mod modGraphic">
          <ac:chgData name="Alena Hooperová" userId="379412ec-0d10-4b08-b59f-cb6c323610bd" providerId="ADAL" clId="{55A3893E-86D1-4121-81B5-1D76A8060309}" dt="2022-04-13T04:21:45.789" v="1641" actId="34135"/>
          <ac:graphicFrameMkLst>
            <pc:docMk/>
            <pc:sldMk cId="4244581775" sldId="336"/>
            <ac:graphicFrameMk id="2" creationId="{5D880E7C-E3F2-4D2F-AB96-433CB4F51FF3}"/>
          </ac:graphicFrameMkLst>
        </pc:graphicFrameChg>
        <pc:picChg chg="add mod">
          <ac:chgData name="Alena Hooperová" userId="379412ec-0d10-4b08-b59f-cb6c323610bd" providerId="ADAL" clId="{55A3893E-86D1-4121-81B5-1D76A8060309}" dt="2022-04-20T10:00:06.052" v="1645" actId="14826"/>
          <ac:picMkLst>
            <pc:docMk/>
            <pc:sldMk cId="4244581775" sldId="336"/>
            <ac:picMk id="18" creationId="{525FD5B3-3EA2-4364-B5AC-9EFC2FD0393B}"/>
          </ac:picMkLst>
        </pc:picChg>
        <pc:cxnChg chg="mod">
          <ac:chgData name="Alena Hooperová" userId="379412ec-0d10-4b08-b59f-cb6c323610bd" providerId="ADAL" clId="{55A3893E-86D1-4121-81B5-1D76A8060309}" dt="2022-04-12T07:02:12.869" v="1210" actId="1076"/>
          <ac:cxnSpMkLst>
            <pc:docMk/>
            <pc:sldMk cId="4244581775" sldId="336"/>
            <ac:cxnSpMk id="17" creationId="{0E2FE7CA-604F-4F91-A9AF-B936F47405B6}"/>
          </ac:cxnSpMkLst>
        </pc:cxnChg>
        <pc:cxnChg chg="mod">
          <ac:chgData name="Alena Hooperová" userId="379412ec-0d10-4b08-b59f-cb6c323610bd" providerId="ADAL" clId="{55A3893E-86D1-4121-81B5-1D76A8060309}" dt="2022-04-12T07:05:44.655" v="1256" actId="1076"/>
          <ac:cxnSpMkLst>
            <pc:docMk/>
            <pc:sldMk cId="4244581775" sldId="336"/>
            <ac:cxnSpMk id="19" creationId="{5CCB0962-75D3-471F-AE6F-EF0B64E708EC}"/>
          </ac:cxnSpMkLst>
        </pc:cxnChg>
        <pc:cxnChg chg="mod">
          <ac:chgData name="Alena Hooperová" userId="379412ec-0d10-4b08-b59f-cb6c323610bd" providerId="ADAL" clId="{55A3893E-86D1-4121-81B5-1D76A8060309}" dt="2022-04-12T07:12:50.160" v="1307" actId="1076"/>
          <ac:cxnSpMkLst>
            <pc:docMk/>
            <pc:sldMk cId="4244581775" sldId="336"/>
            <ac:cxnSpMk id="21" creationId="{7456E049-7DF2-48C3-9359-E8BA9608F417}"/>
          </ac:cxnSpMkLst>
        </pc:cxnChg>
        <pc:cxnChg chg="del mod">
          <ac:chgData name="Alena Hooperová" userId="379412ec-0d10-4b08-b59f-cb6c323610bd" providerId="ADAL" clId="{55A3893E-86D1-4121-81B5-1D76A8060309}" dt="2022-04-12T07:00:46.656" v="1191" actId="21"/>
          <ac:cxnSpMkLst>
            <pc:docMk/>
            <pc:sldMk cId="4244581775" sldId="336"/>
            <ac:cxnSpMk id="23" creationId="{41CF1E4C-828C-490C-A622-850E7E5D9A59}"/>
          </ac:cxnSpMkLst>
        </pc:cxnChg>
        <pc:cxnChg chg="del mod">
          <ac:chgData name="Alena Hooperová" userId="379412ec-0d10-4b08-b59f-cb6c323610bd" providerId="ADAL" clId="{55A3893E-86D1-4121-81B5-1D76A8060309}" dt="2022-04-12T07:00:59.041" v="1195" actId="21"/>
          <ac:cxnSpMkLst>
            <pc:docMk/>
            <pc:sldMk cId="4244581775" sldId="336"/>
            <ac:cxnSpMk id="27" creationId="{2B94042A-1202-4A27-8DC8-B30A528EA313}"/>
          </ac:cxnSpMkLst>
        </pc:cxnChg>
        <pc:cxnChg chg="del mod">
          <ac:chgData name="Alena Hooperová" userId="379412ec-0d10-4b08-b59f-cb6c323610bd" providerId="ADAL" clId="{55A3893E-86D1-4121-81B5-1D76A8060309}" dt="2022-04-12T07:01:01.910" v="1196" actId="21"/>
          <ac:cxnSpMkLst>
            <pc:docMk/>
            <pc:sldMk cId="4244581775" sldId="336"/>
            <ac:cxnSpMk id="29" creationId="{BE3A29DA-ABE4-414F-87A8-CA9624F0E0A9}"/>
          </ac:cxnSpMkLst>
        </pc:cxnChg>
      </pc:sldChg>
      <pc:sldChg chg="addSp modSp mod modTransition">
        <pc:chgData name="Alena Hooperová" userId="379412ec-0d10-4b08-b59f-cb6c323610bd" providerId="ADAL" clId="{55A3893E-86D1-4121-81B5-1D76A8060309}" dt="2022-04-20T10:00:41.626" v="1647" actId="14826"/>
        <pc:sldMkLst>
          <pc:docMk/>
          <pc:sldMk cId="2242204591" sldId="337"/>
        </pc:sldMkLst>
        <pc:spChg chg="add mod">
          <ac:chgData name="Alena Hooperová" userId="379412ec-0d10-4b08-b59f-cb6c323610bd" providerId="ADAL" clId="{55A3893E-86D1-4121-81B5-1D76A8060309}" dt="2022-04-12T07:39:45.436" v="1629" actId="207"/>
          <ac:spMkLst>
            <pc:docMk/>
            <pc:sldMk cId="2242204591" sldId="337"/>
            <ac:spMk id="2" creationId="{95DBF39E-EFB2-4318-B8C6-C6BBE9B06449}"/>
          </ac:spMkLst>
        </pc:spChg>
        <pc:spChg chg="mod">
          <ac:chgData name="Alena Hooperová" userId="379412ec-0d10-4b08-b59f-cb6c323610bd" providerId="ADAL" clId="{55A3893E-86D1-4121-81B5-1D76A8060309}" dt="2022-04-12T07:39:54.222" v="1630" actId="207"/>
          <ac:spMkLst>
            <pc:docMk/>
            <pc:sldMk cId="2242204591" sldId="337"/>
            <ac:spMk id="4" creationId="{8CB72ED2-95C8-485E-A278-E06BF04FC560}"/>
          </ac:spMkLst>
        </pc:spChg>
        <pc:picChg chg="mod">
          <ac:chgData name="Alena Hooperová" userId="379412ec-0d10-4b08-b59f-cb6c323610bd" providerId="ADAL" clId="{55A3893E-86D1-4121-81B5-1D76A8060309}" dt="2022-04-20T10:00:41.626" v="1647" actId="14826"/>
          <ac:picMkLst>
            <pc:docMk/>
            <pc:sldMk cId="2242204591" sldId="337"/>
            <ac:picMk id="3" creationId="{9F00C377-C7DC-4A2F-A1F7-852732A7072A}"/>
          </ac:picMkLst>
        </pc:picChg>
        <pc:picChg chg="add mod">
          <ac:chgData name="Alena Hooperová" userId="379412ec-0d10-4b08-b59f-cb6c323610bd" providerId="ADAL" clId="{55A3893E-86D1-4121-81B5-1D76A8060309}" dt="2022-04-12T07:38:26.510" v="1613" actId="1076"/>
          <ac:picMkLst>
            <pc:docMk/>
            <pc:sldMk cId="2242204591" sldId="337"/>
            <ac:picMk id="7" creationId="{2AE59D4C-7FCC-4009-8EED-F820EAA32ED7}"/>
          </ac:picMkLst>
        </pc:picChg>
        <pc:picChg chg="mod">
          <ac:chgData name="Alena Hooperová" userId="379412ec-0d10-4b08-b59f-cb6c323610bd" providerId="ADAL" clId="{55A3893E-86D1-4121-81B5-1D76A8060309}" dt="2022-03-25T09:49:53.084" v="7" actId="1076"/>
          <ac:picMkLst>
            <pc:docMk/>
            <pc:sldMk cId="2242204591" sldId="337"/>
            <ac:picMk id="8" creationId="{29E38197-D4AD-4F00-A379-A854AF38B64B}"/>
          </ac:picMkLst>
        </pc:picChg>
        <pc:picChg chg="mod">
          <ac:chgData name="Alena Hooperová" userId="379412ec-0d10-4b08-b59f-cb6c323610bd" providerId="ADAL" clId="{55A3893E-86D1-4121-81B5-1D76A8060309}" dt="2022-03-25T09:50:01.708" v="9" actId="1076"/>
          <ac:picMkLst>
            <pc:docMk/>
            <pc:sldMk cId="2242204591" sldId="337"/>
            <ac:picMk id="10" creationId="{D1C37F04-9AAF-4B33-BB57-3990911DC028}"/>
          </ac:picMkLst>
        </pc:picChg>
      </pc:sldChg>
      <pc:sldChg chg="addSp modSp new del mod">
        <pc:chgData name="Alena Hooperová" userId="379412ec-0d10-4b08-b59f-cb6c323610bd" providerId="ADAL" clId="{55A3893E-86D1-4121-81B5-1D76A8060309}" dt="2022-03-25T10:59:11.284" v="405" actId="2696"/>
        <pc:sldMkLst>
          <pc:docMk/>
          <pc:sldMk cId="1206373603" sldId="338"/>
        </pc:sldMkLst>
        <pc:graphicFrameChg chg="add mod modGraphic">
          <ac:chgData name="Alena Hooperová" userId="379412ec-0d10-4b08-b59f-cb6c323610bd" providerId="ADAL" clId="{55A3893E-86D1-4121-81B5-1D76A8060309}" dt="2022-03-25T10:59:01.708" v="404"/>
          <ac:graphicFrameMkLst>
            <pc:docMk/>
            <pc:sldMk cId="1206373603" sldId="338"/>
            <ac:graphicFrameMk id="2" creationId="{BD61B4E6-5D12-4F51-B275-C559B071C40E}"/>
          </ac:graphicFrameMkLst>
        </pc:graphicFrameChg>
      </pc:sldChg>
      <pc:sldChg chg="addSp delSp modSp new mod ord">
        <pc:chgData name="Alena Hooperová" userId="379412ec-0d10-4b08-b59f-cb6c323610bd" providerId="ADAL" clId="{55A3893E-86D1-4121-81B5-1D76A8060309}" dt="2022-04-20T09:59:42.796" v="1644" actId="14826"/>
        <pc:sldMkLst>
          <pc:docMk/>
          <pc:sldMk cId="2976259761" sldId="338"/>
        </pc:sldMkLst>
        <pc:spChg chg="add mod">
          <ac:chgData name="Alena Hooperová" userId="379412ec-0d10-4b08-b59f-cb6c323610bd" providerId="ADAL" clId="{55A3893E-86D1-4121-81B5-1D76A8060309}" dt="2022-04-13T04:21:39.104" v="1640" actId="34135"/>
          <ac:spMkLst>
            <pc:docMk/>
            <pc:sldMk cId="2976259761" sldId="338"/>
            <ac:spMk id="3" creationId="{1503870C-54A3-4656-9DC3-EF04C7423B52}"/>
          </ac:spMkLst>
        </pc:spChg>
        <pc:spChg chg="add mod">
          <ac:chgData name="Alena Hooperová" userId="379412ec-0d10-4b08-b59f-cb6c323610bd" providerId="ADAL" clId="{55A3893E-86D1-4121-81B5-1D76A8060309}" dt="2022-04-13T04:21:36.208" v="1639" actId="34135"/>
          <ac:spMkLst>
            <pc:docMk/>
            <pc:sldMk cId="2976259761" sldId="338"/>
            <ac:spMk id="4" creationId="{12301650-B906-4248-9DDB-FCCD37E51E94}"/>
          </ac:spMkLst>
        </pc:spChg>
        <pc:spChg chg="add mod">
          <ac:chgData name="Alena Hooperová" userId="379412ec-0d10-4b08-b59f-cb6c323610bd" providerId="ADAL" clId="{55A3893E-86D1-4121-81B5-1D76A8060309}" dt="2022-04-13T04:21:28.271" v="1637" actId="34135"/>
          <ac:spMkLst>
            <pc:docMk/>
            <pc:sldMk cId="2976259761" sldId="338"/>
            <ac:spMk id="7" creationId="{CECAABD0-EEB6-4ECA-8BB1-464545545148}"/>
          </ac:spMkLst>
        </pc:spChg>
        <pc:spChg chg="add mod">
          <ac:chgData name="Alena Hooperová" userId="379412ec-0d10-4b08-b59f-cb6c323610bd" providerId="ADAL" clId="{55A3893E-86D1-4121-81B5-1D76A8060309}" dt="2022-04-13T04:21:18.534" v="1636" actId="34135"/>
          <ac:spMkLst>
            <pc:docMk/>
            <pc:sldMk cId="2976259761" sldId="338"/>
            <ac:spMk id="8" creationId="{45377B47-955D-48D4-93EE-C3AD9D6B25D2}"/>
          </ac:spMkLst>
        </pc:spChg>
        <pc:spChg chg="add mod">
          <ac:chgData name="Alena Hooperová" userId="379412ec-0d10-4b08-b59f-cb6c323610bd" providerId="ADAL" clId="{55A3893E-86D1-4121-81B5-1D76A8060309}" dt="2022-04-13T04:21:15.097" v="1635" actId="34135"/>
          <ac:spMkLst>
            <pc:docMk/>
            <pc:sldMk cId="2976259761" sldId="338"/>
            <ac:spMk id="9" creationId="{3FD2D45C-7A82-4DFD-8A81-7475588892DA}"/>
          </ac:spMkLst>
        </pc:spChg>
        <pc:spChg chg="add mod">
          <ac:chgData name="Alena Hooperová" userId="379412ec-0d10-4b08-b59f-cb6c323610bd" providerId="ADAL" clId="{55A3893E-86D1-4121-81B5-1D76A8060309}" dt="2022-04-13T04:21:32.637" v="1638" actId="34135"/>
          <ac:spMkLst>
            <pc:docMk/>
            <pc:sldMk cId="2976259761" sldId="338"/>
            <ac:spMk id="10" creationId="{37A34E45-0299-470B-A965-59663CDF53B4}"/>
          </ac:spMkLst>
        </pc:spChg>
        <pc:graphicFrameChg chg="add del mod modGraphic">
          <ac:chgData name="Alena Hooperová" userId="379412ec-0d10-4b08-b59f-cb6c323610bd" providerId="ADAL" clId="{55A3893E-86D1-4121-81B5-1D76A8060309}" dt="2022-04-12T06:56:13.416" v="1149" actId="21"/>
          <ac:graphicFrameMkLst>
            <pc:docMk/>
            <pc:sldMk cId="2976259761" sldId="338"/>
            <ac:graphicFrameMk id="2" creationId="{245D9C99-53B6-473C-949D-C30AFB07994D}"/>
          </ac:graphicFrameMkLst>
        </pc:graphicFrameChg>
        <pc:graphicFrameChg chg="add del mod">
          <ac:chgData name="Alena Hooperová" userId="379412ec-0d10-4b08-b59f-cb6c323610bd" providerId="ADAL" clId="{55A3893E-86D1-4121-81B5-1D76A8060309}" dt="2022-04-12T06:51:53.408" v="1113"/>
          <ac:graphicFrameMkLst>
            <pc:docMk/>
            <pc:sldMk cId="2976259761" sldId="338"/>
            <ac:graphicFrameMk id="6" creationId="{F56EDE0A-738D-4131-9CD1-52DAE1162E16}"/>
          </ac:graphicFrameMkLst>
        </pc:graphicFrameChg>
        <pc:picChg chg="add mod ord">
          <ac:chgData name="Alena Hooperová" userId="379412ec-0d10-4b08-b59f-cb6c323610bd" providerId="ADAL" clId="{55A3893E-86D1-4121-81B5-1D76A8060309}" dt="2022-04-20T09:59:42.796" v="1644" actId="14826"/>
          <ac:picMkLst>
            <pc:docMk/>
            <pc:sldMk cId="2976259761" sldId="338"/>
            <ac:picMk id="5" creationId="{60B88BB2-CF1C-4D66-8AC6-3EBAEFA49599}"/>
          </ac:picMkLst>
        </pc:picChg>
      </pc:sldChg>
      <pc:sldChg chg="new del">
        <pc:chgData name="Alena Hooperová" userId="379412ec-0d10-4b08-b59f-cb6c323610bd" providerId="ADAL" clId="{55A3893E-86D1-4121-81B5-1D76A8060309}" dt="2022-03-25T11:14:08.294" v="878" actId="680"/>
        <pc:sldMkLst>
          <pc:docMk/>
          <pc:sldMk cId="2062336766" sldId="339"/>
        </pc:sldMkLst>
      </pc:sldChg>
      <pc:sldChg chg="addSp delSp modSp add mod">
        <pc:chgData name="Alena Hooperová" userId="379412ec-0d10-4b08-b59f-cb6c323610bd" providerId="ADAL" clId="{55A3893E-86D1-4121-81B5-1D76A8060309}" dt="2022-04-20T10:00:16.119" v="1646" actId="14826"/>
        <pc:sldMkLst>
          <pc:docMk/>
          <pc:sldMk cId="3563118322" sldId="339"/>
        </pc:sldMkLst>
        <pc:spChg chg="del">
          <ac:chgData name="Alena Hooperová" userId="379412ec-0d10-4b08-b59f-cb6c323610bd" providerId="ADAL" clId="{55A3893E-86D1-4121-81B5-1D76A8060309}" dt="2022-04-12T07:19:16.280" v="1436" actId="21"/>
          <ac:spMkLst>
            <pc:docMk/>
            <pc:sldMk cId="3563118322" sldId="339"/>
            <ac:spMk id="3" creationId="{733CF5FE-38E8-4D30-A55F-C2330ECB77C2}"/>
          </ac:spMkLst>
        </pc:spChg>
        <pc:spChg chg="del mod">
          <ac:chgData name="Alena Hooperová" userId="379412ec-0d10-4b08-b59f-cb6c323610bd" providerId="ADAL" clId="{55A3893E-86D1-4121-81B5-1D76A8060309}" dt="2022-04-12T07:19:13.201" v="1435" actId="21"/>
          <ac:spMkLst>
            <pc:docMk/>
            <pc:sldMk cId="3563118322" sldId="339"/>
            <ac:spMk id="4" creationId="{068A1CD8-B220-41B4-8180-8F353DFF5648}"/>
          </ac:spMkLst>
        </pc:spChg>
        <pc:spChg chg="del mod">
          <ac:chgData name="Alena Hooperová" userId="379412ec-0d10-4b08-b59f-cb6c323610bd" providerId="ADAL" clId="{55A3893E-86D1-4121-81B5-1D76A8060309}" dt="2022-04-12T07:19:38.848" v="1441" actId="21"/>
          <ac:spMkLst>
            <pc:docMk/>
            <pc:sldMk cId="3563118322" sldId="339"/>
            <ac:spMk id="5" creationId="{2FB3F0FB-568E-4BF9-90E8-7B65A9D0A7E1}"/>
          </ac:spMkLst>
        </pc:spChg>
        <pc:spChg chg="del">
          <ac:chgData name="Alena Hooperová" userId="379412ec-0d10-4b08-b59f-cb6c323610bd" providerId="ADAL" clId="{55A3893E-86D1-4121-81B5-1D76A8060309}" dt="2022-04-12T07:19:47.632" v="1443" actId="21"/>
          <ac:spMkLst>
            <pc:docMk/>
            <pc:sldMk cId="3563118322" sldId="339"/>
            <ac:spMk id="7" creationId="{D627F002-5C78-4A0B-85EE-FA0E19DF718B}"/>
          </ac:spMkLst>
        </pc:spChg>
        <pc:spChg chg="del">
          <ac:chgData name="Alena Hooperová" userId="379412ec-0d10-4b08-b59f-cb6c323610bd" providerId="ADAL" clId="{55A3893E-86D1-4121-81B5-1D76A8060309}" dt="2022-04-12T07:19:52.726" v="1445" actId="21"/>
          <ac:spMkLst>
            <pc:docMk/>
            <pc:sldMk cId="3563118322" sldId="339"/>
            <ac:spMk id="9" creationId="{CDAEC08C-1198-4E05-B53A-E5B3EB165F85}"/>
          </ac:spMkLst>
        </pc:spChg>
        <pc:spChg chg="mod">
          <ac:chgData name="Alena Hooperová" userId="379412ec-0d10-4b08-b59f-cb6c323610bd" providerId="ADAL" clId="{55A3893E-86D1-4121-81B5-1D76A8060309}" dt="2022-04-12T07:22:44.603" v="1478" actId="1076"/>
          <ac:spMkLst>
            <pc:docMk/>
            <pc:sldMk cId="3563118322" sldId="339"/>
            <ac:spMk id="10" creationId="{B556EA5C-EBC0-4AD8-9FBA-A29E3FB650E8}"/>
          </ac:spMkLst>
        </pc:spChg>
        <pc:spChg chg="mod">
          <ac:chgData name="Alena Hooperová" userId="379412ec-0d10-4b08-b59f-cb6c323610bd" providerId="ADAL" clId="{55A3893E-86D1-4121-81B5-1D76A8060309}" dt="2022-04-12T07:20:35.489" v="1455" actId="1076"/>
          <ac:spMkLst>
            <pc:docMk/>
            <pc:sldMk cId="3563118322" sldId="339"/>
            <ac:spMk id="11" creationId="{B9EF5CD6-5EB1-4D17-877A-C50A827C7C9E}"/>
          </ac:spMkLst>
        </pc:spChg>
        <pc:spChg chg="mod">
          <ac:chgData name="Alena Hooperová" userId="379412ec-0d10-4b08-b59f-cb6c323610bd" providerId="ADAL" clId="{55A3893E-86D1-4121-81B5-1D76A8060309}" dt="2022-04-12T07:22:55.364" v="1480" actId="403"/>
          <ac:spMkLst>
            <pc:docMk/>
            <pc:sldMk cId="3563118322" sldId="339"/>
            <ac:spMk id="12" creationId="{2E64967A-E6D6-4FB7-A17F-5F885DFB6923}"/>
          </ac:spMkLst>
        </pc:spChg>
        <pc:spChg chg="mod">
          <ac:chgData name="Alena Hooperová" userId="379412ec-0d10-4b08-b59f-cb6c323610bd" providerId="ADAL" clId="{55A3893E-86D1-4121-81B5-1D76A8060309}" dt="2022-04-12T07:29:53.152" v="1516" actId="1076"/>
          <ac:spMkLst>
            <pc:docMk/>
            <pc:sldMk cId="3563118322" sldId="339"/>
            <ac:spMk id="13" creationId="{B6A559F1-DC0A-424B-8A3D-87331BF9CF77}"/>
          </ac:spMkLst>
        </pc:spChg>
        <pc:spChg chg="mod">
          <ac:chgData name="Alena Hooperová" userId="379412ec-0d10-4b08-b59f-cb6c323610bd" providerId="ADAL" clId="{55A3893E-86D1-4121-81B5-1D76A8060309}" dt="2022-04-12T07:30:54.723" v="1523" actId="1076"/>
          <ac:spMkLst>
            <pc:docMk/>
            <pc:sldMk cId="3563118322" sldId="339"/>
            <ac:spMk id="14" creationId="{20CB209C-DD2A-47B5-B397-2D973BE07442}"/>
          </ac:spMkLst>
        </pc:spChg>
        <pc:spChg chg="mod">
          <ac:chgData name="Alena Hooperová" userId="379412ec-0d10-4b08-b59f-cb6c323610bd" providerId="ADAL" clId="{55A3893E-86D1-4121-81B5-1D76A8060309}" dt="2022-04-12T07:30:48.010" v="1522" actId="1076"/>
          <ac:spMkLst>
            <pc:docMk/>
            <pc:sldMk cId="3563118322" sldId="339"/>
            <ac:spMk id="15" creationId="{5501F9B7-7166-4A12-8386-F010D8287B4D}"/>
          </ac:spMkLst>
        </pc:spChg>
        <pc:graphicFrameChg chg="mod">
          <ac:chgData name="Alena Hooperová" userId="379412ec-0d10-4b08-b59f-cb6c323610bd" providerId="ADAL" clId="{55A3893E-86D1-4121-81B5-1D76A8060309}" dt="2022-04-12T07:32:23.450" v="1536" actId="34135"/>
          <ac:graphicFrameMkLst>
            <pc:docMk/>
            <pc:sldMk cId="3563118322" sldId="339"/>
            <ac:graphicFrameMk id="2" creationId="{5D880E7C-E3F2-4D2F-AB96-433CB4F51FF3}"/>
          </ac:graphicFrameMkLst>
        </pc:graphicFrameChg>
        <pc:picChg chg="add mod">
          <ac:chgData name="Alena Hooperová" userId="379412ec-0d10-4b08-b59f-cb6c323610bd" providerId="ADAL" clId="{55A3893E-86D1-4121-81B5-1D76A8060309}" dt="2022-04-20T10:00:16.119" v="1646" actId="14826"/>
          <ac:picMkLst>
            <pc:docMk/>
            <pc:sldMk cId="3563118322" sldId="339"/>
            <ac:picMk id="18" creationId="{E936C6F0-5CB8-4628-94E1-FF8D51266093}"/>
          </ac:picMkLst>
        </pc:picChg>
        <pc:picChg chg="add mod">
          <ac:chgData name="Alena Hooperová" userId="379412ec-0d10-4b08-b59f-cb6c323610bd" providerId="ADAL" clId="{55A3893E-86D1-4121-81B5-1D76A8060309}" dt="2022-04-12T07:31:25.435" v="1528" actId="1076"/>
          <ac:picMkLst>
            <pc:docMk/>
            <pc:sldMk cId="3563118322" sldId="339"/>
            <ac:picMk id="22" creationId="{7AE8742C-29F9-499B-90C2-948512F1DBA8}"/>
          </ac:picMkLst>
        </pc:picChg>
        <pc:cxnChg chg="del">
          <ac:chgData name="Alena Hooperová" userId="379412ec-0d10-4b08-b59f-cb6c323610bd" providerId="ADAL" clId="{55A3893E-86D1-4121-81B5-1D76A8060309}" dt="2022-04-12T07:19:18.967" v="1437" actId="21"/>
          <ac:cxnSpMkLst>
            <pc:docMk/>
            <pc:sldMk cId="3563118322" sldId="339"/>
            <ac:cxnSpMk id="17" creationId="{0E2FE7CA-604F-4F91-A9AF-B936F47405B6}"/>
          </ac:cxnSpMkLst>
        </pc:cxnChg>
        <pc:cxnChg chg="del">
          <ac:chgData name="Alena Hooperová" userId="379412ec-0d10-4b08-b59f-cb6c323610bd" providerId="ADAL" clId="{55A3893E-86D1-4121-81B5-1D76A8060309}" dt="2022-04-12T07:19:41.686" v="1442" actId="21"/>
          <ac:cxnSpMkLst>
            <pc:docMk/>
            <pc:sldMk cId="3563118322" sldId="339"/>
            <ac:cxnSpMk id="19" creationId="{5CCB0962-75D3-471F-AE6F-EF0B64E708EC}"/>
          </ac:cxnSpMkLst>
        </pc:cxnChg>
        <pc:cxnChg chg="del">
          <ac:chgData name="Alena Hooperová" userId="379412ec-0d10-4b08-b59f-cb6c323610bd" providerId="ADAL" clId="{55A3893E-86D1-4121-81B5-1D76A8060309}" dt="2022-04-12T07:19:49.966" v="1444" actId="21"/>
          <ac:cxnSpMkLst>
            <pc:docMk/>
            <pc:sldMk cId="3563118322" sldId="339"/>
            <ac:cxnSpMk id="21" creationId="{7456E049-7DF2-48C3-9359-E8BA9608F417}"/>
          </ac:cxnSpMkLst>
        </pc:cxnChg>
        <pc:cxnChg chg="mod">
          <ac:chgData name="Alena Hooperová" userId="379412ec-0d10-4b08-b59f-cb6c323610bd" providerId="ADAL" clId="{55A3893E-86D1-4121-81B5-1D76A8060309}" dt="2022-04-12T07:22:47.667" v="1479" actId="1076"/>
          <ac:cxnSpMkLst>
            <pc:docMk/>
            <pc:sldMk cId="3563118322" sldId="339"/>
            <ac:cxnSpMk id="23" creationId="{41CF1E4C-828C-490C-A622-850E7E5D9A59}"/>
          </ac:cxnSpMkLst>
        </pc:cxnChg>
        <pc:cxnChg chg="mod">
          <ac:chgData name="Alena Hooperová" userId="379412ec-0d10-4b08-b59f-cb6c323610bd" providerId="ADAL" clId="{55A3893E-86D1-4121-81B5-1D76A8060309}" dt="2022-04-12T07:22:59.026" v="1481" actId="1076"/>
          <ac:cxnSpMkLst>
            <pc:docMk/>
            <pc:sldMk cId="3563118322" sldId="339"/>
            <ac:cxnSpMk id="27" creationId="{2B94042A-1202-4A27-8DC8-B30A528EA313}"/>
          </ac:cxnSpMkLst>
        </pc:cxnChg>
        <pc:cxnChg chg="mod">
          <ac:chgData name="Alena Hooperová" userId="379412ec-0d10-4b08-b59f-cb6c323610bd" providerId="ADAL" clId="{55A3893E-86D1-4121-81B5-1D76A8060309}" dt="2022-04-12T07:30:58.306" v="1524" actId="1076"/>
          <ac:cxnSpMkLst>
            <pc:docMk/>
            <pc:sldMk cId="3563118322" sldId="339"/>
            <ac:cxnSpMk id="29" creationId="{BE3A29DA-ABE4-414F-87A8-CA9624F0E0A9}"/>
          </ac:cxnSpMkLst>
        </pc:cxnChg>
      </pc:sldChg>
    </pc:docChg>
  </pc:docChgLst>
  <pc:docChgLst>
    <pc:chgData name="Tomáš Pitner" userId="17344ad5-82ca-4e7e-8dbc-86234190da5f" providerId="ADAL" clId="{D56331B6-B7B5-8D46-A1BD-45A601E1F37C}"/>
    <pc:docChg chg="custSel modSld modMainMaster">
      <pc:chgData name="Tomáš Pitner" userId="17344ad5-82ca-4e7e-8dbc-86234190da5f" providerId="ADAL" clId="{D56331B6-B7B5-8D46-A1BD-45A601E1F37C}" dt="2022-04-13T06:59:46.787" v="31" actId="20577"/>
      <pc:docMkLst>
        <pc:docMk/>
      </pc:docMkLst>
      <pc:sldChg chg="modSp mod">
        <pc:chgData name="Tomáš Pitner" userId="17344ad5-82ca-4e7e-8dbc-86234190da5f" providerId="ADAL" clId="{D56331B6-B7B5-8D46-A1BD-45A601E1F37C}" dt="2022-04-13T06:59:42.768" v="1" actId="20577"/>
        <pc:sldMkLst>
          <pc:docMk/>
          <pc:sldMk cId="1017681785" sldId="258"/>
        </pc:sldMkLst>
        <pc:spChg chg="mod">
          <ac:chgData name="Tomáš Pitner" userId="17344ad5-82ca-4e7e-8dbc-86234190da5f" providerId="ADAL" clId="{D56331B6-B7B5-8D46-A1BD-45A601E1F37C}" dt="2022-04-13T06:59:42.764" v="0" actId="20577"/>
          <ac:spMkLst>
            <pc:docMk/>
            <pc:sldMk cId="1017681785" sldId="258"/>
            <ac:spMk id="25" creationId="{41704883-D088-4683-A1FD-AEE53B336130}"/>
          </ac:spMkLst>
        </pc:spChg>
        <pc:spChg chg="mod">
          <ac:chgData name="Tomáš Pitner" userId="17344ad5-82ca-4e7e-8dbc-86234190da5f" providerId="ADAL" clId="{D56331B6-B7B5-8D46-A1BD-45A601E1F37C}" dt="2022-04-13T06:59:42.768" v="1" actId="20577"/>
          <ac:spMkLst>
            <pc:docMk/>
            <pc:sldMk cId="1017681785" sldId="258"/>
            <ac:spMk id="27" creationId="{A9C04EC1-26B9-40BD-84A6-B2C0A913D0F9}"/>
          </ac:spMkLst>
        </pc:spChg>
      </pc:sldChg>
      <pc:sldMasterChg chg="modSldLayout">
        <pc:chgData name="Tomáš Pitner" userId="17344ad5-82ca-4e7e-8dbc-86234190da5f" providerId="ADAL" clId="{D56331B6-B7B5-8D46-A1BD-45A601E1F37C}" dt="2022-04-13T06:59:46.787" v="31" actId="20577"/>
        <pc:sldMasterMkLst>
          <pc:docMk/>
          <pc:sldMasterMk cId="0" sldId="2147483648"/>
        </pc:sldMasterMkLst>
        <pc:sldLayoutChg chg="modSp mod">
          <pc:chgData name="Tomáš Pitner" userId="17344ad5-82ca-4e7e-8dbc-86234190da5f" providerId="ADAL" clId="{D56331B6-B7B5-8D46-A1BD-45A601E1F37C}" dt="2022-04-13T06:59:46.688" v="3" actId="20577"/>
          <pc:sldLayoutMkLst>
            <pc:docMk/>
            <pc:sldMasterMk cId="0" sldId="2147483648"/>
            <pc:sldLayoutMk cId="0" sldId="2147483649"/>
          </pc:sldLayoutMkLst>
          <pc:spChg chg="mod">
            <ac:chgData name="Tomáš Pitner" userId="17344ad5-82ca-4e7e-8dbc-86234190da5f" providerId="ADAL" clId="{D56331B6-B7B5-8D46-A1BD-45A601E1F37C}" dt="2022-04-13T06:59:46.688" v="3" actId="20577"/>
            <ac:spMkLst>
              <pc:docMk/>
              <pc:sldMasterMk cId="0" sldId="2147483648"/>
              <pc:sldLayoutMk cId="0" sldId="2147483649"/>
              <ac:spMk id="9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684" v="2" actId="20577"/>
            <ac:spMkLst>
              <pc:docMk/>
              <pc:sldMasterMk cId="0" sldId="2147483648"/>
              <pc:sldLayoutMk cId="0" sldId="2147483649"/>
              <ac:spMk id="10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695" v="5" actId="20577"/>
          <pc:sldLayoutMkLst>
            <pc:docMk/>
            <pc:sldMasterMk cId="0" sldId="2147483648"/>
            <pc:sldLayoutMk cId="0" sldId="2147483650"/>
          </pc:sldLayoutMkLst>
          <pc:spChg chg="mod">
            <ac:chgData name="Tomáš Pitner" userId="17344ad5-82ca-4e7e-8dbc-86234190da5f" providerId="ADAL" clId="{D56331B6-B7B5-8D46-A1BD-45A601E1F37C}" dt="2022-04-13T06:59:46.695" v="5" actId="20577"/>
            <ac:spMkLst>
              <pc:docMk/>
              <pc:sldMasterMk cId="0" sldId="2147483648"/>
              <pc:sldLayoutMk cId="0" sldId="2147483650"/>
              <ac:spMk id="17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692" v="4" actId="20577"/>
            <ac:spMkLst>
              <pc:docMk/>
              <pc:sldMasterMk cId="0" sldId="2147483648"/>
              <pc:sldLayoutMk cId="0" sldId="2147483650"/>
              <ac:spMk id="18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02" v="7" actId="20577"/>
          <pc:sldLayoutMkLst>
            <pc:docMk/>
            <pc:sldMasterMk cId="0" sldId="2147483648"/>
            <pc:sldLayoutMk cId="0" sldId="2147483651"/>
          </pc:sldLayoutMkLst>
          <pc:spChg chg="mod">
            <ac:chgData name="Tomáš Pitner" userId="17344ad5-82ca-4e7e-8dbc-86234190da5f" providerId="ADAL" clId="{D56331B6-B7B5-8D46-A1BD-45A601E1F37C}" dt="2022-04-13T06:59:46.702" v="7" actId="20577"/>
            <ac:spMkLst>
              <pc:docMk/>
              <pc:sldMasterMk cId="0" sldId="2147483648"/>
              <pc:sldLayoutMk cId="0" sldId="2147483651"/>
              <ac:spMk id="9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699" v="6" actId="20577"/>
            <ac:spMkLst>
              <pc:docMk/>
              <pc:sldMasterMk cId="0" sldId="2147483648"/>
              <pc:sldLayoutMk cId="0" sldId="2147483651"/>
              <ac:spMk id="10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09" v="9" actId="20577"/>
          <pc:sldLayoutMkLst>
            <pc:docMk/>
            <pc:sldMasterMk cId="0" sldId="2147483648"/>
            <pc:sldLayoutMk cId="0" sldId="2147483652"/>
          </pc:sldLayoutMkLst>
          <pc:spChg chg="mod">
            <ac:chgData name="Tomáš Pitner" userId="17344ad5-82ca-4e7e-8dbc-86234190da5f" providerId="ADAL" clId="{D56331B6-B7B5-8D46-A1BD-45A601E1F37C}" dt="2022-04-13T06:59:46.709" v="9" actId="20577"/>
            <ac:spMkLst>
              <pc:docMk/>
              <pc:sldMasterMk cId="0" sldId="2147483648"/>
              <pc:sldLayoutMk cId="0" sldId="2147483652"/>
              <ac:spMk id="10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06" v="8" actId="20577"/>
            <ac:spMkLst>
              <pc:docMk/>
              <pc:sldMasterMk cId="0" sldId="2147483648"/>
              <pc:sldLayoutMk cId="0" sldId="2147483652"/>
              <ac:spMk id="11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16" v="11" actId="20577"/>
          <pc:sldLayoutMkLst>
            <pc:docMk/>
            <pc:sldMasterMk cId="0" sldId="2147483648"/>
            <pc:sldLayoutMk cId="0" sldId="2147483653"/>
          </pc:sldLayoutMkLst>
          <pc:spChg chg="mod">
            <ac:chgData name="Tomáš Pitner" userId="17344ad5-82ca-4e7e-8dbc-86234190da5f" providerId="ADAL" clId="{D56331B6-B7B5-8D46-A1BD-45A601E1F37C}" dt="2022-04-13T06:59:46.716" v="11" actId="20577"/>
            <ac:spMkLst>
              <pc:docMk/>
              <pc:sldMasterMk cId="0" sldId="2147483648"/>
              <pc:sldLayoutMk cId="0" sldId="2147483653"/>
              <ac:spMk id="12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13" v="10" actId="20577"/>
            <ac:spMkLst>
              <pc:docMk/>
              <pc:sldMasterMk cId="0" sldId="2147483648"/>
              <pc:sldLayoutMk cId="0" sldId="2147483653"/>
              <ac:spMk id="13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23" v="13" actId="20577"/>
          <pc:sldLayoutMkLst>
            <pc:docMk/>
            <pc:sldMasterMk cId="0" sldId="2147483648"/>
            <pc:sldLayoutMk cId="0" sldId="2147483654"/>
          </pc:sldLayoutMkLst>
          <pc:spChg chg="mod">
            <ac:chgData name="Tomáš Pitner" userId="17344ad5-82ca-4e7e-8dbc-86234190da5f" providerId="ADAL" clId="{D56331B6-B7B5-8D46-A1BD-45A601E1F37C}" dt="2022-04-13T06:59:46.723" v="13" actId="20577"/>
            <ac:spMkLst>
              <pc:docMk/>
              <pc:sldMasterMk cId="0" sldId="2147483648"/>
              <pc:sldLayoutMk cId="0" sldId="2147483654"/>
              <ac:spMk id="8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20" v="12" actId="20577"/>
            <ac:spMkLst>
              <pc:docMk/>
              <pc:sldMasterMk cId="0" sldId="2147483648"/>
              <pc:sldLayoutMk cId="0" sldId="2147483654"/>
              <ac:spMk id="9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30" v="15" actId="20577"/>
          <pc:sldLayoutMkLst>
            <pc:docMk/>
            <pc:sldMasterMk cId="0" sldId="2147483648"/>
            <pc:sldLayoutMk cId="0" sldId="2147483656"/>
          </pc:sldLayoutMkLst>
          <pc:spChg chg="mod">
            <ac:chgData name="Tomáš Pitner" userId="17344ad5-82ca-4e7e-8dbc-86234190da5f" providerId="ADAL" clId="{D56331B6-B7B5-8D46-A1BD-45A601E1F37C}" dt="2022-04-13T06:59:46.730" v="15" actId="20577"/>
            <ac:spMkLst>
              <pc:docMk/>
              <pc:sldMasterMk cId="0" sldId="2147483648"/>
              <pc:sldLayoutMk cId="0" sldId="2147483656"/>
              <ac:spMk id="10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27" v="14" actId="20577"/>
            <ac:spMkLst>
              <pc:docMk/>
              <pc:sldMasterMk cId="0" sldId="2147483648"/>
              <pc:sldLayoutMk cId="0" sldId="2147483656"/>
              <ac:spMk id="11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37" v="17" actId="20577"/>
          <pc:sldLayoutMkLst>
            <pc:docMk/>
            <pc:sldMasterMk cId="0" sldId="2147483648"/>
            <pc:sldLayoutMk cId="0" sldId="2147483657"/>
          </pc:sldLayoutMkLst>
          <pc:spChg chg="mod">
            <ac:chgData name="Tomáš Pitner" userId="17344ad5-82ca-4e7e-8dbc-86234190da5f" providerId="ADAL" clId="{D56331B6-B7B5-8D46-A1BD-45A601E1F37C}" dt="2022-04-13T06:59:46.737" v="17" actId="20577"/>
            <ac:spMkLst>
              <pc:docMk/>
              <pc:sldMasterMk cId="0" sldId="2147483648"/>
              <pc:sldLayoutMk cId="0" sldId="2147483657"/>
              <ac:spMk id="10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34" v="16" actId="20577"/>
            <ac:spMkLst>
              <pc:docMk/>
              <pc:sldMasterMk cId="0" sldId="2147483648"/>
              <pc:sldLayoutMk cId="0" sldId="2147483657"/>
              <ac:spMk id="11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87" v="31" actId="20577"/>
          <pc:sldLayoutMkLst>
            <pc:docMk/>
            <pc:sldMasterMk cId="0" sldId="2147483648"/>
            <pc:sldLayoutMk cId="0" sldId="2147483658"/>
          </pc:sldLayoutMkLst>
          <pc:spChg chg="mod">
            <ac:chgData name="Tomáš Pitner" userId="17344ad5-82ca-4e7e-8dbc-86234190da5f" providerId="ADAL" clId="{D56331B6-B7B5-8D46-A1BD-45A601E1F37C}" dt="2022-04-13T06:59:46.787" v="31" actId="20577"/>
            <ac:spMkLst>
              <pc:docMk/>
              <pc:sldMasterMk cId="0" sldId="2147483648"/>
              <pc:sldLayoutMk cId="0" sldId="2147483658"/>
              <ac:spMk id="9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84" v="30" actId="20577"/>
            <ac:spMkLst>
              <pc:docMk/>
              <pc:sldMasterMk cId="0" sldId="2147483648"/>
              <pc:sldLayoutMk cId="0" sldId="2147483658"/>
              <ac:spMk id="10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44" v="19" actId="20577"/>
          <pc:sldLayoutMkLst>
            <pc:docMk/>
            <pc:sldMasterMk cId="0" sldId="2147483648"/>
            <pc:sldLayoutMk cId="0" sldId="2147483660"/>
          </pc:sldLayoutMkLst>
          <pc:spChg chg="mod">
            <ac:chgData name="Tomáš Pitner" userId="17344ad5-82ca-4e7e-8dbc-86234190da5f" providerId="ADAL" clId="{D56331B6-B7B5-8D46-A1BD-45A601E1F37C}" dt="2022-04-13T06:59:46.744" v="19" actId="20577"/>
            <ac:spMkLst>
              <pc:docMk/>
              <pc:sldMasterMk cId="0" sldId="2147483648"/>
              <pc:sldLayoutMk cId="0" sldId="2147483660"/>
              <ac:spMk id="10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41" v="18" actId="20577"/>
            <ac:spMkLst>
              <pc:docMk/>
              <pc:sldMasterMk cId="0" sldId="2147483648"/>
              <pc:sldLayoutMk cId="0" sldId="2147483660"/>
              <ac:spMk id="11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51" v="21" actId="20577"/>
          <pc:sldLayoutMkLst>
            <pc:docMk/>
            <pc:sldMasterMk cId="0" sldId="2147483648"/>
            <pc:sldLayoutMk cId="0" sldId="2147483661"/>
          </pc:sldLayoutMkLst>
          <pc:spChg chg="mod">
            <ac:chgData name="Tomáš Pitner" userId="17344ad5-82ca-4e7e-8dbc-86234190da5f" providerId="ADAL" clId="{D56331B6-B7B5-8D46-A1BD-45A601E1F37C}" dt="2022-04-13T06:59:46.751" v="21" actId="20577"/>
            <ac:spMkLst>
              <pc:docMk/>
              <pc:sldMasterMk cId="0" sldId="2147483648"/>
              <pc:sldLayoutMk cId="0" sldId="2147483661"/>
              <ac:spMk id="10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48" v="20" actId="20577"/>
            <ac:spMkLst>
              <pc:docMk/>
              <pc:sldMasterMk cId="0" sldId="2147483648"/>
              <pc:sldLayoutMk cId="0" sldId="2147483661"/>
              <ac:spMk id="11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65" v="25" actId="20577"/>
          <pc:sldLayoutMkLst>
            <pc:docMk/>
            <pc:sldMasterMk cId="0" sldId="2147483648"/>
            <pc:sldLayoutMk cId="0" sldId="2147483663"/>
          </pc:sldLayoutMkLst>
          <pc:spChg chg="mod">
            <ac:chgData name="Tomáš Pitner" userId="17344ad5-82ca-4e7e-8dbc-86234190da5f" providerId="ADAL" clId="{D56331B6-B7B5-8D46-A1BD-45A601E1F37C}" dt="2022-04-13T06:59:46.765" v="25" actId="20577"/>
            <ac:spMkLst>
              <pc:docMk/>
              <pc:sldMasterMk cId="0" sldId="2147483648"/>
              <pc:sldLayoutMk cId="0" sldId="2147483663"/>
              <ac:spMk id="11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62" v="24" actId="20577"/>
            <ac:spMkLst>
              <pc:docMk/>
              <pc:sldMasterMk cId="0" sldId="2147483648"/>
              <pc:sldLayoutMk cId="0" sldId="2147483663"/>
              <ac:spMk id="12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58" v="23" actId="20577"/>
          <pc:sldLayoutMkLst>
            <pc:docMk/>
            <pc:sldMasterMk cId="0" sldId="2147483648"/>
            <pc:sldLayoutMk cId="0" sldId="2147483666"/>
          </pc:sldLayoutMkLst>
          <pc:spChg chg="mod">
            <ac:chgData name="Tomáš Pitner" userId="17344ad5-82ca-4e7e-8dbc-86234190da5f" providerId="ADAL" clId="{D56331B6-B7B5-8D46-A1BD-45A601E1F37C}" dt="2022-04-13T06:59:46.758" v="23" actId="20577"/>
            <ac:spMkLst>
              <pc:docMk/>
              <pc:sldMasterMk cId="0" sldId="2147483648"/>
              <pc:sldLayoutMk cId="0" sldId="2147483666"/>
              <ac:spMk id="14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55" v="22" actId="20577"/>
            <ac:spMkLst>
              <pc:docMk/>
              <pc:sldMasterMk cId="0" sldId="2147483648"/>
              <pc:sldLayoutMk cId="0" sldId="2147483666"/>
              <ac:spMk id="15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73" v="27" actId="20577"/>
          <pc:sldLayoutMkLst>
            <pc:docMk/>
            <pc:sldMasterMk cId="0" sldId="2147483648"/>
            <pc:sldLayoutMk cId="0" sldId="2147483667"/>
          </pc:sldLayoutMkLst>
          <pc:spChg chg="mod">
            <ac:chgData name="Tomáš Pitner" userId="17344ad5-82ca-4e7e-8dbc-86234190da5f" providerId="ADAL" clId="{D56331B6-B7B5-8D46-A1BD-45A601E1F37C}" dt="2022-04-13T06:59:46.773" v="27" actId="20577"/>
            <ac:spMkLst>
              <pc:docMk/>
              <pc:sldMasterMk cId="0" sldId="2147483648"/>
              <pc:sldLayoutMk cId="0" sldId="2147483667"/>
              <ac:spMk id="16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70" v="26" actId="20577"/>
            <ac:spMkLst>
              <pc:docMk/>
              <pc:sldMasterMk cId="0" sldId="2147483648"/>
              <pc:sldLayoutMk cId="0" sldId="2147483667"/>
              <ac:spMk id="17" creationId="{00000000-0000-0000-0000-000000000000}"/>
            </ac:spMkLst>
          </pc:spChg>
        </pc:sldLayoutChg>
        <pc:sldLayoutChg chg="modSp mod">
          <pc:chgData name="Tomáš Pitner" userId="17344ad5-82ca-4e7e-8dbc-86234190da5f" providerId="ADAL" clId="{D56331B6-B7B5-8D46-A1BD-45A601E1F37C}" dt="2022-04-13T06:59:46.780" v="29" actId="20577"/>
          <pc:sldLayoutMkLst>
            <pc:docMk/>
            <pc:sldMasterMk cId="0" sldId="2147483648"/>
            <pc:sldLayoutMk cId="0" sldId="2147483668"/>
          </pc:sldLayoutMkLst>
          <pc:spChg chg="mod">
            <ac:chgData name="Tomáš Pitner" userId="17344ad5-82ca-4e7e-8dbc-86234190da5f" providerId="ADAL" clId="{D56331B6-B7B5-8D46-A1BD-45A601E1F37C}" dt="2022-04-13T06:59:46.780" v="29" actId="20577"/>
            <ac:spMkLst>
              <pc:docMk/>
              <pc:sldMasterMk cId="0" sldId="2147483648"/>
              <pc:sldLayoutMk cId="0" sldId="2147483668"/>
              <ac:spMk id="17" creationId="{00000000-0000-0000-0000-000000000000}"/>
            </ac:spMkLst>
          </pc:spChg>
          <pc:spChg chg="mod">
            <ac:chgData name="Tomáš Pitner" userId="17344ad5-82ca-4e7e-8dbc-86234190da5f" providerId="ADAL" clId="{D56331B6-B7B5-8D46-A1BD-45A601E1F37C}" dt="2022-04-13T06:59:46.777" v="28" actId="20577"/>
            <ac:spMkLst>
              <pc:docMk/>
              <pc:sldMasterMk cId="0" sldId="2147483648"/>
              <pc:sldLayoutMk cId="0" sldId="2147483668"/>
              <ac:spMk id="18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31A1E1-91A7-4E2C-A237-51575E92F7D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22E8F02-86F1-4074-9AD4-A811732488D1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GB" dirty="0"/>
        </a:p>
      </dgm:t>
    </dgm:pt>
    <dgm:pt modelId="{FC19EBE3-165F-4572-BBD3-99CCDE227C70}" type="parTrans" cxnId="{3BDBAF02-B917-4A6C-B24C-04184CE41590}">
      <dgm:prSet/>
      <dgm:spPr/>
      <dgm:t>
        <a:bodyPr/>
        <a:lstStyle/>
        <a:p>
          <a:endParaRPr lang="en-GB"/>
        </a:p>
      </dgm:t>
    </dgm:pt>
    <dgm:pt modelId="{82C13471-AAA9-454B-86D3-95505CBA8EE2}" type="sibTrans" cxnId="{3BDBAF02-B917-4A6C-B24C-04184CE41590}">
      <dgm:prSet/>
      <dgm:spPr/>
      <dgm:t>
        <a:bodyPr/>
        <a:lstStyle/>
        <a:p>
          <a:endParaRPr lang="en-GB"/>
        </a:p>
      </dgm:t>
    </dgm:pt>
    <dgm:pt modelId="{E9DD58D1-4FB9-4C63-AB96-7F83A9EFDEC1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>
            <a:lnSpc>
              <a:spcPct val="150000"/>
            </a:lnSpc>
          </a:pPr>
          <a:endParaRPr lang="cs-CZ" sz="1600" dirty="0"/>
        </a:p>
        <a:p>
          <a:pPr>
            <a:lnSpc>
              <a:spcPct val="150000"/>
            </a:lnSpc>
          </a:pPr>
          <a:r>
            <a:rPr lang="cs-CZ" sz="1600" dirty="0"/>
            <a:t>Sdružení průmyslových partnerů</a:t>
          </a:r>
        </a:p>
        <a:p>
          <a:pPr>
            <a:lnSpc>
              <a:spcPct val="150000"/>
            </a:lnSpc>
          </a:pPr>
          <a:r>
            <a:rPr lang="cs-CZ" sz="1600" dirty="0"/>
            <a:t>Den s SPP – 19. května 2022</a:t>
          </a:r>
        </a:p>
        <a:p>
          <a:pPr>
            <a:lnSpc>
              <a:spcPct val="150000"/>
            </a:lnSpc>
          </a:pPr>
          <a:r>
            <a:rPr lang="cs-CZ" sz="1600" dirty="0"/>
            <a:t>Nabídka práce ve Studijních materiálech</a:t>
          </a:r>
        </a:p>
        <a:p>
          <a:pPr>
            <a:lnSpc>
              <a:spcPct val="150000"/>
            </a:lnSpc>
          </a:pPr>
          <a:r>
            <a:rPr lang="cs-CZ" sz="1600" dirty="0"/>
            <a:t>Nabídky na webu</a:t>
          </a:r>
        </a:p>
        <a:p>
          <a:pPr>
            <a:lnSpc>
              <a:spcPct val="150000"/>
            </a:lnSpc>
          </a:pPr>
          <a:r>
            <a:rPr lang="cs-CZ" sz="1600" dirty="0"/>
            <a:t>Jobs.cz, LinkedIn apod.</a:t>
          </a:r>
          <a:endParaRPr lang="en-GB" sz="1600" dirty="0"/>
        </a:p>
      </dgm:t>
    </dgm:pt>
    <dgm:pt modelId="{D46797CC-A6C1-4A7B-989F-FB8E09B025B2}" type="parTrans" cxnId="{442C91E5-21A6-4F38-8241-42B99B6CF2D5}">
      <dgm:prSet/>
      <dgm:spPr/>
      <dgm:t>
        <a:bodyPr/>
        <a:lstStyle/>
        <a:p>
          <a:endParaRPr lang="en-GB"/>
        </a:p>
      </dgm:t>
    </dgm:pt>
    <dgm:pt modelId="{36EE2B44-B8B5-4CF8-98F6-239D4374A94C}" type="sibTrans" cxnId="{442C91E5-21A6-4F38-8241-42B99B6CF2D5}">
      <dgm:prSet/>
      <dgm:spPr/>
      <dgm:t>
        <a:bodyPr/>
        <a:lstStyle/>
        <a:p>
          <a:endParaRPr lang="en-GB"/>
        </a:p>
      </dgm:t>
    </dgm:pt>
    <dgm:pt modelId="{B9BC0ADB-01E1-4A9F-B37E-E7E0327F6A47}">
      <dgm:prSet phldrT="[Text]" custT="1"/>
      <dgm:spPr>
        <a:solidFill>
          <a:schemeClr val="accent1"/>
        </a:solidFill>
      </dgm:spPr>
      <dgm:t>
        <a:bodyPr/>
        <a:lstStyle/>
        <a:p>
          <a:endParaRPr lang="en-GB" sz="1400" dirty="0"/>
        </a:p>
      </dgm:t>
    </dgm:pt>
    <dgm:pt modelId="{3D608C0E-A899-47B0-8B44-3B3555196582}" type="parTrans" cxnId="{C8DC7F7B-2E4C-47DC-87C7-1535483D0035}">
      <dgm:prSet/>
      <dgm:spPr/>
      <dgm:t>
        <a:bodyPr/>
        <a:lstStyle/>
        <a:p>
          <a:endParaRPr lang="en-GB"/>
        </a:p>
      </dgm:t>
    </dgm:pt>
    <dgm:pt modelId="{EE279EE6-AE4A-4FAB-899B-1FBFF34348D6}" type="sibTrans" cxnId="{C8DC7F7B-2E4C-47DC-87C7-1535483D0035}">
      <dgm:prSet/>
      <dgm:spPr/>
      <dgm:t>
        <a:bodyPr/>
        <a:lstStyle/>
        <a:p>
          <a:endParaRPr lang="en-GB"/>
        </a:p>
      </dgm:t>
    </dgm:pt>
    <dgm:pt modelId="{3C2BCD28-2AAC-4E9C-8B2F-37F5B1564A1A}" type="pres">
      <dgm:prSet presAssocID="{1231A1E1-91A7-4E2C-A237-51575E92F7DE}" presName="diagram" presStyleCnt="0">
        <dgm:presLayoutVars>
          <dgm:dir/>
          <dgm:resizeHandles val="exact"/>
        </dgm:presLayoutVars>
      </dgm:prSet>
      <dgm:spPr/>
    </dgm:pt>
    <dgm:pt modelId="{82EDF707-4FC0-456C-8B07-A0AD1F50FC56}" type="pres">
      <dgm:prSet presAssocID="{922E8F02-86F1-4074-9AD4-A811732488D1}" presName="node" presStyleLbl="node1" presStyleIdx="0" presStyleCnt="3" custScaleX="157438" custScaleY="321053" custLinFactNeighborX="-4209" custLinFactNeighborY="8970">
        <dgm:presLayoutVars>
          <dgm:bulletEnabled val="1"/>
        </dgm:presLayoutVars>
      </dgm:prSet>
      <dgm:spPr/>
    </dgm:pt>
    <dgm:pt modelId="{BBB02328-4191-41A1-A697-1CD5947F5C5F}" type="pres">
      <dgm:prSet presAssocID="{82C13471-AAA9-454B-86D3-95505CBA8EE2}" presName="sibTrans" presStyleCnt="0"/>
      <dgm:spPr/>
    </dgm:pt>
    <dgm:pt modelId="{53A7A2EB-7E7C-4EC1-8AC4-9D03FF5D6F03}" type="pres">
      <dgm:prSet presAssocID="{E9DD58D1-4FB9-4C63-AB96-7F83A9EFDEC1}" presName="node" presStyleLbl="node1" presStyleIdx="1" presStyleCnt="3" custScaleX="99712" custScaleY="166694" custLinFactNeighborX="-4015" custLinFactNeighborY="76733">
        <dgm:presLayoutVars>
          <dgm:bulletEnabled val="1"/>
        </dgm:presLayoutVars>
      </dgm:prSet>
      <dgm:spPr/>
    </dgm:pt>
    <dgm:pt modelId="{FB61E328-D6BC-4973-81A8-77BE24E632B4}" type="pres">
      <dgm:prSet presAssocID="{36EE2B44-B8B5-4CF8-98F6-239D4374A94C}" presName="sibTrans" presStyleCnt="0"/>
      <dgm:spPr/>
    </dgm:pt>
    <dgm:pt modelId="{FE9FE7C5-11B5-4D7F-9741-061D6CFCBA36}" type="pres">
      <dgm:prSet presAssocID="{B9BC0ADB-01E1-4A9F-B37E-E7E0327F6A47}" presName="node" presStyleLbl="node1" presStyleIdx="2" presStyleCnt="3" custScaleX="83677" custScaleY="162633" custLinFactNeighborX="-4236" custLinFactNeighborY="74289">
        <dgm:presLayoutVars>
          <dgm:bulletEnabled val="1"/>
        </dgm:presLayoutVars>
      </dgm:prSet>
      <dgm:spPr/>
    </dgm:pt>
  </dgm:ptLst>
  <dgm:cxnLst>
    <dgm:cxn modelId="{3BDBAF02-B917-4A6C-B24C-04184CE41590}" srcId="{1231A1E1-91A7-4E2C-A237-51575E92F7DE}" destId="{922E8F02-86F1-4074-9AD4-A811732488D1}" srcOrd="0" destOrd="0" parTransId="{FC19EBE3-165F-4572-BBD3-99CCDE227C70}" sibTransId="{82C13471-AAA9-454B-86D3-95505CBA8EE2}"/>
    <dgm:cxn modelId="{F4DF6974-4BAE-4B54-A2E8-31E4CD444E47}" type="presOf" srcId="{B9BC0ADB-01E1-4A9F-B37E-E7E0327F6A47}" destId="{FE9FE7C5-11B5-4D7F-9741-061D6CFCBA36}" srcOrd="0" destOrd="0" presId="urn:microsoft.com/office/officeart/2005/8/layout/default"/>
    <dgm:cxn modelId="{C8DC7F7B-2E4C-47DC-87C7-1535483D0035}" srcId="{1231A1E1-91A7-4E2C-A237-51575E92F7DE}" destId="{B9BC0ADB-01E1-4A9F-B37E-E7E0327F6A47}" srcOrd="2" destOrd="0" parTransId="{3D608C0E-A899-47B0-8B44-3B3555196582}" sibTransId="{EE279EE6-AE4A-4FAB-899B-1FBFF34348D6}"/>
    <dgm:cxn modelId="{C891B6BE-C392-49FF-A57F-385D588E3E7C}" type="presOf" srcId="{922E8F02-86F1-4074-9AD4-A811732488D1}" destId="{82EDF707-4FC0-456C-8B07-A0AD1F50FC56}" srcOrd="0" destOrd="0" presId="urn:microsoft.com/office/officeart/2005/8/layout/default"/>
    <dgm:cxn modelId="{EA5F0AC1-942D-4403-A4C2-DBBEA307A3B2}" type="presOf" srcId="{1231A1E1-91A7-4E2C-A237-51575E92F7DE}" destId="{3C2BCD28-2AAC-4E9C-8B2F-37F5B1564A1A}" srcOrd="0" destOrd="0" presId="urn:microsoft.com/office/officeart/2005/8/layout/default"/>
    <dgm:cxn modelId="{3D349BD3-11F2-45FD-BF78-E60EA75B0917}" type="presOf" srcId="{E9DD58D1-4FB9-4C63-AB96-7F83A9EFDEC1}" destId="{53A7A2EB-7E7C-4EC1-8AC4-9D03FF5D6F03}" srcOrd="0" destOrd="0" presId="urn:microsoft.com/office/officeart/2005/8/layout/default"/>
    <dgm:cxn modelId="{442C91E5-21A6-4F38-8241-42B99B6CF2D5}" srcId="{1231A1E1-91A7-4E2C-A237-51575E92F7DE}" destId="{E9DD58D1-4FB9-4C63-AB96-7F83A9EFDEC1}" srcOrd="1" destOrd="0" parTransId="{D46797CC-A6C1-4A7B-989F-FB8E09B025B2}" sibTransId="{36EE2B44-B8B5-4CF8-98F6-239D4374A94C}"/>
    <dgm:cxn modelId="{D7EA786D-4426-494F-BC2A-F1032D1CC94C}" type="presParOf" srcId="{3C2BCD28-2AAC-4E9C-8B2F-37F5B1564A1A}" destId="{82EDF707-4FC0-456C-8B07-A0AD1F50FC56}" srcOrd="0" destOrd="0" presId="urn:microsoft.com/office/officeart/2005/8/layout/default"/>
    <dgm:cxn modelId="{790FB7FA-19AB-456C-B589-28D70D8DD20D}" type="presParOf" srcId="{3C2BCD28-2AAC-4E9C-8B2F-37F5B1564A1A}" destId="{BBB02328-4191-41A1-A697-1CD5947F5C5F}" srcOrd="1" destOrd="0" presId="urn:microsoft.com/office/officeart/2005/8/layout/default"/>
    <dgm:cxn modelId="{1C2AFE4C-78FC-4BC1-8EC3-9D7931A2FA04}" type="presParOf" srcId="{3C2BCD28-2AAC-4E9C-8B2F-37F5B1564A1A}" destId="{53A7A2EB-7E7C-4EC1-8AC4-9D03FF5D6F03}" srcOrd="2" destOrd="0" presId="urn:microsoft.com/office/officeart/2005/8/layout/default"/>
    <dgm:cxn modelId="{A50FCC9C-12CE-4486-BD0F-C43B88DDFEFD}" type="presParOf" srcId="{3C2BCD28-2AAC-4E9C-8B2F-37F5B1564A1A}" destId="{FB61E328-D6BC-4973-81A8-77BE24E632B4}" srcOrd="3" destOrd="0" presId="urn:microsoft.com/office/officeart/2005/8/layout/default"/>
    <dgm:cxn modelId="{598C1E82-2B01-42A2-AB38-58579D945A76}" type="presParOf" srcId="{3C2BCD28-2AAC-4E9C-8B2F-37F5B1564A1A}" destId="{FE9FE7C5-11B5-4D7F-9741-061D6CFCBA3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31A1E1-91A7-4E2C-A237-51575E92F7D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9BC0ADB-01E1-4A9F-B37E-E7E0327F6A47}">
      <dgm:prSet phldrT="[Text]" custT="1"/>
      <dgm:spPr>
        <a:solidFill>
          <a:schemeClr val="accent1"/>
        </a:solidFill>
      </dgm:spPr>
      <dgm:t>
        <a:bodyPr/>
        <a:lstStyle/>
        <a:p>
          <a:endParaRPr lang="en-GB" sz="1400" dirty="0"/>
        </a:p>
      </dgm:t>
    </dgm:pt>
    <dgm:pt modelId="{3D608C0E-A899-47B0-8B44-3B3555196582}" type="parTrans" cxnId="{C8DC7F7B-2E4C-47DC-87C7-1535483D0035}">
      <dgm:prSet/>
      <dgm:spPr/>
      <dgm:t>
        <a:bodyPr/>
        <a:lstStyle/>
        <a:p>
          <a:endParaRPr lang="en-GB"/>
        </a:p>
      </dgm:t>
    </dgm:pt>
    <dgm:pt modelId="{EE279EE6-AE4A-4FAB-899B-1FBFF34348D6}" type="sibTrans" cxnId="{C8DC7F7B-2E4C-47DC-87C7-1535483D0035}">
      <dgm:prSet/>
      <dgm:spPr/>
      <dgm:t>
        <a:bodyPr/>
        <a:lstStyle/>
        <a:p>
          <a:endParaRPr lang="en-GB"/>
        </a:p>
      </dgm:t>
    </dgm:pt>
    <dgm:pt modelId="{F425BA48-016E-45B0-ADBB-E2A8FB98E6A6}">
      <dgm:prSet phldrT="[Text]"/>
      <dgm:spPr>
        <a:solidFill>
          <a:schemeClr val="accent1"/>
        </a:solidFill>
      </dgm:spPr>
      <dgm:t>
        <a:bodyPr/>
        <a:lstStyle/>
        <a:p>
          <a:endParaRPr lang="en-GB" dirty="0"/>
        </a:p>
      </dgm:t>
    </dgm:pt>
    <dgm:pt modelId="{5BD25FAC-0E4B-44F6-8E4D-539FBFB4C866}" type="parTrans" cxnId="{F29739E9-0703-415C-984D-32209C95FC2B}">
      <dgm:prSet/>
      <dgm:spPr/>
      <dgm:t>
        <a:bodyPr/>
        <a:lstStyle/>
        <a:p>
          <a:endParaRPr lang="en-GB"/>
        </a:p>
      </dgm:t>
    </dgm:pt>
    <dgm:pt modelId="{C9DEA121-E968-4EB7-B2A1-D5C2383BF490}" type="sibTrans" cxnId="{F29739E9-0703-415C-984D-32209C95FC2B}">
      <dgm:prSet/>
      <dgm:spPr/>
      <dgm:t>
        <a:bodyPr/>
        <a:lstStyle/>
        <a:p>
          <a:endParaRPr lang="en-GB"/>
        </a:p>
      </dgm:t>
    </dgm:pt>
    <dgm:pt modelId="{BABE07D2-CA13-4509-8CB7-A5C9598A47D4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GB" dirty="0"/>
        </a:p>
      </dgm:t>
    </dgm:pt>
    <dgm:pt modelId="{DF725388-3ADF-4D2E-9F31-D40AA341DBE6}" type="parTrans" cxnId="{A02AFEB6-7A67-45A9-A090-DB4DB79F6857}">
      <dgm:prSet/>
      <dgm:spPr/>
      <dgm:t>
        <a:bodyPr/>
        <a:lstStyle/>
        <a:p>
          <a:endParaRPr lang="en-GB"/>
        </a:p>
      </dgm:t>
    </dgm:pt>
    <dgm:pt modelId="{8E2CA1A9-A264-48AE-B9C6-7423B03A1B47}" type="sibTrans" cxnId="{A02AFEB6-7A67-45A9-A090-DB4DB79F6857}">
      <dgm:prSet/>
      <dgm:spPr/>
      <dgm:t>
        <a:bodyPr/>
        <a:lstStyle/>
        <a:p>
          <a:endParaRPr lang="en-GB"/>
        </a:p>
      </dgm:t>
    </dgm:pt>
    <dgm:pt modelId="{3C2BCD28-2AAC-4E9C-8B2F-37F5B1564A1A}" type="pres">
      <dgm:prSet presAssocID="{1231A1E1-91A7-4E2C-A237-51575E92F7DE}" presName="diagram" presStyleCnt="0">
        <dgm:presLayoutVars>
          <dgm:dir/>
          <dgm:resizeHandles val="exact"/>
        </dgm:presLayoutVars>
      </dgm:prSet>
      <dgm:spPr/>
    </dgm:pt>
    <dgm:pt modelId="{FE9FE7C5-11B5-4D7F-9741-061D6CFCBA36}" type="pres">
      <dgm:prSet presAssocID="{B9BC0ADB-01E1-4A9F-B37E-E7E0327F6A47}" presName="node" presStyleLbl="node1" presStyleIdx="0" presStyleCnt="3" custScaleX="91162" custScaleY="98503" custLinFactNeighborX="-39021" custLinFactNeighborY="-5595">
        <dgm:presLayoutVars>
          <dgm:bulletEnabled val="1"/>
        </dgm:presLayoutVars>
      </dgm:prSet>
      <dgm:spPr/>
    </dgm:pt>
    <dgm:pt modelId="{4E227B91-FAF0-4E43-9078-C9D8794CCB11}" type="pres">
      <dgm:prSet presAssocID="{EE279EE6-AE4A-4FAB-899B-1FBFF34348D6}" presName="sibTrans" presStyleCnt="0"/>
      <dgm:spPr/>
    </dgm:pt>
    <dgm:pt modelId="{7FACE688-085F-4E7E-A6D7-2337E8D93B68}" type="pres">
      <dgm:prSet presAssocID="{F425BA48-016E-45B0-ADBB-E2A8FB98E6A6}" presName="node" presStyleLbl="node1" presStyleIdx="1" presStyleCnt="3" custScaleX="84446" custScaleY="118881" custLinFactNeighborX="-34955" custLinFactNeighborY="188">
        <dgm:presLayoutVars>
          <dgm:bulletEnabled val="1"/>
        </dgm:presLayoutVars>
      </dgm:prSet>
      <dgm:spPr/>
    </dgm:pt>
    <dgm:pt modelId="{5648FD93-DDB8-488A-A636-1AE38552A2EB}" type="pres">
      <dgm:prSet presAssocID="{C9DEA121-E968-4EB7-B2A1-D5C2383BF490}" presName="sibTrans" presStyleCnt="0"/>
      <dgm:spPr/>
    </dgm:pt>
    <dgm:pt modelId="{01490401-9F02-4385-A6E0-395D3C42D67A}" type="pres">
      <dgm:prSet presAssocID="{BABE07D2-CA13-4509-8CB7-A5C9598A47D4}" presName="node" presStyleLbl="node1" presStyleIdx="2" presStyleCnt="3" custScaleX="91546" custScaleY="100627" custLinFactNeighborX="-88951" custLinFactNeighborY="-18183">
        <dgm:presLayoutVars>
          <dgm:bulletEnabled val="1"/>
        </dgm:presLayoutVars>
      </dgm:prSet>
      <dgm:spPr/>
    </dgm:pt>
  </dgm:ptLst>
  <dgm:cxnLst>
    <dgm:cxn modelId="{F4DF6974-4BAE-4B54-A2E8-31E4CD444E47}" type="presOf" srcId="{B9BC0ADB-01E1-4A9F-B37E-E7E0327F6A47}" destId="{FE9FE7C5-11B5-4D7F-9741-061D6CFCBA36}" srcOrd="0" destOrd="0" presId="urn:microsoft.com/office/officeart/2005/8/layout/default"/>
    <dgm:cxn modelId="{C8DC7F7B-2E4C-47DC-87C7-1535483D0035}" srcId="{1231A1E1-91A7-4E2C-A237-51575E92F7DE}" destId="{B9BC0ADB-01E1-4A9F-B37E-E7E0327F6A47}" srcOrd="0" destOrd="0" parTransId="{3D608C0E-A899-47B0-8B44-3B3555196582}" sibTransId="{EE279EE6-AE4A-4FAB-899B-1FBFF34348D6}"/>
    <dgm:cxn modelId="{DF76CAB0-A37C-459D-97E1-97E1FB8F1C55}" type="presOf" srcId="{BABE07D2-CA13-4509-8CB7-A5C9598A47D4}" destId="{01490401-9F02-4385-A6E0-395D3C42D67A}" srcOrd="0" destOrd="0" presId="urn:microsoft.com/office/officeart/2005/8/layout/default"/>
    <dgm:cxn modelId="{A02AFEB6-7A67-45A9-A090-DB4DB79F6857}" srcId="{1231A1E1-91A7-4E2C-A237-51575E92F7DE}" destId="{BABE07D2-CA13-4509-8CB7-A5C9598A47D4}" srcOrd="2" destOrd="0" parTransId="{DF725388-3ADF-4D2E-9F31-D40AA341DBE6}" sibTransId="{8E2CA1A9-A264-48AE-B9C6-7423B03A1B47}"/>
    <dgm:cxn modelId="{EA5F0AC1-942D-4403-A4C2-DBBEA307A3B2}" type="presOf" srcId="{1231A1E1-91A7-4E2C-A237-51575E92F7DE}" destId="{3C2BCD28-2AAC-4E9C-8B2F-37F5B1564A1A}" srcOrd="0" destOrd="0" presId="urn:microsoft.com/office/officeart/2005/8/layout/default"/>
    <dgm:cxn modelId="{FB00F5CA-7620-44F7-BFB9-24982D35E661}" type="presOf" srcId="{F425BA48-016E-45B0-ADBB-E2A8FB98E6A6}" destId="{7FACE688-085F-4E7E-A6D7-2337E8D93B68}" srcOrd="0" destOrd="0" presId="urn:microsoft.com/office/officeart/2005/8/layout/default"/>
    <dgm:cxn modelId="{F29739E9-0703-415C-984D-32209C95FC2B}" srcId="{1231A1E1-91A7-4E2C-A237-51575E92F7DE}" destId="{F425BA48-016E-45B0-ADBB-E2A8FB98E6A6}" srcOrd="1" destOrd="0" parTransId="{5BD25FAC-0E4B-44F6-8E4D-539FBFB4C866}" sibTransId="{C9DEA121-E968-4EB7-B2A1-D5C2383BF490}"/>
    <dgm:cxn modelId="{598C1E82-2B01-42A2-AB38-58579D945A76}" type="presParOf" srcId="{3C2BCD28-2AAC-4E9C-8B2F-37F5B1564A1A}" destId="{FE9FE7C5-11B5-4D7F-9741-061D6CFCBA36}" srcOrd="0" destOrd="0" presId="urn:microsoft.com/office/officeart/2005/8/layout/default"/>
    <dgm:cxn modelId="{17AE116D-B26A-4546-933C-E54B79F924F2}" type="presParOf" srcId="{3C2BCD28-2AAC-4E9C-8B2F-37F5B1564A1A}" destId="{4E227B91-FAF0-4E43-9078-C9D8794CCB11}" srcOrd="1" destOrd="0" presId="urn:microsoft.com/office/officeart/2005/8/layout/default"/>
    <dgm:cxn modelId="{F7111D76-33D3-4C1E-B124-FD1D5D13251A}" type="presParOf" srcId="{3C2BCD28-2AAC-4E9C-8B2F-37F5B1564A1A}" destId="{7FACE688-085F-4E7E-A6D7-2337E8D93B68}" srcOrd="2" destOrd="0" presId="urn:microsoft.com/office/officeart/2005/8/layout/default"/>
    <dgm:cxn modelId="{F4C33895-D9F4-4C0D-8B5E-0F398220A14B}" type="presParOf" srcId="{3C2BCD28-2AAC-4E9C-8B2F-37F5B1564A1A}" destId="{5648FD93-DDB8-488A-A636-1AE38552A2EB}" srcOrd="3" destOrd="0" presId="urn:microsoft.com/office/officeart/2005/8/layout/default"/>
    <dgm:cxn modelId="{66380023-07A2-4510-82E3-9092715A0070}" type="presParOf" srcId="{3C2BCD28-2AAC-4E9C-8B2F-37F5B1564A1A}" destId="{01490401-9F02-4385-A6E0-395D3C42D67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DF707-4FC0-456C-8B07-A0AD1F50FC56}">
      <dsp:nvSpPr>
        <dsp:cNvPr id="0" name=""/>
        <dsp:cNvSpPr/>
      </dsp:nvSpPr>
      <dsp:spPr>
        <a:xfrm>
          <a:off x="0" y="11202"/>
          <a:ext cx="5091106" cy="622917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 dirty="0"/>
        </a:p>
      </dsp:txBody>
      <dsp:txXfrm>
        <a:off x="0" y="11202"/>
        <a:ext cx="5091106" cy="6229176"/>
      </dsp:txXfrm>
    </dsp:sp>
    <dsp:sp modelId="{53A7A2EB-7E7C-4EC1-8AC4-9D03FF5D6F03}">
      <dsp:nvSpPr>
        <dsp:cNvPr id="0" name=""/>
        <dsp:cNvSpPr/>
      </dsp:nvSpPr>
      <dsp:spPr>
        <a:xfrm>
          <a:off x="5406205" y="2991862"/>
          <a:ext cx="3224408" cy="3234252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 dirty="0"/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Sdružení průmyslových partnerů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Den s SPP – 19. května 2022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Nabídka práce ve Studijních materiálech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Nabídky na webu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Jobs.cz, LinkedIn apod.</a:t>
          </a:r>
          <a:endParaRPr lang="en-GB" sz="1600" kern="1200" dirty="0"/>
        </a:p>
      </dsp:txBody>
      <dsp:txXfrm>
        <a:off x="5406205" y="2991862"/>
        <a:ext cx="3224408" cy="3234252"/>
      </dsp:txXfrm>
    </dsp:sp>
    <dsp:sp modelId="{FE9FE7C5-11B5-4D7F-9741-061D6CFCBA36}">
      <dsp:nvSpPr>
        <dsp:cNvPr id="0" name=""/>
        <dsp:cNvSpPr/>
      </dsp:nvSpPr>
      <dsp:spPr>
        <a:xfrm>
          <a:off x="8946840" y="2983839"/>
          <a:ext cx="2705881" cy="3155459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8946840" y="2983839"/>
        <a:ext cx="2705881" cy="31554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FE7C5-11B5-4D7F-9741-061D6CFCBA36}">
      <dsp:nvSpPr>
        <dsp:cNvPr id="0" name=""/>
        <dsp:cNvSpPr/>
      </dsp:nvSpPr>
      <dsp:spPr>
        <a:xfrm>
          <a:off x="151710" y="122094"/>
          <a:ext cx="4013632" cy="2602102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151710" y="122094"/>
        <a:ext cx="4013632" cy="2602102"/>
      </dsp:txXfrm>
    </dsp:sp>
    <dsp:sp modelId="{7FACE688-085F-4E7E-A6D7-2337E8D93B68}">
      <dsp:nvSpPr>
        <dsp:cNvPr id="0" name=""/>
        <dsp:cNvSpPr/>
      </dsp:nvSpPr>
      <dsp:spPr>
        <a:xfrm>
          <a:off x="4784632" y="5703"/>
          <a:ext cx="3717943" cy="3140417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 dirty="0"/>
        </a:p>
      </dsp:txBody>
      <dsp:txXfrm>
        <a:off x="4784632" y="5703"/>
        <a:ext cx="3717943" cy="3140417"/>
      </dsp:txXfrm>
    </dsp:sp>
    <dsp:sp modelId="{01490401-9F02-4385-A6E0-395D3C42D67A}">
      <dsp:nvSpPr>
        <dsp:cNvPr id="0" name=""/>
        <dsp:cNvSpPr/>
      </dsp:nvSpPr>
      <dsp:spPr>
        <a:xfrm>
          <a:off x="24074" y="3101099"/>
          <a:ext cx="4030538" cy="2658211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 dirty="0"/>
        </a:p>
      </dsp:txBody>
      <dsp:txXfrm>
        <a:off x="24074" y="3101099"/>
        <a:ext cx="4030538" cy="2658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>
            <a:extLst>
              <a:ext uri="{FF2B5EF4-FFF2-40B4-BE49-F238E27FC236}">
                <a16:creationId xmlns:a16="http://schemas.microsoft.com/office/drawing/2014/main" id="{654ACDB4-642F-4F82-9C8D-2DC384BF8F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BB06E6-7341-4F07-8285-8B35565B99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10. 9. 2019</a:t>
            </a:r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C88C94-6E7C-4506-82BE-23DAD04DCE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A5C082-911A-46EA-8DF6-A63F9F9E0A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C3086C9-2826-46AE-BD8E-F12CB3F9C8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10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 noProof="0"/>
              <a:t>Kliknutím můžete upravit styly předlohy textu.</a:t>
            </a:r>
          </a:p>
          <a:p>
            <a:pPr lvl="1" rtl="0"/>
            <a:r>
              <a:rPr lang="cs" noProof="0"/>
              <a:t>Druhá úroveň</a:t>
            </a:r>
          </a:p>
          <a:p>
            <a:pPr lvl="2" rtl="0"/>
            <a:r>
              <a:rPr lang="cs" noProof="0"/>
              <a:t>Třetí úroveň</a:t>
            </a:r>
          </a:p>
          <a:p>
            <a:pPr lvl="3" rtl="0"/>
            <a:r>
              <a:rPr lang="cs" noProof="0"/>
              <a:t>Čtvrtá úroveň</a:t>
            </a:r>
          </a:p>
          <a:p>
            <a:pPr lvl="4" rtl="0"/>
            <a:r>
              <a:rPr lang="cs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FAD0BC5-116C-42CF-8B28-245F66D5066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9981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FAD0BC5-116C-42CF-8B28-245F66D506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8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Obrázek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Obrázek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  <p:sp>
        <p:nvSpPr>
          <p:cNvPr id="16" name="Textové pole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" sz="72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7" name="Textové pole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7200" noProof="0">
                <a:solidFill>
                  <a:schemeClr val="tx1"/>
                </a:solidFill>
                <a:effectLst/>
              </a:rPr>
              <a:t>“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Obrázek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Obrázek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Obdélník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Obrázek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0" name="Nadpis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9" name="Zástupný symbol pro text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0" name="Zástupný symbol obrázku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21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2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3" name="Zástupný symbol obrázku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6" name="Zástupný symbol obrázku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27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Obrázek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8" name="Obdélník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Obrázek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Obrázek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Obrázek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Obrázek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 noProof="0"/>
              <a:t>Kliknutím můžete upravit styly předlohy textu.</a:t>
            </a:r>
          </a:p>
          <a:p>
            <a:pPr lvl="1" rtl="0"/>
            <a:r>
              <a:rPr lang="cs" noProof="0"/>
              <a:t>Druhá úroveň</a:t>
            </a:r>
          </a:p>
          <a:p>
            <a:pPr lvl="2" rtl="0"/>
            <a:r>
              <a:rPr lang="cs" noProof="0"/>
              <a:t>Třetí úroveň</a:t>
            </a:r>
          </a:p>
          <a:p>
            <a:pPr lvl="3" rtl="0"/>
            <a:r>
              <a:rPr lang="cs" noProof="0"/>
              <a:t>Čtvrtá úroveň</a:t>
            </a:r>
          </a:p>
          <a:p>
            <a:pPr lvl="4" rtl="0"/>
            <a:r>
              <a:rPr lang="cs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0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mailto:hooperova@fi.muni.cz" TargetMode="External"/><Relationship Id="rId7" Type="http://schemas.openxmlformats.org/officeDocument/2006/relationships/image" Target="../media/image17.svg"/><Relationship Id="rId12" Type="http://schemas.openxmlformats.org/officeDocument/2006/relationships/image" Target="../media/image21.sv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image" Target="../media/image15.svg"/><Relationship Id="rId10" Type="http://schemas.openxmlformats.org/officeDocument/2006/relationships/hyperlink" Target="https://www.fi.muni.cz/studies/internship/cybersecurity.html" TargetMode="External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1F6EA444-CCD5-43A4-848C-62DE7C63DDF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-95942"/>
            <a:ext cx="12192000" cy="6857991"/>
          </a:xfrm>
          <a:prstGeom prst="rect">
            <a:avLst/>
          </a:prstGeom>
        </p:spPr>
      </p:pic>
      <p:sp>
        <p:nvSpPr>
          <p:cNvPr id="25" name="Obdélník 24">
            <a:extLst>
              <a:ext uri="{FF2B5EF4-FFF2-40B4-BE49-F238E27FC236}">
                <a16:creationId xmlns:a16="http://schemas.microsoft.com/office/drawing/2014/main" id="{41704883-D088-4683-A1FD-AEE53B336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249541"/>
            <a:ext cx="8968085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6AF5ED-FC20-4831-8454-D57E6A498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4402667"/>
            <a:ext cx="8133478" cy="940240"/>
          </a:xfrm>
        </p:spPr>
        <p:txBody>
          <a:bodyPr rtlCol="0">
            <a:normAutofit/>
          </a:bodyPr>
          <a:lstStyle/>
          <a:p>
            <a:pPr rtl="0"/>
            <a:r>
              <a:rPr lang="cs" sz="4800" dirty="0"/>
              <a:t>KYBERBEZPEČNOST -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29664F-1730-4E16-9129-9C058466E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5321974"/>
            <a:ext cx="8133478" cy="447223"/>
          </a:xfrm>
        </p:spPr>
        <p:txBody>
          <a:bodyPr rtlCol="0">
            <a:normAutofit/>
          </a:bodyPr>
          <a:lstStyle/>
          <a:p>
            <a:pPr rtl="0"/>
            <a:r>
              <a:rPr lang="en-GB" sz="1800" dirty="0"/>
              <a:t>S</a:t>
            </a:r>
            <a:r>
              <a:rPr lang="cs" sz="1800" dirty="0"/>
              <a:t>B200 – podzimní i jarní semestr</a:t>
            </a:r>
            <a:endParaRPr lang="en-US" sz="1800" dirty="0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9BAB74E2-5A82-47FD-BBB4-BFD47779F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02314"/>
            <a:ext cx="8968085" cy="27594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A9C04EC1-26B9-40BD-84A6-B2C0A913D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4249541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9C4FFB60-A034-4994-8F55-E38D4F31C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5902314"/>
            <a:ext cx="3080285" cy="27594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A291BB1-A6D3-4341-9890-F891AF5DA8B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924847" y="95951"/>
            <a:ext cx="6086475" cy="405765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2CB71F8-04D3-45BA-8588-7437E9C28043}"/>
              </a:ext>
            </a:extLst>
          </p:cNvPr>
          <p:cNvSpPr txBox="1"/>
          <p:nvPr/>
        </p:nvSpPr>
        <p:spPr>
          <a:xfrm>
            <a:off x="9232232" y="4402667"/>
            <a:ext cx="295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Kontaktní osoba pro veškeré dotazy:</a:t>
            </a:r>
          </a:p>
          <a:p>
            <a:endParaRPr lang="cs-CZ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r>
              <a:rPr lang="cs-CZ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ALENA HOOPEROVÁ</a:t>
            </a:r>
            <a:endParaRPr lang="en-GB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17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0B88BB2-CF1C-4D66-8AC6-3EBAEFA495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481375" y="271378"/>
            <a:ext cx="4636693" cy="309746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1503870C-54A3-4656-9DC3-EF04C7423B5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26042" y="268130"/>
            <a:ext cx="3232484" cy="15696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Na praxi bys měl odpracovat 12 týdnů, </a:t>
            </a:r>
          </a:p>
          <a:p>
            <a:r>
              <a:rPr lang="cs-CZ" sz="2400" dirty="0"/>
              <a:t>min. počítej 480 hodin.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301650-B906-4248-9DDB-FCCD37E51E9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8811" y="268130"/>
            <a:ext cx="3152275" cy="2523768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cs-CZ" sz="2000" dirty="0"/>
              <a:t>Alespoň polovina doby </a:t>
            </a:r>
          </a:p>
          <a:p>
            <a:pPr algn="ctr"/>
            <a:r>
              <a:rPr lang="cs-CZ" sz="2000" dirty="0"/>
              <a:t>v době výuky</a:t>
            </a:r>
          </a:p>
          <a:p>
            <a:pPr algn="ctr"/>
            <a:endParaRPr lang="cs-CZ" sz="2000" dirty="0"/>
          </a:p>
          <a:p>
            <a:pPr algn="ctr"/>
            <a:r>
              <a:rPr lang="cs-CZ" sz="2000" dirty="0"/>
              <a:t>Začátek nejdřív </a:t>
            </a:r>
          </a:p>
          <a:p>
            <a:pPr algn="ctr"/>
            <a:r>
              <a:rPr lang="cs-CZ" sz="2000" dirty="0"/>
              <a:t>1.1. / 1.7.</a:t>
            </a:r>
          </a:p>
          <a:p>
            <a:pPr algn="ctr"/>
            <a:endParaRPr lang="cs-CZ" sz="2000" dirty="0"/>
          </a:p>
          <a:p>
            <a:pPr algn="ctr"/>
            <a:r>
              <a:rPr lang="cs-CZ" sz="2000" dirty="0"/>
              <a:t>Min. 50% on </a:t>
            </a:r>
            <a:r>
              <a:rPr lang="cs-CZ" sz="2000" dirty="0" err="1"/>
              <a:t>site</a:t>
            </a:r>
            <a:endParaRPr lang="en-GB" sz="2000" dirty="0"/>
          </a:p>
          <a:p>
            <a:endParaRPr lang="en-GB" dirty="0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CECAABD0-EEB6-4ECA-8BB1-46454554514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63198" y="3368841"/>
            <a:ext cx="3017121" cy="343301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cs-CZ" sz="1800" b="1" dirty="0">
                <a:solidFill>
                  <a:schemeClr val="bg2">
                    <a:lumMod val="75000"/>
                  </a:schemeClr>
                </a:solidFill>
              </a:rPr>
              <a:t>NA KONCI:</a:t>
            </a:r>
            <a:r>
              <a:rPr lang="cs-CZ" sz="1800" dirty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cs-CZ" sz="1200" dirty="0"/>
          </a:p>
          <a:p>
            <a:r>
              <a:rPr lang="cs-CZ" dirty="0"/>
              <a:t>Odevzdej finální zprávu, výkaz, protokol o absolvování a prezentaci</a:t>
            </a:r>
            <a:endParaRPr lang="en-GB" dirty="0"/>
          </a:p>
          <a:p>
            <a:endParaRPr lang="en-GB" dirty="0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45377B47-955D-48D4-93EE-C3AD9D6B25D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995214" y="3368841"/>
            <a:ext cx="2862817" cy="343301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cs-CZ" sz="1800" b="1" dirty="0">
                <a:solidFill>
                  <a:schemeClr val="bg2">
                    <a:lumMod val="75000"/>
                  </a:schemeClr>
                </a:solidFill>
              </a:rPr>
              <a:t>V PRŮBĚHU</a:t>
            </a:r>
            <a:r>
              <a:rPr lang="cs-CZ" sz="1800" dirty="0">
                <a:solidFill>
                  <a:schemeClr val="bg2">
                    <a:lumMod val="75000"/>
                  </a:schemeClr>
                </a:solidFill>
              </a:rPr>
              <a:t>: </a:t>
            </a:r>
            <a:br>
              <a:rPr lang="cs-CZ" sz="1800" dirty="0">
                <a:solidFill>
                  <a:schemeClr val="bg2">
                    <a:lumMod val="75000"/>
                  </a:schemeClr>
                </a:solidFill>
              </a:rPr>
            </a:br>
            <a:endParaRPr lang="cs-CZ" sz="1200" dirty="0"/>
          </a:p>
          <a:p>
            <a:pPr lvl="0"/>
            <a:r>
              <a:rPr lang="cs-CZ" sz="1800" dirty="0"/>
              <a:t>Odevzdej průběžnou zprávu a výkaz práce</a:t>
            </a:r>
            <a:endParaRPr lang="en-GB" sz="1800" dirty="0"/>
          </a:p>
          <a:p>
            <a:endParaRPr lang="en-GB" dirty="0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3FD2D45C-7A82-4DFD-8A81-7475588892D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050067" y="3368841"/>
            <a:ext cx="2862817" cy="343301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cs-CZ" sz="1800" b="1" dirty="0">
                <a:solidFill>
                  <a:schemeClr val="bg2">
                    <a:lumMod val="75000"/>
                  </a:schemeClr>
                </a:solidFill>
              </a:rPr>
              <a:t>ZAČÁTEK: </a:t>
            </a:r>
            <a:br>
              <a:rPr lang="cs-CZ" sz="1800" b="1" dirty="0">
                <a:solidFill>
                  <a:schemeClr val="bg2">
                    <a:lumMod val="75000"/>
                  </a:schemeClr>
                </a:solidFill>
              </a:rPr>
            </a:br>
            <a:endParaRPr lang="cs-CZ" sz="1050" dirty="0"/>
          </a:p>
          <a:p>
            <a:pPr lvl="0"/>
            <a:r>
              <a:rPr lang="cs-CZ" sz="1800" dirty="0"/>
              <a:t>Zápis do předmětu</a:t>
            </a:r>
          </a:p>
          <a:p>
            <a:pPr lvl="0"/>
            <a:r>
              <a:rPr lang="cs-CZ" sz="1800" dirty="0" err="1"/>
              <a:t>Inf</a:t>
            </a:r>
            <a:r>
              <a:rPr lang="cs-CZ" dirty="0" err="1"/>
              <a:t>oschůzka</a:t>
            </a:r>
            <a:endParaRPr lang="cs-CZ" sz="1800" dirty="0"/>
          </a:p>
          <a:p>
            <a:pPr lvl="0"/>
            <a:r>
              <a:rPr lang="cs-CZ" sz="1800" dirty="0"/>
              <a:t>Odevzdej protokol o přijetí</a:t>
            </a:r>
            <a:endParaRPr lang="en-GB" sz="1800" dirty="0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37A34E45-0299-470B-A965-59663CDF53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4920" y="3368841"/>
            <a:ext cx="2862817" cy="343301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cs-CZ" sz="1800" b="1" dirty="0">
                <a:solidFill>
                  <a:schemeClr val="bg2">
                    <a:lumMod val="75000"/>
                  </a:schemeClr>
                </a:solidFill>
              </a:rPr>
              <a:t>PŘED: </a:t>
            </a:r>
            <a:endParaRPr lang="cs-CZ" sz="900" dirty="0"/>
          </a:p>
          <a:p>
            <a:pPr lvl="0"/>
            <a:r>
              <a:rPr lang="cs-CZ" dirty="0"/>
              <a:t>Najdi práci, vyplň návrh stáže a odevzdej. </a:t>
            </a:r>
          </a:p>
          <a:p>
            <a:pPr lvl="0"/>
            <a:r>
              <a:rPr lang="cs-CZ" dirty="0"/>
              <a:t>Požádej o souhlas se zápisem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25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D880E7C-E3F2-4D2F-AB96-433CB4F51FF3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703176617"/>
              </p:ext>
            </p:extLst>
          </p:nvPr>
        </p:nvGraphicFramePr>
        <p:xfrm>
          <a:off x="168443" y="347642"/>
          <a:ext cx="11911263" cy="6240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33CF5FE-38E8-4D30-A55F-C2330ECB77C2}"/>
              </a:ext>
            </a:extLst>
          </p:cNvPr>
          <p:cNvSpPr txBox="1"/>
          <p:nvPr/>
        </p:nvSpPr>
        <p:spPr>
          <a:xfrm>
            <a:off x="876299" y="567006"/>
            <a:ext cx="3529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Náplň práce</a:t>
            </a:r>
            <a:endParaRPr lang="en-GB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68A1CD8-B220-41B4-8180-8F353DFF5648}"/>
              </a:ext>
            </a:extLst>
          </p:cNvPr>
          <p:cNvSpPr txBox="1"/>
          <p:nvPr/>
        </p:nvSpPr>
        <p:spPr>
          <a:xfrm>
            <a:off x="534903" y="1309749"/>
            <a:ext cx="421205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správce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systémů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sítí</a:t>
            </a:r>
            <a:br>
              <a:rPr lang="cs-CZ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endParaRPr lang="cs-CZ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operátor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bezpečnostních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dohledových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center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(SOC)</a:t>
            </a:r>
            <a:br>
              <a:rPr lang="cs-CZ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endParaRPr lang="cs-CZ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člen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týmů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CSIRT</a:t>
            </a:r>
            <a:br>
              <a:rPr lang="cs-CZ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endParaRPr lang="cs-CZ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nižší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či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střední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management </a:t>
            </a:r>
            <a:r>
              <a:rPr lang="cs-CZ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KB</a:t>
            </a:r>
            <a:br>
              <a:rPr lang="cs-CZ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endParaRPr lang="cs-CZ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softwarový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inženýr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bezpečných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IT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aplikací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a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systémů</a:t>
            </a:r>
            <a:br>
              <a:rPr lang="cs-CZ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endParaRPr lang="cs-CZ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školicí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pracovník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či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asistent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manažerů</a:t>
            </a:r>
            <a:r>
              <a:rPr lang="en-GB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kyberbezpečnosti</a:t>
            </a:r>
            <a:r>
              <a:rPr lang="cs-CZ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apod.</a:t>
            </a:r>
            <a:endParaRPr lang="en-GB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FB3F0FB-568E-4BF9-90E8-7B65A9D0A7E1}"/>
              </a:ext>
            </a:extLst>
          </p:cNvPr>
          <p:cNvSpPr txBox="1"/>
          <p:nvPr/>
        </p:nvSpPr>
        <p:spPr>
          <a:xfrm>
            <a:off x="5606715" y="3399369"/>
            <a:ext cx="3384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Kde hledat práci</a:t>
            </a:r>
            <a:endParaRPr lang="en-GB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627F002-5C78-4A0B-85EE-FA0E19DF718B}"/>
              </a:ext>
            </a:extLst>
          </p:cNvPr>
          <p:cNvSpPr txBox="1"/>
          <p:nvPr/>
        </p:nvSpPr>
        <p:spPr>
          <a:xfrm>
            <a:off x="9296399" y="3399369"/>
            <a:ext cx="272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Příklady organizací</a:t>
            </a:r>
            <a:endParaRPr lang="en-GB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DAEC08C-1198-4E05-B53A-E5B3EB165F85}"/>
              </a:ext>
            </a:extLst>
          </p:cNvPr>
          <p:cNvSpPr txBox="1">
            <a:spLocks/>
          </p:cNvSpPr>
          <p:nvPr/>
        </p:nvSpPr>
        <p:spPr>
          <a:xfrm>
            <a:off x="9296399" y="4004868"/>
            <a:ext cx="314425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NUKIB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err="1"/>
              <a:t>Safetica</a:t>
            </a:r>
            <a:endParaRPr lang="cs-CZ" sz="16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err="1"/>
              <a:t>Flowmon</a:t>
            </a:r>
            <a:endParaRPr lang="cs-CZ" sz="16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err="1"/>
              <a:t>Eset</a:t>
            </a:r>
            <a:endParaRPr lang="cs-CZ" sz="16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AVG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Patron IT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Avast…</a:t>
            </a:r>
          </a:p>
          <a:p>
            <a:endParaRPr lang="en-GB" dirty="0"/>
          </a:p>
        </p:txBody>
      </p: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0E2FE7CA-604F-4F91-A9AF-B936F47405B6}"/>
              </a:ext>
            </a:extLst>
          </p:cNvPr>
          <p:cNvCxnSpPr/>
          <p:nvPr/>
        </p:nvCxnSpPr>
        <p:spPr>
          <a:xfrm>
            <a:off x="948489" y="993122"/>
            <a:ext cx="3384884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5CCB0962-75D3-471F-AE6F-EF0B64E708EC}"/>
              </a:ext>
            </a:extLst>
          </p:cNvPr>
          <p:cNvCxnSpPr>
            <a:cxnSpLocks/>
          </p:cNvCxnSpPr>
          <p:nvPr/>
        </p:nvCxnSpPr>
        <p:spPr>
          <a:xfrm>
            <a:off x="5967662" y="3831824"/>
            <a:ext cx="2662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7456E049-7DF2-48C3-9359-E8BA9608F417}"/>
              </a:ext>
            </a:extLst>
          </p:cNvPr>
          <p:cNvCxnSpPr>
            <a:cxnSpLocks/>
          </p:cNvCxnSpPr>
          <p:nvPr/>
        </p:nvCxnSpPr>
        <p:spPr>
          <a:xfrm>
            <a:off x="9296399" y="3825487"/>
            <a:ext cx="2434393" cy="63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>
            <a:extLst>
              <a:ext uri="{FF2B5EF4-FFF2-40B4-BE49-F238E27FC236}">
                <a16:creationId xmlns:a16="http://schemas.microsoft.com/office/drawing/2014/main" id="{525FD5B3-3EA2-4364-B5AC-9EFC2FD0393B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682737" y="363429"/>
            <a:ext cx="4290356" cy="286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8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D880E7C-E3F2-4D2F-AB96-433CB4F51FF3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181981023"/>
              </p:ext>
            </p:extLst>
          </p:nvPr>
        </p:nvGraphicFramePr>
        <p:xfrm>
          <a:off x="280737" y="128337"/>
          <a:ext cx="11911263" cy="6240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B556EA5C-EBC0-4AD8-9FBA-A29E3FB650E8}"/>
              </a:ext>
            </a:extLst>
          </p:cNvPr>
          <p:cNvSpPr txBox="1"/>
          <p:nvPr/>
        </p:nvSpPr>
        <p:spPr>
          <a:xfrm>
            <a:off x="685802" y="396937"/>
            <a:ext cx="3240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Garant ve firmě</a:t>
            </a:r>
            <a:endParaRPr lang="en-GB" sz="24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9EF5CD6-5EB1-4D17-877A-C50A827C7C9E}"/>
              </a:ext>
            </a:extLst>
          </p:cNvPr>
          <p:cNvSpPr txBox="1"/>
          <p:nvPr/>
        </p:nvSpPr>
        <p:spPr>
          <a:xfrm>
            <a:off x="657727" y="1043268"/>
            <a:ext cx="3136231" cy="1287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VŠ vzdělání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Min. 3 roky praxe v oboru </a:t>
            </a:r>
            <a:r>
              <a:rPr lang="cs-CZ" sz="1600" dirty="0"/>
              <a:t>(počítáno od získání titulu</a:t>
            </a:r>
            <a:r>
              <a:rPr lang="cs-CZ" dirty="0"/>
              <a:t>)</a:t>
            </a:r>
            <a:endParaRPr lang="en-GB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E64967A-E6D6-4FB7-A17F-5F885DFB6923}"/>
              </a:ext>
            </a:extLst>
          </p:cNvPr>
          <p:cNvSpPr txBox="1"/>
          <p:nvPr/>
        </p:nvSpPr>
        <p:spPr>
          <a:xfrm>
            <a:off x="551448" y="3497303"/>
            <a:ext cx="3481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Čemu se vyhnout</a:t>
            </a:r>
            <a:endParaRPr lang="en-GB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6A559F1-DC0A-424B-8A3D-87331BF9CF77}"/>
              </a:ext>
            </a:extLst>
          </p:cNvPr>
          <p:cNvSpPr txBox="1"/>
          <p:nvPr/>
        </p:nvSpPr>
        <p:spPr>
          <a:xfrm>
            <a:off x="811730" y="4235968"/>
            <a:ext cx="3384884" cy="1287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bg1">
                    <a:lumMod val="75000"/>
                    <a:lumOff val="25000"/>
                  </a:schemeClr>
                </a:solidFill>
              </a:rPr>
              <a:t>OSVČ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bg1">
                    <a:lumMod val="75000"/>
                    <a:lumOff val="25000"/>
                  </a:schemeClr>
                </a:solidFill>
              </a:rPr>
              <a:t>Střet zájmů</a:t>
            </a:r>
          </a:p>
          <a:p>
            <a:pPr>
              <a:lnSpc>
                <a:spcPct val="150000"/>
              </a:lnSpc>
            </a:pPr>
            <a:r>
              <a:rPr lang="cs-CZ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Remote</a:t>
            </a:r>
            <a:r>
              <a:rPr lang="cs-CZ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working</a:t>
            </a:r>
            <a:endParaRPr lang="en-GB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0CB209C-DD2A-47B5-B397-2D973BE07442}"/>
              </a:ext>
            </a:extLst>
          </p:cNvPr>
          <p:cNvSpPr txBox="1"/>
          <p:nvPr/>
        </p:nvSpPr>
        <p:spPr>
          <a:xfrm>
            <a:off x="5222504" y="308855"/>
            <a:ext cx="3384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Informace a formuláře</a:t>
            </a:r>
            <a:endParaRPr lang="en-GB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5501F9B7-7166-4A12-8386-F010D8287B4D}"/>
              </a:ext>
            </a:extLst>
          </p:cNvPr>
          <p:cNvSpPr txBox="1"/>
          <p:nvPr/>
        </p:nvSpPr>
        <p:spPr>
          <a:xfrm>
            <a:off x="5346831" y="1043268"/>
            <a:ext cx="31362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Přečti si osnovu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 SM najdi Harmonogram a informace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 SM jsou potřebné formuláře</a:t>
            </a:r>
            <a:endParaRPr lang="en-GB" dirty="0"/>
          </a:p>
        </p:txBody>
      </p: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41CF1E4C-828C-490C-A622-850E7E5D9A59}"/>
              </a:ext>
            </a:extLst>
          </p:cNvPr>
          <p:cNvCxnSpPr>
            <a:cxnSpLocks/>
          </p:cNvCxnSpPr>
          <p:nvPr/>
        </p:nvCxnSpPr>
        <p:spPr>
          <a:xfrm>
            <a:off x="685802" y="881580"/>
            <a:ext cx="326858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2B94042A-1202-4A27-8DC8-B30A528EA313}"/>
              </a:ext>
            </a:extLst>
          </p:cNvPr>
          <p:cNvCxnSpPr/>
          <p:nvPr/>
        </p:nvCxnSpPr>
        <p:spPr>
          <a:xfrm>
            <a:off x="731519" y="4039889"/>
            <a:ext cx="3465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BE3A29DA-ABE4-414F-87A8-CA9624F0E0A9}"/>
              </a:ext>
            </a:extLst>
          </p:cNvPr>
          <p:cNvCxnSpPr>
            <a:cxnSpLocks/>
          </p:cNvCxnSpPr>
          <p:nvPr/>
        </p:nvCxnSpPr>
        <p:spPr>
          <a:xfrm>
            <a:off x="5383724" y="708965"/>
            <a:ext cx="3099338" cy="0"/>
          </a:xfrm>
          <a:prstGeom prst="line">
            <a:avLst/>
          </a:prstGeom>
          <a:ln>
            <a:solidFill>
              <a:srgbClr val="A13D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>
            <a:extLst>
              <a:ext uri="{FF2B5EF4-FFF2-40B4-BE49-F238E27FC236}">
                <a16:creationId xmlns:a16="http://schemas.microsoft.com/office/drawing/2014/main" id="{E936C6F0-5CB8-4628-94E1-FF8D5126609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714825" y="3194262"/>
            <a:ext cx="5477175" cy="3654901"/>
          </a:xfrm>
          <a:prstGeom prst="rect">
            <a:avLst/>
          </a:prstGeom>
        </p:spPr>
      </p:pic>
      <p:pic>
        <p:nvPicPr>
          <p:cNvPr id="22" name="Grafický objekt 21" descr="Zákaz vstupu obrys">
            <a:extLst>
              <a:ext uri="{FF2B5EF4-FFF2-40B4-BE49-F238E27FC236}">
                <a16:creationId xmlns:a16="http://schemas.microsoft.com/office/drawing/2014/main" id="{7AE8742C-29F9-499B-90C2-948512F1DBA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04674" y="3297835"/>
            <a:ext cx="727911" cy="72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11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F00C377-C7DC-4A2F-A1F7-852732A707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974364" y="2245219"/>
            <a:ext cx="7025130" cy="432755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CB72ED2-95C8-485E-A278-E06BF04FC560}"/>
              </a:ext>
            </a:extLst>
          </p:cNvPr>
          <p:cNvSpPr txBox="1"/>
          <p:nvPr/>
        </p:nvSpPr>
        <p:spPr>
          <a:xfrm>
            <a:off x="457200" y="504825"/>
            <a:ext cx="56388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Kontaktní osoba pro SB200:</a:t>
            </a:r>
          </a:p>
          <a:p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ALENA HOOPEROVÁ</a:t>
            </a:r>
          </a:p>
          <a:p>
            <a:endParaRPr lang="cs-CZ" sz="3200" b="1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cs-CZ" dirty="0"/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hooperova@fi.muni.cz</a:t>
            </a:r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MS </a:t>
            </a:r>
            <a:r>
              <a:rPr lang="cs-CZ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Teams</a:t>
            </a:r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kancelář B533</a:t>
            </a:r>
          </a:p>
          <a:p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549 494 641</a:t>
            </a:r>
          </a:p>
          <a:p>
            <a:endParaRPr lang="cs-CZ" dirty="0"/>
          </a:p>
          <a:p>
            <a:endParaRPr lang="en-GB" dirty="0"/>
          </a:p>
        </p:txBody>
      </p:sp>
      <p:pic>
        <p:nvPicPr>
          <p:cNvPr id="6" name="Grafický objekt 5" descr="Obálka se souvislou výplní">
            <a:extLst>
              <a:ext uri="{FF2B5EF4-FFF2-40B4-BE49-F238E27FC236}">
                <a16:creationId xmlns:a16="http://schemas.microsoft.com/office/drawing/2014/main" id="{2588CD8A-FD33-4A2C-9F18-3F747CCFD5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7331" y="2551674"/>
            <a:ext cx="371475" cy="371475"/>
          </a:xfrm>
          <a:prstGeom prst="rect">
            <a:avLst/>
          </a:prstGeom>
        </p:spPr>
      </p:pic>
      <p:pic>
        <p:nvPicPr>
          <p:cNvPr id="8" name="Grafický objekt 7" descr="Otevřené dveře obrys">
            <a:extLst>
              <a:ext uri="{FF2B5EF4-FFF2-40B4-BE49-F238E27FC236}">
                <a16:creationId xmlns:a16="http://schemas.microsoft.com/office/drawing/2014/main" id="{29E38197-D4AD-4F00-A379-A854AF38B6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9470" y="3396108"/>
            <a:ext cx="427195" cy="427195"/>
          </a:xfrm>
          <a:prstGeom prst="rect">
            <a:avLst/>
          </a:prstGeom>
        </p:spPr>
      </p:pic>
      <p:pic>
        <p:nvPicPr>
          <p:cNvPr id="10" name="Grafický objekt 9" descr="Sluchátko obrys">
            <a:extLst>
              <a:ext uri="{FF2B5EF4-FFF2-40B4-BE49-F238E27FC236}">
                <a16:creationId xmlns:a16="http://schemas.microsoft.com/office/drawing/2014/main" id="{D1C37F04-9AAF-4B33-BB57-3990911DC0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0973" y="4250081"/>
            <a:ext cx="317833" cy="31783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5DBF39E-EFB2-4318-B8C6-C6BBE9B06449}"/>
              </a:ext>
            </a:extLst>
          </p:cNvPr>
          <p:cNvSpPr txBox="1"/>
          <p:nvPr/>
        </p:nvSpPr>
        <p:spPr>
          <a:xfrm>
            <a:off x="955457" y="4718416"/>
            <a:ext cx="3761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www.fi.muni.cz/studies/internship/cybersecurity.html</a:t>
            </a:r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Grafický objekt 6" descr="Pavučina obrys">
            <a:extLst>
              <a:ext uri="{FF2B5EF4-FFF2-40B4-BE49-F238E27FC236}">
                <a16:creationId xmlns:a16="http://schemas.microsoft.com/office/drawing/2014/main" id="{2AE59D4C-7FCC-4009-8EED-F820EAA32ED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4320" y="4783881"/>
            <a:ext cx="471137" cy="47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2045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1161285_38Langs_Updated" id="{EAD06BBE-5F1A-4C60-9FED-31C05A8B7D08}" vid="{D4FC291A-033C-4510-A8D5-9E8EE370F6F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0B8658-DE86-42E1-9D01-970FE6B6ABA5}">
  <ds:schemaRefs>
    <ds:schemaRef ds:uri="http://schemas.microsoft.com/office/2006/metadata/properties"/>
    <ds:schemaRef ds:uri="http://purl.org/dc/terms/"/>
    <ds:schemaRef ds:uri="71af3243-3dd4-4a8d-8c0d-dd76da1f02a5"/>
    <ds:schemaRef ds:uri="http://schemas.openxmlformats.org/package/2006/metadata/core-properties"/>
    <ds:schemaRef ds:uri="16c05727-aa75-4e4a-9b5f-8a80a1165891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E14B9E1-7F97-4662-8FB1-AC5A81D5A1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13FBCD-4DF7-4ECF-9257-7B99D54993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Berlín</Template>
  <TotalTime>275</TotalTime>
  <Words>270</Words>
  <Application>Microsoft Office PowerPoint</Application>
  <PresentationFormat>Širokoúhlá obrazovka</PresentationFormat>
  <Paragraphs>73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Berlín</vt:lpstr>
      <vt:lpstr>KYBERBEZPEČNOST - PRAXE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KYBERBEZPEČNOST - PRAXE</dc:title>
  <dc:creator>hooperova@ad.fi.muni.cz</dc:creator>
  <cp:lastModifiedBy>hooperova@ad.fi.muni.cz</cp:lastModifiedBy>
  <cp:revision>1</cp:revision>
  <dcterms:created xsi:type="dcterms:W3CDTF">2022-03-25T08:39:51Z</dcterms:created>
  <dcterms:modified xsi:type="dcterms:W3CDTF">2022-04-20T10:00:43Z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