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79" r:id="rId5"/>
    <p:sldId id="287" r:id="rId6"/>
    <p:sldId id="288" r:id="rId7"/>
    <p:sldId id="289" r:id="rId8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34444-EACB-41E3-8F37-982671989688}" v="4" dt="2023-10-18T18:09:14.212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293" autoAdjust="0"/>
  </p:normalViewPr>
  <p:slideViewPr>
    <p:cSldViewPr>
      <p:cViewPr varScale="1">
        <p:scale>
          <a:sx n="111" d="100"/>
          <a:sy n="111" d="100"/>
        </p:scale>
        <p:origin x="420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CB3693-2766-46B9-A1FF-E9D8A5A6620E}" type="datetime1">
              <a:rPr lang="cs-CZ" smtClean="0"/>
              <a:t>18.10.2023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52D9BF-D574-4807-B36C-9E2A025BE82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8297-0CBA-4D2F-9F02-DC17A2050D46}" type="datetime1">
              <a:rPr lang="cs-CZ" smtClean="0"/>
              <a:pPr/>
              <a:t>18.10.2023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11EC53-F507-411E-9ADC-FBCFECE09D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91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E11EC53-F507-411E-9ADC-FBCFECE09D3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91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E11EC53-F507-411E-9ADC-FBCFECE09D3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82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E11EC53-F507-411E-9ADC-FBCFECE09D3D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78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62" name="Obdélník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lang="cs-CZ" sz="3200" noProof="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rtlCol="0" anchor="ctr">
            <a:normAutofit/>
          </a:bodyPr>
          <a:lstStyle>
            <a:lvl1pPr algn="ctr">
              <a:defRPr sz="4400" cap="all" normalizeH="0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Obdélník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F300A2-8BAE-4FB9-B14D-C477D495D19B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62AA-AFBF-4CA6-B556-4E2A0BC3A3FB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FB2125-7A82-41B5-A185-8B1EEBEAA923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8E6AE9-23D6-441D-8B30-4F6907E5E6F4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vnoramenný trojúhelník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rtlCol="0" anchor="b" anchorCtr="0">
            <a:noAutofit/>
          </a:bodyPr>
          <a:lstStyle>
            <a:lvl1pPr algn="ctr">
              <a:defRPr sz="4400" b="0" cap="all" baseline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A3C928-54A8-4F55-BD11-B40A68C1ED6A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5E1B7-3AB4-407B-8055-9CC763EEAA2A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B53B4D-3D8B-4DDD-A30E-50CB70AEDC2E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1162" y="482600"/>
            <a:ext cx="4140649" cy="1422400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oramenný trojúhelník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0A9D0BE-E2A1-4FED-9F6D-F4AE0D981039}" type="datetime1">
              <a:rPr lang="cs-CZ" noProof="0" smtClean="0"/>
              <a:t>18.10.2023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FD5434-F838-4DD4-A17B-1CB1A1850DF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VAMPIRE SURVIVORS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D3FAF65-7703-DC2F-2066-505611511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Rozložení nadpisu a obsahu se seznamem</a:t>
            </a:r>
          </a:p>
        </p:txBody>
      </p:sp>
      <p:pic>
        <p:nvPicPr>
          <p:cNvPr id="5" name="Obrázek 4" descr="Obsah obrázku kreslené, snímek obrazovky, zelené, umění&#10;&#10;Popis byl vytvořen automaticky">
            <a:extLst>
              <a:ext uri="{FF2B5EF4-FFF2-40B4-BE49-F238E27FC236}">
                <a16:creationId xmlns:a16="http://schemas.microsoft.com/office/drawing/2014/main" id="{F31963D3-7D41-05A3-7C26-FE7D4698D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44" y="0"/>
            <a:ext cx="3983621" cy="2480997"/>
          </a:xfrm>
          <a:prstGeom prst="rect">
            <a:avLst/>
          </a:prstGeom>
        </p:spPr>
      </p:pic>
      <p:pic>
        <p:nvPicPr>
          <p:cNvPr id="7" name="Obrázek 6" descr="Obsah obrázku snímek obrazovky, umění, puzzle&#10;&#10;Popis byl vytvořen automaticky">
            <a:extLst>
              <a:ext uri="{FF2B5EF4-FFF2-40B4-BE49-F238E27FC236}">
                <a16:creationId xmlns:a16="http://schemas.microsoft.com/office/drawing/2014/main" id="{398DBED3-DBB3-68CC-EAC0-19DBCBEE9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17" y="-19455"/>
            <a:ext cx="4020551" cy="2500452"/>
          </a:xfrm>
          <a:prstGeom prst="rect">
            <a:avLst/>
          </a:prstGeom>
        </p:spPr>
      </p:pic>
      <p:pic>
        <p:nvPicPr>
          <p:cNvPr id="3" name="Obrázek 2" descr="Obsah obrázku text, grafický design, Grafika, plakát&#10;&#10;Popis byl vytvořen automaticky">
            <a:extLst>
              <a:ext uri="{FF2B5EF4-FFF2-40B4-BE49-F238E27FC236}">
                <a16:creationId xmlns:a16="http://schemas.microsoft.com/office/drawing/2014/main" id="{326FC391-5867-78C6-C361-D5D559801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613" y="-19455"/>
            <a:ext cx="4494164" cy="2516732"/>
          </a:xfrm>
          <a:prstGeom prst="rect">
            <a:avLst/>
          </a:prstGeom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3BE5AB58-0C69-DE64-B8F9-ABD869FCE454}"/>
              </a:ext>
            </a:extLst>
          </p:cNvPr>
          <p:cNvSpPr txBox="1">
            <a:spLocks/>
          </p:cNvSpPr>
          <p:nvPr/>
        </p:nvSpPr>
        <p:spPr>
          <a:xfrm>
            <a:off x="477788" y="3424137"/>
            <a:ext cx="10945216" cy="33955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Vampire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Survivors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 survival game with</a:t>
            </a:r>
            <a:r>
              <a:rPr lang="cs-CZ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roguelite</a:t>
            </a:r>
            <a:r>
              <a:rPr lang="cs-CZ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cs-CZ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</a:t>
            </a:r>
            <a:r>
              <a:rPr lang="cs-CZ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</a:t>
            </a: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</a:t>
            </a: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cs-CZ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549796" y="548680"/>
            <a:ext cx="10873208" cy="5760640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cs-CZ" sz="3200" b="1" dirty="0" err="1">
                <a:solidFill>
                  <a:schemeClr val="bg1"/>
                </a:solidFill>
              </a:rPr>
              <a:t>Vampire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Survivors</a:t>
            </a:r>
            <a:endParaRPr lang="cs-CZ" sz="3200" b="1" dirty="0">
              <a:solidFill>
                <a:schemeClr val="bg1"/>
              </a:solidFill>
            </a:endParaRPr>
          </a:p>
          <a:p>
            <a:pPr rtl="0">
              <a:lnSpc>
                <a:spcPct val="150000"/>
              </a:lnSpc>
            </a:pPr>
            <a:r>
              <a:rPr lang="cs-CZ" sz="2600" dirty="0">
                <a:solidFill>
                  <a:schemeClr val="bg1"/>
                </a:solidFill>
              </a:rPr>
              <a:t>Time </a:t>
            </a:r>
            <a:r>
              <a:rPr lang="cs-CZ" sz="2600" dirty="0" err="1">
                <a:solidFill>
                  <a:schemeClr val="bg1"/>
                </a:solidFill>
              </a:rPr>
              <a:t>survival</a:t>
            </a:r>
            <a:endParaRPr lang="cs-CZ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bg1"/>
                </a:solidFill>
              </a:rPr>
              <a:t>Time limited </a:t>
            </a:r>
            <a:r>
              <a:rPr lang="cs-CZ" dirty="0" err="1">
                <a:solidFill>
                  <a:schemeClr val="bg1"/>
                </a:solidFill>
              </a:rPr>
              <a:t>levels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cs-CZ" sz="2800" dirty="0" err="1">
                <a:solidFill>
                  <a:schemeClr val="bg1"/>
                </a:solidFill>
              </a:rPr>
              <a:t>Rogue</a:t>
            </a:r>
            <a:r>
              <a:rPr lang="cs-CZ" sz="2800" dirty="0">
                <a:solidFill>
                  <a:schemeClr val="bg1"/>
                </a:solidFill>
              </a:rPr>
              <a:t>-lite </a:t>
            </a:r>
            <a:r>
              <a:rPr lang="cs-CZ" sz="2800" dirty="0" err="1">
                <a:solidFill>
                  <a:schemeClr val="bg1"/>
                </a:solidFill>
              </a:rPr>
              <a:t>elements</a:t>
            </a:r>
            <a:endParaRPr lang="cs-CZ" sz="2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 err="1">
                <a:solidFill>
                  <a:schemeClr val="bg1"/>
                </a:solidFill>
              </a:rPr>
              <a:t>Getting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stronger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throught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deaths</a:t>
            </a:r>
            <a:r>
              <a:rPr lang="cs-CZ" dirty="0">
                <a:solidFill>
                  <a:schemeClr val="bg1"/>
                </a:solidFill>
              </a:rPr>
              <a:t>(meta-</a:t>
            </a:r>
            <a:r>
              <a:rPr lang="cs-CZ" dirty="0" err="1">
                <a:solidFill>
                  <a:schemeClr val="bg1"/>
                </a:solidFill>
              </a:rPr>
              <a:t>proggresion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 err="1">
                <a:solidFill>
                  <a:schemeClr val="bg1"/>
                </a:solidFill>
              </a:rPr>
              <a:t>Unlocking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new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characters</a:t>
            </a:r>
            <a:endParaRPr lang="cs-CZ" dirty="0">
              <a:solidFill>
                <a:schemeClr val="bg1"/>
              </a:solidFill>
            </a:endParaRPr>
          </a:p>
          <a:p>
            <a:pPr rtl="0">
              <a:lnSpc>
                <a:spcPct val="150000"/>
              </a:lnSpc>
            </a:pPr>
            <a:r>
              <a:rPr lang="cs-CZ" sz="2600" dirty="0" err="1">
                <a:solidFill>
                  <a:schemeClr val="bg1"/>
                </a:solidFill>
              </a:rPr>
              <a:t>Bullet</a:t>
            </a:r>
            <a:r>
              <a:rPr lang="cs-CZ" sz="2600" dirty="0">
                <a:solidFill>
                  <a:schemeClr val="bg1"/>
                </a:solidFill>
              </a:rPr>
              <a:t> </a:t>
            </a:r>
            <a:r>
              <a:rPr lang="cs-CZ" sz="2600" dirty="0" err="1">
                <a:solidFill>
                  <a:schemeClr val="bg1"/>
                </a:solidFill>
              </a:rPr>
              <a:t>hell</a:t>
            </a:r>
            <a:endParaRPr lang="cs-CZ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 err="1">
                <a:solidFill>
                  <a:schemeClr val="bg1"/>
                </a:solidFill>
              </a:rPr>
              <a:t>Overhelming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number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projectiles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you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need</a:t>
            </a:r>
            <a:r>
              <a:rPr lang="cs-CZ" dirty="0">
                <a:solidFill>
                  <a:schemeClr val="bg1"/>
                </a:solidFill>
              </a:rPr>
              <a:t> to </a:t>
            </a:r>
            <a:r>
              <a:rPr lang="cs-CZ" dirty="0" err="1">
                <a:solidFill>
                  <a:schemeClr val="bg1"/>
                </a:solidFill>
              </a:rPr>
              <a:t>dodge</a:t>
            </a:r>
            <a:endParaRPr lang="cs-CZ" dirty="0">
              <a:solidFill>
                <a:schemeClr val="bg1"/>
              </a:solidFill>
            </a:endParaRPr>
          </a:p>
          <a:p>
            <a:pPr rtl="0">
              <a:lnSpc>
                <a:spcPct val="150000"/>
              </a:lnSpc>
            </a:pPr>
            <a:r>
              <a:rPr lang="cs-CZ" sz="2600" dirty="0" err="1">
                <a:solidFill>
                  <a:schemeClr val="bg1"/>
                </a:solidFill>
              </a:rPr>
              <a:t>Bullet</a:t>
            </a:r>
            <a:r>
              <a:rPr lang="cs-CZ" sz="2600" dirty="0">
                <a:solidFill>
                  <a:schemeClr val="bg1"/>
                </a:solidFill>
              </a:rPr>
              <a:t> </a:t>
            </a:r>
            <a:r>
              <a:rPr lang="cs-CZ" sz="2600" dirty="0" err="1">
                <a:solidFill>
                  <a:schemeClr val="bg1"/>
                </a:solidFill>
              </a:rPr>
              <a:t>heaven</a:t>
            </a:r>
            <a:endParaRPr lang="cs-CZ" sz="26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 err="1">
                <a:solidFill>
                  <a:schemeClr val="bg1"/>
                </a:solidFill>
              </a:rPr>
              <a:t>You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generate</a:t>
            </a:r>
            <a:r>
              <a:rPr lang="cs-CZ" dirty="0">
                <a:solidFill>
                  <a:schemeClr val="bg1"/>
                </a:solidFill>
              </a:rPr>
              <a:t> a lot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projectiles</a:t>
            </a:r>
            <a:r>
              <a:rPr lang="cs-CZ" dirty="0">
                <a:solidFill>
                  <a:schemeClr val="bg1"/>
                </a:solidFill>
              </a:rPr>
              <a:t> (very </a:t>
            </a:r>
            <a:r>
              <a:rPr lang="cs-CZ" dirty="0" err="1">
                <a:solidFill>
                  <a:schemeClr val="bg1"/>
                </a:solidFill>
              </a:rPr>
              <a:t>fun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30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70F42F-8A86-C9F4-EC3B-200CC290B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804" y="404664"/>
            <a:ext cx="10436834" cy="5869137"/>
          </a:xfrm>
        </p:spPr>
        <p:txBody>
          <a:bodyPr>
            <a:normAutofit fontScale="92500"/>
          </a:bodyPr>
          <a:lstStyle/>
          <a:p>
            <a:pPr marL="0" indent="0" rtl="0">
              <a:buNone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playtime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Vampire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survivors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captivating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intense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gameplay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split second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maneuvers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chaos.</a:t>
            </a:r>
          </a:p>
          <a:p>
            <a:pPr marL="0" indent="0" rtl="0">
              <a:buNone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enemies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skyrocketed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harder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experinced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snowballing</a:t>
            </a:r>
            <a:r>
              <a:rPr lang="cs-CZ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effects of power-ups </a:t>
            </a:r>
            <a:r>
              <a:rPr lang="cs-CZ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weapons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a delicate balance between challenge and reward that makes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Vampire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Survivors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both challenging and immensely satisfying.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snowballing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feeling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rtl="0">
              <a:buNone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audience,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addictive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fast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paced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point in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deleting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availiable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online.</a:t>
            </a:r>
          </a:p>
          <a:p>
            <a:pPr marL="0" indent="0" rtl="0">
              <a:buNone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ervené paprsky (16:9)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Motiv Offic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2CD35-1BF7-4AC4-8ED6-20AE2FB94F9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29392E6-1779-4FAF-B392-DC69E0050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66AE98-A380-4493-906D-DC84612016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Červená prezentace s paprsky (širokoúhlý formát)</Template>
  <TotalTime>0</TotalTime>
  <Words>231</Words>
  <Application>Microsoft Office PowerPoint</Application>
  <PresentationFormat>Vlastní</PresentationFormat>
  <Paragraphs>24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Cambria</vt:lpstr>
      <vt:lpstr>Times New Roman</vt:lpstr>
      <vt:lpstr>Červené paprsky (16:9)</vt:lpstr>
      <vt:lpstr>VAMPIRE SURVIVORS</vt:lpstr>
      <vt:lpstr>Rozložení nadpisu a obsahu se seznamem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2023-10-18T18:06:17Z</dcterms:created>
  <dcterms:modified xsi:type="dcterms:W3CDTF">2023-10-18T18:21:17Z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