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2" r:id="rId4"/>
  </p:sldMasterIdLst>
  <p:notesMasterIdLst>
    <p:notesMasterId r:id="rId33"/>
  </p:notesMasterIdLst>
  <p:sldIdLst>
    <p:sldId id="256" r:id="rId5"/>
    <p:sldId id="282" r:id="rId6"/>
    <p:sldId id="284" r:id="rId7"/>
    <p:sldId id="257" r:id="rId8"/>
    <p:sldId id="260" r:id="rId9"/>
    <p:sldId id="269" r:id="rId10"/>
    <p:sldId id="268" r:id="rId11"/>
    <p:sldId id="259" r:id="rId12"/>
    <p:sldId id="277" r:id="rId13"/>
    <p:sldId id="289" r:id="rId14"/>
    <p:sldId id="290" r:id="rId15"/>
    <p:sldId id="291" r:id="rId16"/>
    <p:sldId id="292" r:id="rId17"/>
    <p:sldId id="261" r:id="rId18"/>
    <p:sldId id="283" r:id="rId19"/>
    <p:sldId id="279" r:id="rId20"/>
    <p:sldId id="287" r:id="rId21"/>
    <p:sldId id="288" r:id="rId22"/>
    <p:sldId id="286" r:id="rId23"/>
    <p:sldId id="280" r:id="rId24"/>
    <p:sldId id="264" r:id="rId25"/>
    <p:sldId id="281" r:id="rId26"/>
    <p:sldId id="267" r:id="rId27"/>
    <p:sldId id="271" r:id="rId28"/>
    <p:sldId id="295" r:id="rId29"/>
    <p:sldId id="296" r:id="rId30"/>
    <p:sldId id="293" r:id="rId31"/>
    <p:sldId id="294"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0"/>
    <a:srgbClr val="C00000"/>
    <a:srgbClr val="FF0000"/>
    <a:srgbClr val="FFC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30A3BF-492D-414F-B29D-C2053D95B702}" v="188" dt="2021-01-07T02:57:28.895"/>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75160" autoAdjust="0"/>
  </p:normalViewPr>
  <p:slideViewPr>
    <p:cSldViewPr snapToGrid="0">
      <p:cViewPr varScale="1">
        <p:scale>
          <a:sx n="127" d="100"/>
          <a:sy n="127" d="100"/>
        </p:scale>
        <p:origin x="14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2BB1B9-5810-4B32-B8F2-DB8DF3BD0205}" type="datetimeFigureOut">
              <a:rPr lang="sk-SK" smtClean="0"/>
              <a:t>7. 1. 2021</a:t>
            </a:fld>
            <a:endParaRPr lang="sk-SK"/>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7B5D5D-D290-43B9-BF58-FB92318BE3EB}" type="slidenum">
              <a:rPr lang="sk-SK" smtClean="0"/>
              <a:t>‹#›</a:t>
            </a:fld>
            <a:endParaRPr lang="sk-SK"/>
          </a:p>
        </p:txBody>
      </p:sp>
    </p:spTree>
    <p:extLst>
      <p:ext uri="{BB962C8B-B14F-4D97-AF65-F5344CB8AC3E}">
        <p14:creationId xmlns:p14="http://schemas.microsoft.com/office/powerpoint/2010/main" val="2025673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sk-SK" dirty="0"/>
          </a:p>
        </p:txBody>
      </p:sp>
      <p:sp>
        <p:nvSpPr>
          <p:cNvPr id="4" name="Zástupný symbol pro číslo snímku 3"/>
          <p:cNvSpPr>
            <a:spLocks noGrp="1"/>
          </p:cNvSpPr>
          <p:nvPr>
            <p:ph type="sldNum" sz="quarter" idx="5"/>
          </p:nvPr>
        </p:nvSpPr>
        <p:spPr/>
        <p:txBody>
          <a:bodyPr/>
          <a:lstStyle/>
          <a:p>
            <a:fld id="{1F7B5D5D-D290-43B9-BF58-FB92318BE3EB}" type="slidenum">
              <a:rPr lang="sk-SK" smtClean="0"/>
              <a:t>1</a:t>
            </a:fld>
            <a:endParaRPr lang="sk-SK"/>
          </a:p>
        </p:txBody>
      </p:sp>
    </p:spTree>
    <p:extLst>
      <p:ext uri="{BB962C8B-B14F-4D97-AF65-F5344CB8AC3E}">
        <p14:creationId xmlns:p14="http://schemas.microsoft.com/office/powerpoint/2010/main" val="1435969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sk-SK" dirty="0"/>
          </a:p>
        </p:txBody>
      </p:sp>
      <p:sp>
        <p:nvSpPr>
          <p:cNvPr id="4" name="Zástupný symbol pro číslo snímku 3"/>
          <p:cNvSpPr>
            <a:spLocks noGrp="1"/>
          </p:cNvSpPr>
          <p:nvPr>
            <p:ph type="sldNum" sz="quarter" idx="5"/>
          </p:nvPr>
        </p:nvSpPr>
        <p:spPr/>
        <p:txBody>
          <a:bodyPr/>
          <a:lstStyle/>
          <a:p>
            <a:fld id="{1F7B5D5D-D290-43B9-BF58-FB92318BE3EB}" type="slidenum">
              <a:rPr lang="sk-SK" smtClean="0"/>
              <a:t>10</a:t>
            </a:fld>
            <a:endParaRPr lang="sk-SK"/>
          </a:p>
        </p:txBody>
      </p:sp>
    </p:spTree>
    <p:extLst>
      <p:ext uri="{BB962C8B-B14F-4D97-AF65-F5344CB8AC3E}">
        <p14:creationId xmlns:p14="http://schemas.microsoft.com/office/powerpoint/2010/main" val="535135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sk-SK" dirty="0"/>
          </a:p>
        </p:txBody>
      </p:sp>
      <p:sp>
        <p:nvSpPr>
          <p:cNvPr id="4" name="Zástupný symbol pro číslo snímku 3"/>
          <p:cNvSpPr>
            <a:spLocks noGrp="1"/>
          </p:cNvSpPr>
          <p:nvPr>
            <p:ph type="sldNum" sz="quarter" idx="5"/>
          </p:nvPr>
        </p:nvSpPr>
        <p:spPr/>
        <p:txBody>
          <a:bodyPr/>
          <a:lstStyle/>
          <a:p>
            <a:fld id="{1F7B5D5D-D290-43B9-BF58-FB92318BE3EB}" type="slidenum">
              <a:rPr lang="sk-SK" smtClean="0"/>
              <a:t>11</a:t>
            </a:fld>
            <a:endParaRPr lang="sk-SK"/>
          </a:p>
        </p:txBody>
      </p:sp>
    </p:spTree>
    <p:extLst>
      <p:ext uri="{BB962C8B-B14F-4D97-AF65-F5344CB8AC3E}">
        <p14:creationId xmlns:p14="http://schemas.microsoft.com/office/powerpoint/2010/main" val="328791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sk-SK" dirty="0"/>
          </a:p>
        </p:txBody>
      </p:sp>
      <p:sp>
        <p:nvSpPr>
          <p:cNvPr id="4" name="Zástupný symbol pro číslo snímku 3"/>
          <p:cNvSpPr>
            <a:spLocks noGrp="1"/>
          </p:cNvSpPr>
          <p:nvPr>
            <p:ph type="sldNum" sz="quarter" idx="5"/>
          </p:nvPr>
        </p:nvSpPr>
        <p:spPr/>
        <p:txBody>
          <a:bodyPr/>
          <a:lstStyle/>
          <a:p>
            <a:fld id="{1F7B5D5D-D290-43B9-BF58-FB92318BE3EB}" type="slidenum">
              <a:rPr lang="sk-SK" smtClean="0"/>
              <a:t>12</a:t>
            </a:fld>
            <a:endParaRPr lang="sk-SK"/>
          </a:p>
        </p:txBody>
      </p:sp>
    </p:spTree>
    <p:extLst>
      <p:ext uri="{BB962C8B-B14F-4D97-AF65-F5344CB8AC3E}">
        <p14:creationId xmlns:p14="http://schemas.microsoft.com/office/powerpoint/2010/main" val="808450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sk-SK" dirty="0"/>
          </a:p>
        </p:txBody>
      </p:sp>
      <p:sp>
        <p:nvSpPr>
          <p:cNvPr id="4" name="Zástupný symbol pro číslo snímku 3"/>
          <p:cNvSpPr>
            <a:spLocks noGrp="1"/>
          </p:cNvSpPr>
          <p:nvPr>
            <p:ph type="sldNum" sz="quarter" idx="5"/>
          </p:nvPr>
        </p:nvSpPr>
        <p:spPr/>
        <p:txBody>
          <a:bodyPr/>
          <a:lstStyle/>
          <a:p>
            <a:fld id="{1F7B5D5D-D290-43B9-BF58-FB92318BE3EB}" type="slidenum">
              <a:rPr lang="sk-SK" smtClean="0"/>
              <a:t>13</a:t>
            </a:fld>
            <a:endParaRPr lang="sk-SK"/>
          </a:p>
        </p:txBody>
      </p:sp>
    </p:spTree>
    <p:extLst>
      <p:ext uri="{BB962C8B-B14F-4D97-AF65-F5344CB8AC3E}">
        <p14:creationId xmlns:p14="http://schemas.microsoft.com/office/powerpoint/2010/main" val="1829208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sk-SK" dirty="0"/>
          </a:p>
        </p:txBody>
      </p:sp>
      <p:sp>
        <p:nvSpPr>
          <p:cNvPr id="4" name="Zástupný symbol pro číslo snímku 3"/>
          <p:cNvSpPr>
            <a:spLocks noGrp="1"/>
          </p:cNvSpPr>
          <p:nvPr>
            <p:ph type="sldNum" sz="quarter" idx="5"/>
          </p:nvPr>
        </p:nvSpPr>
        <p:spPr/>
        <p:txBody>
          <a:bodyPr/>
          <a:lstStyle/>
          <a:p>
            <a:fld id="{1F7B5D5D-D290-43B9-BF58-FB92318BE3EB}" type="slidenum">
              <a:rPr lang="sk-SK" smtClean="0"/>
              <a:t>14</a:t>
            </a:fld>
            <a:endParaRPr lang="sk-SK"/>
          </a:p>
        </p:txBody>
      </p:sp>
    </p:spTree>
    <p:extLst>
      <p:ext uri="{BB962C8B-B14F-4D97-AF65-F5344CB8AC3E}">
        <p14:creationId xmlns:p14="http://schemas.microsoft.com/office/powerpoint/2010/main" val="3229767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sk-SK" dirty="0"/>
          </a:p>
        </p:txBody>
      </p:sp>
      <p:sp>
        <p:nvSpPr>
          <p:cNvPr id="4" name="Zástupný symbol pro číslo snímku 3"/>
          <p:cNvSpPr>
            <a:spLocks noGrp="1"/>
          </p:cNvSpPr>
          <p:nvPr>
            <p:ph type="sldNum" sz="quarter" idx="5"/>
          </p:nvPr>
        </p:nvSpPr>
        <p:spPr/>
        <p:txBody>
          <a:bodyPr/>
          <a:lstStyle/>
          <a:p>
            <a:fld id="{1F7B5D5D-D290-43B9-BF58-FB92318BE3EB}" type="slidenum">
              <a:rPr lang="sk-SK" smtClean="0"/>
              <a:t>15</a:t>
            </a:fld>
            <a:endParaRPr lang="sk-SK"/>
          </a:p>
        </p:txBody>
      </p:sp>
    </p:spTree>
    <p:extLst>
      <p:ext uri="{BB962C8B-B14F-4D97-AF65-F5344CB8AC3E}">
        <p14:creationId xmlns:p14="http://schemas.microsoft.com/office/powerpoint/2010/main" val="3936119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sk-SK" dirty="0"/>
          </a:p>
        </p:txBody>
      </p:sp>
      <p:sp>
        <p:nvSpPr>
          <p:cNvPr id="4" name="Zástupný symbol pro číslo snímku 3"/>
          <p:cNvSpPr>
            <a:spLocks noGrp="1"/>
          </p:cNvSpPr>
          <p:nvPr>
            <p:ph type="sldNum" sz="quarter" idx="5"/>
          </p:nvPr>
        </p:nvSpPr>
        <p:spPr/>
        <p:txBody>
          <a:bodyPr/>
          <a:lstStyle/>
          <a:p>
            <a:fld id="{1F7B5D5D-D290-43B9-BF58-FB92318BE3EB}" type="slidenum">
              <a:rPr lang="sk-SK" smtClean="0"/>
              <a:t>16</a:t>
            </a:fld>
            <a:endParaRPr lang="sk-SK"/>
          </a:p>
        </p:txBody>
      </p:sp>
    </p:spTree>
    <p:extLst>
      <p:ext uri="{BB962C8B-B14F-4D97-AF65-F5344CB8AC3E}">
        <p14:creationId xmlns:p14="http://schemas.microsoft.com/office/powerpoint/2010/main" val="3008344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sk-SK" dirty="0"/>
          </a:p>
        </p:txBody>
      </p:sp>
      <p:sp>
        <p:nvSpPr>
          <p:cNvPr id="4" name="Zástupný symbol pro číslo snímku 3"/>
          <p:cNvSpPr>
            <a:spLocks noGrp="1"/>
          </p:cNvSpPr>
          <p:nvPr>
            <p:ph type="sldNum" sz="quarter" idx="5"/>
          </p:nvPr>
        </p:nvSpPr>
        <p:spPr/>
        <p:txBody>
          <a:bodyPr/>
          <a:lstStyle/>
          <a:p>
            <a:fld id="{1F7B5D5D-D290-43B9-BF58-FB92318BE3EB}" type="slidenum">
              <a:rPr lang="sk-SK" smtClean="0"/>
              <a:t>17</a:t>
            </a:fld>
            <a:endParaRPr lang="sk-SK"/>
          </a:p>
        </p:txBody>
      </p:sp>
    </p:spTree>
    <p:extLst>
      <p:ext uri="{BB962C8B-B14F-4D97-AF65-F5344CB8AC3E}">
        <p14:creationId xmlns:p14="http://schemas.microsoft.com/office/powerpoint/2010/main" val="1324253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sk-SK" dirty="0"/>
          </a:p>
        </p:txBody>
      </p:sp>
      <p:sp>
        <p:nvSpPr>
          <p:cNvPr id="4" name="Zástupný symbol pro číslo snímku 3"/>
          <p:cNvSpPr>
            <a:spLocks noGrp="1"/>
          </p:cNvSpPr>
          <p:nvPr>
            <p:ph type="sldNum" sz="quarter" idx="5"/>
          </p:nvPr>
        </p:nvSpPr>
        <p:spPr/>
        <p:txBody>
          <a:bodyPr/>
          <a:lstStyle/>
          <a:p>
            <a:fld id="{1F7B5D5D-D290-43B9-BF58-FB92318BE3EB}" type="slidenum">
              <a:rPr lang="sk-SK" smtClean="0"/>
              <a:t>19</a:t>
            </a:fld>
            <a:endParaRPr lang="sk-SK"/>
          </a:p>
        </p:txBody>
      </p:sp>
    </p:spTree>
    <p:extLst>
      <p:ext uri="{BB962C8B-B14F-4D97-AF65-F5344CB8AC3E}">
        <p14:creationId xmlns:p14="http://schemas.microsoft.com/office/powerpoint/2010/main" val="3651884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sk-SK" dirty="0"/>
          </a:p>
        </p:txBody>
      </p:sp>
      <p:sp>
        <p:nvSpPr>
          <p:cNvPr id="4" name="Zástupný symbol pro číslo snímku 3"/>
          <p:cNvSpPr>
            <a:spLocks noGrp="1"/>
          </p:cNvSpPr>
          <p:nvPr>
            <p:ph type="sldNum" sz="quarter" idx="5"/>
          </p:nvPr>
        </p:nvSpPr>
        <p:spPr/>
        <p:txBody>
          <a:bodyPr/>
          <a:lstStyle/>
          <a:p>
            <a:fld id="{1F7B5D5D-D290-43B9-BF58-FB92318BE3EB}" type="slidenum">
              <a:rPr lang="sk-SK" smtClean="0"/>
              <a:t>20</a:t>
            </a:fld>
            <a:endParaRPr lang="sk-SK"/>
          </a:p>
        </p:txBody>
      </p:sp>
    </p:spTree>
    <p:extLst>
      <p:ext uri="{BB962C8B-B14F-4D97-AF65-F5344CB8AC3E}">
        <p14:creationId xmlns:p14="http://schemas.microsoft.com/office/powerpoint/2010/main" val="210412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sk-SK" dirty="0"/>
          </a:p>
        </p:txBody>
      </p:sp>
      <p:sp>
        <p:nvSpPr>
          <p:cNvPr id="4" name="Zástupný symbol pro číslo snímku 3"/>
          <p:cNvSpPr>
            <a:spLocks noGrp="1"/>
          </p:cNvSpPr>
          <p:nvPr>
            <p:ph type="sldNum" sz="quarter" idx="5"/>
          </p:nvPr>
        </p:nvSpPr>
        <p:spPr/>
        <p:txBody>
          <a:bodyPr/>
          <a:lstStyle/>
          <a:p>
            <a:fld id="{1F7B5D5D-D290-43B9-BF58-FB92318BE3EB}" type="slidenum">
              <a:rPr lang="sk-SK" smtClean="0"/>
              <a:t>2</a:t>
            </a:fld>
            <a:endParaRPr lang="sk-SK"/>
          </a:p>
        </p:txBody>
      </p:sp>
    </p:spTree>
    <p:extLst>
      <p:ext uri="{BB962C8B-B14F-4D97-AF65-F5344CB8AC3E}">
        <p14:creationId xmlns:p14="http://schemas.microsoft.com/office/powerpoint/2010/main" val="615197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sk-SK" dirty="0"/>
          </a:p>
        </p:txBody>
      </p:sp>
      <p:sp>
        <p:nvSpPr>
          <p:cNvPr id="4" name="Zástupný symbol pro číslo snímku 3"/>
          <p:cNvSpPr>
            <a:spLocks noGrp="1"/>
          </p:cNvSpPr>
          <p:nvPr>
            <p:ph type="sldNum" sz="quarter" idx="5"/>
          </p:nvPr>
        </p:nvSpPr>
        <p:spPr/>
        <p:txBody>
          <a:bodyPr/>
          <a:lstStyle/>
          <a:p>
            <a:fld id="{1F7B5D5D-D290-43B9-BF58-FB92318BE3EB}" type="slidenum">
              <a:rPr lang="sk-SK" smtClean="0"/>
              <a:t>21</a:t>
            </a:fld>
            <a:endParaRPr lang="sk-SK"/>
          </a:p>
        </p:txBody>
      </p:sp>
    </p:spTree>
    <p:extLst>
      <p:ext uri="{BB962C8B-B14F-4D97-AF65-F5344CB8AC3E}">
        <p14:creationId xmlns:p14="http://schemas.microsoft.com/office/powerpoint/2010/main" val="718176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sk-SK" dirty="0"/>
          </a:p>
        </p:txBody>
      </p:sp>
      <p:sp>
        <p:nvSpPr>
          <p:cNvPr id="4" name="Zástupný symbol pro číslo snímku 3"/>
          <p:cNvSpPr>
            <a:spLocks noGrp="1"/>
          </p:cNvSpPr>
          <p:nvPr>
            <p:ph type="sldNum" sz="quarter" idx="5"/>
          </p:nvPr>
        </p:nvSpPr>
        <p:spPr/>
        <p:txBody>
          <a:bodyPr/>
          <a:lstStyle/>
          <a:p>
            <a:fld id="{1F7B5D5D-D290-43B9-BF58-FB92318BE3EB}" type="slidenum">
              <a:rPr lang="sk-SK" smtClean="0"/>
              <a:t>22</a:t>
            </a:fld>
            <a:endParaRPr lang="sk-SK"/>
          </a:p>
        </p:txBody>
      </p:sp>
    </p:spTree>
    <p:extLst>
      <p:ext uri="{BB962C8B-B14F-4D97-AF65-F5344CB8AC3E}">
        <p14:creationId xmlns:p14="http://schemas.microsoft.com/office/powerpoint/2010/main" val="2795349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sk-SK" dirty="0"/>
          </a:p>
        </p:txBody>
      </p:sp>
      <p:sp>
        <p:nvSpPr>
          <p:cNvPr id="4" name="Zástupný symbol pro číslo snímku 3"/>
          <p:cNvSpPr>
            <a:spLocks noGrp="1"/>
          </p:cNvSpPr>
          <p:nvPr>
            <p:ph type="sldNum" sz="quarter" idx="5"/>
          </p:nvPr>
        </p:nvSpPr>
        <p:spPr/>
        <p:txBody>
          <a:bodyPr/>
          <a:lstStyle/>
          <a:p>
            <a:fld id="{1F7B5D5D-D290-43B9-BF58-FB92318BE3EB}" type="slidenum">
              <a:rPr lang="sk-SK" smtClean="0"/>
              <a:t>23</a:t>
            </a:fld>
            <a:endParaRPr lang="sk-SK"/>
          </a:p>
        </p:txBody>
      </p:sp>
    </p:spTree>
    <p:extLst>
      <p:ext uri="{BB962C8B-B14F-4D97-AF65-F5344CB8AC3E}">
        <p14:creationId xmlns:p14="http://schemas.microsoft.com/office/powerpoint/2010/main" val="3686213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sk-SK" dirty="0"/>
          </a:p>
        </p:txBody>
      </p:sp>
      <p:sp>
        <p:nvSpPr>
          <p:cNvPr id="4" name="Zástupný symbol pro číslo snímku 3"/>
          <p:cNvSpPr>
            <a:spLocks noGrp="1"/>
          </p:cNvSpPr>
          <p:nvPr>
            <p:ph type="sldNum" sz="quarter" idx="5"/>
          </p:nvPr>
        </p:nvSpPr>
        <p:spPr/>
        <p:txBody>
          <a:bodyPr/>
          <a:lstStyle/>
          <a:p>
            <a:fld id="{1F7B5D5D-D290-43B9-BF58-FB92318BE3EB}" type="slidenum">
              <a:rPr lang="sk-SK" smtClean="0"/>
              <a:t>24</a:t>
            </a:fld>
            <a:endParaRPr lang="sk-SK"/>
          </a:p>
        </p:txBody>
      </p:sp>
    </p:spTree>
    <p:extLst>
      <p:ext uri="{BB962C8B-B14F-4D97-AF65-F5344CB8AC3E}">
        <p14:creationId xmlns:p14="http://schemas.microsoft.com/office/powerpoint/2010/main" val="1105765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sk-SK" dirty="0"/>
          </a:p>
        </p:txBody>
      </p:sp>
      <p:sp>
        <p:nvSpPr>
          <p:cNvPr id="4" name="Zástupný symbol pro číslo snímku 3"/>
          <p:cNvSpPr>
            <a:spLocks noGrp="1"/>
          </p:cNvSpPr>
          <p:nvPr>
            <p:ph type="sldNum" sz="quarter" idx="5"/>
          </p:nvPr>
        </p:nvSpPr>
        <p:spPr/>
        <p:txBody>
          <a:bodyPr/>
          <a:lstStyle/>
          <a:p>
            <a:fld id="{1F7B5D5D-D290-43B9-BF58-FB92318BE3EB}" type="slidenum">
              <a:rPr lang="sk-SK" smtClean="0"/>
              <a:t>25</a:t>
            </a:fld>
            <a:endParaRPr lang="sk-SK"/>
          </a:p>
        </p:txBody>
      </p:sp>
    </p:spTree>
    <p:extLst>
      <p:ext uri="{BB962C8B-B14F-4D97-AF65-F5344CB8AC3E}">
        <p14:creationId xmlns:p14="http://schemas.microsoft.com/office/powerpoint/2010/main" val="2486717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sk-SK" dirty="0"/>
          </a:p>
        </p:txBody>
      </p:sp>
      <p:sp>
        <p:nvSpPr>
          <p:cNvPr id="4" name="Zástupný symbol pro číslo snímku 3"/>
          <p:cNvSpPr>
            <a:spLocks noGrp="1"/>
          </p:cNvSpPr>
          <p:nvPr>
            <p:ph type="sldNum" sz="quarter" idx="5"/>
          </p:nvPr>
        </p:nvSpPr>
        <p:spPr/>
        <p:txBody>
          <a:bodyPr/>
          <a:lstStyle/>
          <a:p>
            <a:fld id="{1F7B5D5D-D290-43B9-BF58-FB92318BE3EB}" type="slidenum">
              <a:rPr lang="sk-SK" smtClean="0"/>
              <a:t>26</a:t>
            </a:fld>
            <a:endParaRPr lang="sk-SK"/>
          </a:p>
        </p:txBody>
      </p:sp>
    </p:spTree>
    <p:extLst>
      <p:ext uri="{BB962C8B-B14F-4D97-AF65-F5344CB8AC3E}">
        <p14:creationId xmlns:p14="http://schemas.microsoft.com/office/powerpoint/2010/main" val="2880677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sk-SK" dirty="0"/>
          </a:p>
        </p:txBody>
      </p:sp>
      <p:sp>
        <p:nvSpPr>
          <p:cNvPr id="4" name="Zástupný symbol pro číslo snímku 3"/>
          <p:cNvSpPr>
            <a:spLocks noGrp="1"/>
          </p:cNvSpPr>
          <p:nvPr>
            <p:ph type="sldNum" sz="quarter" idx="5"/>
          </p:nvPr>
        </p:nvSpPr>
        <p:spPr/>
        <p:txBody>
          <a:bodyPr/>
          <a:lstStyle/>
          <a:p>
            <a:fld id="{1F7B5D5D-D290-43B9-BF58-FB92318BE3EB}" type="slidenum">
              <a:rPr lang="sk-SK" smtClean="0"/>
              <a:t>27</a:t>
            </a:fld>
            <a:endParaRPr lang="sk-SK"/>
          </a:p>
        </p:txBody>
      </p:sp>
    </p:spTree>
    <p:extLst>
      <p:ext uri="{BB962C8B-B14F-4D97-AF65-F5344CB8AC3E}">
        <p14:creationId xmlns:p14="http://schemas.microsoft.com/office/powerpoint/2010/main" val="2554157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sk-SK" dirty="0"/>
          </a:p>
        </p:txBody>
      </p:sp>
      <p:sp>
        <p:nvSpPr>
          <p:cNvPr id="4" name="Zástupný symbol pro číslo snímku 3"/>
          <p:cNvSpPr>
            <a:spLocks noGrp="1"/>
          </p:cNvSpPr>
          <p:nvPr>
            <p:ph type="sldNum" sz="quarter" idx="5"/>
          </p:nvPr>
        </p:nvSpPr>
        <p:spPr/>
        <p:txBody>
          <a:bodyPr/>
          <a:lstStyle/>
          <a:p>
            <a:fld id="{1F7B5D5D-D290-43B9-BF58-FB92318BE3EB}" type="slidenum">
              <a:rPr lang="sk-SK" smtClean="0"/>
              <a:t>28</a:t>
            </a:fld>
            <a:endParaRPr lang="sk-SK"/>
          </a:p>
        </p:txBody>
      </p:sp>
    </p:spTree>
    <p:extLst>
      <p:ext uri="{BB962C8B-B14F-4D97-AF65-F5344CB8AC3E}">
        <p14:creationId xmlns:p14="http://schemas.microsoft.com/office/powerpoint/2010/main" val="3880403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sk-SK" dirty="0"/>
          </a:p>
        </p:txBody>
      </p:sp>
      <p:sp>
        <p:nvSpPr>
          <p:cNvPr id="4" name="Zástupný symbol pro číslo snímku 3"/>
          <p:cNvSpPr>
            <a:spLocks noGrp="1"/>
          </p:cNvSpPr>
          <p:nvPr>
            <p:ph type="sldNum" sz="quarter" idx="5"/>
          </p:nvPr>
        </p:nvSpPr>
        <p:spPr/>
        <p:txBody>
          <a:bodyPr/>
          <a:lstStyle/>
          <a:p>
            <a:fld id="{1F7B5D5D-D290-43B9-BF58-FB92318BE3EB}" type="slidenum">
              <a:rPr lang="sk-SK" smtClean="0"/>
              <a:t>3</a:t>
            </a:fld>
            <a:endParaRPr lang="sk-SK"/>
          </a:p>
        </p:txBody>
      </p:sp>
    </p:spTree>
    <p:extLst>
      <p:ext uri="{BB962C8B-B14F-4D97-AF65-F5344CB8AC3E}">
        <p14:creationId xmlns:p14="http://schemas.microsoft.com/office/powerpoint/2010/main" val="1349580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sk-SK" dirty="0"/>
          </a:p>
        </p:txBody>
      </p:sp>
      <p:sp>
        <p:nvSpPr>
          <p:cNvPr id="4" name="Zástupný symbol pro číslo snímku 3"/>
          <p:cNvSpPr>
            <a:spLocks noGrp="1"/>
          </p:cNvSpPr>
          <p:nvPr>
            <p:ph type="sldNum" sz="quarter" idx="5"/>
          </p:nvPr>
        </p:nvSpPr>
        <p:spPr/>
        <p:txBody>
          <a:bodyPr/>
          <a:lstStyle/>
          <a:p>
            <a:fld id="{1F7B5D5D-D290-43B9-BF58-FB92318BE3EB}" type="slidenum">
              <a:rPr lang="sk-SK" smtClean="0"/>
              <a:t>4</a:t>
            </a:fld>
            <a:endParaRPr lang="sk-SK"/>
          </a:p>
        </p:txBody>
      </p:sp>
    </p:spTree>
    <p:extLst>
      <p:ext uri="{BB962C8B-B14F-4D97-AF65-F5344CB8AC3E}">
        <p14:creationId xmlns:p14="http://schemas.microsoft.com/office/powerpoint/2010/main" val="3930948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sk-SK" dirty="0"/>
          </a:p>
        </p:txBody>
      </p:sp>
      <p:sp>
        <p:nvSpPr>
          <p:cNvPr id="4" name="Zástupný symbol pro číslo snímku 3"/>
          <p:cNvSpPr>
            <a:spLocks noGrp="1"/>
          </p:cNvSpPr>
          <p:nvPr>
            <p:ph type="sldNum" sz="quarter" idx="5"/>
          </p:nvPr>
        </p:nvSpPr>
        <p:spPr/>
        <p:txBody>
          <a:bodyPr/>
          <a:lstStyle/>
          <a:p>
            <a:fld id="{1F7B5D5D-D290-43B9-BF58-FB92318BE3EB}" type="slidenum">
              <a:rPr lang="sk-SK" smtClean="0"/>
              <a:t>5</a:t>
            </a:fld>
            <a:endParaRPr lang="sk-SK"/>
          </a:p>
        </p:txBody>
      </p:sp>
    </p:spTree>
    <p:extLst>
      <p:ext uri="{BB962C8B-B14F-4D97-AF65-F5344CB8AC3E}">
        <p14:creationId xmlns:p14="http://schemas.microsoft.com/office/powerpoint/2010/main" val="1206288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sk-SK" dirty="0"/>
          </a:p>
        </p:txBody>
      </p:sp>
      <p:sp>
        <p:nvSpPr>
          <p:cNvPr id="4" name="Zástupný symbol pro číslo snímku 3"/>
          <p:cNvSpPr>
            <a:spLocks noGrp="1"/>
          </p:cNvSpPr>
          <p:nvPr>
            <p:ph type="sldNum" sz="quarter" idx="5"/>
          </p:nvPr>
        </p:nvSpPr>
        <p:spPr/>
        <p:txBody>
          <a:bodyPr/>
          <a:lstStyle/>
          <a:p>
            <a:fld id="{1F7B5D5D-D290-43B9-BF58-FB92318BE3EB}" type="slidenum">
              <a:rPr lang="sk-SK" smtClean="0"/>
              <a:t>6</a:t>
            </a:fld>
            <a:endParaRPr lang="sk-SK"/>
          </a:p>
        </p:txBody>
      </p:sp>
    </p:spTree>
    <p:extLst>
      <p:ext uri="{BB962C8B-B14F-4D97-AF65-F5344CB8AC3E}">
        <p14:creationId xmlns:p14="http://schemas.microsoft.com/office/powerpoint/2010/main" val="3613576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sk-SK" dirty="0"/>
          </a:p>
        </p:txBody>
      </p:sp>
      <p:sp>
        <p:nvSpPr>
          <p:cNvPr id="4" name="Zástupný symbol pro číslo snímku 3"/>
          <p:cNvSpPr>
            <a:spLocks noGrp="1"/>
          </p:cNvSpPr>
          <p:nvPr>
            <p:ph type="sldNum" sz="quarter" idx="5"/>
          </p:nvPr>
        </p:nvSpPr>
        <p:spPr/>
        <p:txBody>
          <a:bodyPr/>
          <a:lstStyle/>
          <a:p>
            <a:fld id="{1F7B5D5D-D290-43B9-BF58-FB92318BE3EB}" type="slidenum">
              <a:rPr lang="sk-SK" smtClean="0"/>
              <a:t>7</a:t>
            </a:fld>
            <a:endParaRPr lang="sk-SK"/>
          </a:p>
        </p:txBody>
      </p:sp>
    </p:spTree>
    <p:extLst>
      <p:ext uri="{BB962C8B-B14F-4D97-AF65-F5344CB8AC3E}">
        <p14:creationId xmlns:p14="http://schemas.microsoft.com/office/powerpoint/2010/main" val="1937113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sk-SK" dirty="0"/>
          </a:p>
        </p:txBody>
      </p:sp>
      <p:sp>
        <p:nvSpPr>
          <p:cNvPr id="4" name="Zástupný symbol pro číslo snímku 3"/>
          <p:cNvSpPr>
            <a:spLocks noGrp="1"/>
          </p:cNvSpPr>
          <p:nvPr>
            <p:ph type="sldNum" sz="quarter" idx="5"/>
          </p:nvPr>
        </p:nvSpPr>
        <p:spPr/>
        <p:txBody>
          <a:bodyPr/>
          <a:lstStyle/>
          <a:p>
            <a:fld id="{1F7B5D5D-D290-43B9-BF58-FB92318BE3EB}" type="slidenum">
              <a:rPr lang="sk-SK" smtClean="0"/>
              <a:t>8</a:t>
            </a:fld>
            <a:endParaRPr lang="sk-SK"/>
          </a:p>
        </p:txBody>
      </p:sp>
    </p:spTree>
    <p:extLst>
      <p:ext uri="{BB962C8B-B14F-4D97-AF65-F5344CB8AC3E}">
        <p14:creationId xmlns:p14="http://schemas.microsoft.com/office/powerpoint/2010/main" val="457638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sk-SK" dirty="0"/>
          </a:p>
        </p:txBody>
      </p:sp>
      <p:sp>
        <p:nvSpPr>
          <p:cNvPr id="4" name="Zástupný symbol pro číslo snímku 3"/>
          <p:cNvSpPr>
            <a:spLocks noGrp="1"/>
          </p:cNvSpPr>
          <p:nvPr>
            <p:ph type="sldNum" sz="quarter" idx="5"/>
          </p:nvPr>
        </p:nvSpPr>
        <p:spPr/>
        <p:txBody>
          <a:bodyPr/>
          <a:lstStyle/>
          <a:p>
            <a:fld id="{1F7B5D5D-D290-43B9-BF58-FB92318BE3EB}" type="slidenum">
              <a:rPr lang="sk-SK" smtClean="0"/>
              <a:t>9</a:t>
            </a:fld>
            <a:endParaRPr lang="sk-SK"/>
          </a:p>
        </p:txBody>
      </p:sp>
    </p:spTree>
    <p:extLst>
      <p:ext uri="{BB962C8B-B14F-4D97-AF65-F5344CB8AC3E}">
        <p14:creationId xmlns:p14="http://schemas.microsoft.com/office/powerpoint/2010/main" val="97824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cs-CZ"/>
              <a:t>Kliknutím lze upravit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220A2B5-9B3A-4CF2-A772-72E3731FEC48}" type="datetimeFigureOut">
              <a:rPr lang="sk-SK" smtClean="0"/>
              <a:t>7. 1. 2021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8DA74AE0-C9A7-4FD9-BF41-AE32A79F4416}" type="slidenum">
              <a:rPr lang="sk-SK" smtClean="0"/>
              <a:t>‹#›</a:t>
            </a:fld>
            <a:endParaRPr lang="sk-SK"/>
          </a:p>
        </p:txBody>
      </p:sp>
    </p:spTree>
    <p:extLst>
      <p:ext uri="{BB962C8B-B14F-4D97-AF65-F5344CB8AC3E}">
        <p14:creationId xmlns:p14="http://schemas.microsoft.com/office/powerpoint/2010/main" val="1579350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220A2B5-9B3A-4CF2-A772-72E3731FEC48}" type="datetimeFigureOut">
              <a:rPr lang="sk-SK" smtClean="0"/>
              <a:t>7. 1. 2021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8DA74AE0-C9A7-4FD9-BF41-AE32A79F4416}" type="slidenum">
              <a:rPr lang="sk-SK" smtClean="0"/>
              <a:t>‹#›</a:t>
            </a:fld>
            <a:endParaRPr lang="sk-SK"/>
          </a:p>
        </p:txBody>
      </p:sp>
    </p:spTree>
    <p:extLst>
      <p:ext uri="{BB962C8B-B14F-4D97-AF65-F5344CB8AC3E}">
        <p14:creationId xmlns:p14="http://schemas.microsoft.com/office/powerpoint/2010/main" val="3173232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cs-CZ"/>
              <a:t>Kliknutím lze upravit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220A2B5-9B3A-4CF2-A772-72E3731FEC48}" type="datetimeFigureOut">
              <a:rPr lang="sk-SK" smtClean="0"/>
              <a:t>7. 1. 2021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8DA74AE0-C9A7-4FD9-BF41-AE32A79F4416}" type="slidenum">
              <a:rPr lang="sk-SK" smtClean="0"/>
              <a:t>‹#›</a:t>
            </a:fld>
            <a:endParaRPr lang="sk-SK"/>
          </a:p>
        </p:txBody>
      </p:sp>
    </p:spTree>
    <p:extLst>
      <p:ext uri="{BB962C8B-B14F-4D97-AF65-F5344CB8AC3E}">
        <p14:creationId xmlns:p14="http://schemas.microsoft.com/office/powerpoint/2010/main" val="3464411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cs-CZ"/>
              <a:t>Kliknutím lze upravit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cs-CZ"/>
              <a:t>Po kliknutí můžete upravovat styly textu v předloze.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220A2B5-9B3A-4CF2-A772-72E3731FEC48}" type="datetimeFigureOut">
              <a:rPr lang="sk-SK" smtClean="0"/>
              <a:t>7. 1. 2021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8DA74AE0-C9A7-4FD9-BF41-AE32A79F4416}" type="slidenum">
              <a:rPr lang="sk-SK" smtClean="0"/>
              <a:t>‹#›</a:t>
            </a:fld>
            <a:endParaRPr lang="sk-SK"/>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38998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220A2B5-9B3A-4CF2-A772-72E3731FEC48}" type="datetimeFigureOut">
              <a:rPr lang="sk-SK" smtClean="0"/>
              <a:t>7. 1. 2021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8DA74AE0-C9A7-4FD9-BF41-AE32A79F4416}" type="slidenum">
              <a:rPr lang="sk-SK" smtClean="0"/>
              <a:t>‹#›</a:t>
            </a:fld>
            <a:endParaRPr lang="sk-SK"/>
          </a:p>
        </p:txBody>
      </p:sp>
    </p:spTree>
    <p:extLst>
      <p:ext uri="{BB962C8B-B14F-4D97-AF65-F5344CB8AC3E}">
        <p14:creationId xmlns:p14="http://schemas.microsoft.com/office/powerpoint/2010/main" val="138739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220A2B5-9B3A-4CF2-A772-72E3731FEC48}" type="datetimeFigureOut">
              <a:rPr lang="sk-SK" smtClean="0"/>
              <a:t>7. 1. 2021</a:t>
            </a:fld>
            <a:endParaRPr lang="sk-SK"/>
          </a:p>
        </p:txBody>
      </p:sp>
      <p:sp>
        <p:nvSpPr>
          <p:cNvPr id="4"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8DA74AE0-C9A7-4FD9-BF41-AE32A79F4416}" type="slidenum">
              <a:rPr lang="sk-SK" smtClean="0"/>
              <a:t>‹#›</a:t>
            </a:fld>
            <a:endParaRPr lang="sk-SK"/>
          </a:p>
        </p:txBody>
      </p:sp>
    </p:spTree>
    <p:extLst>
      <p:ext uri="{BB962C8B-B14F-4D97-AF65-F5344CB8AC3E}">
        <p14:creationId xmlns:p14="http://schemas.microsoft.com/office/powerpoint/2010/main" val="2078882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220A2B5-9B3A-4CF2-A772-72E3731FEC48}" type="datetimeFigureOut">
              <a:rPr lang="sk-SK" smtClean="0"/>
              <a:t>7. 1. 2021</a:t>
            </a:fld>
            <a:endParaRPr lang="sk-SK"/>
          </a:p>
        </p:txBody>
      </p:sp>
      <p:sp>
        <p:nvSpPr>
          <p:cNvPr id="4"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8DA74AE0-C9A7-4FD9-BF41-AE32A79F4416}" type="slidenum">
              <a:rPr lang="sk-SK" smtClean="0"/>
              <a:t>‹#›</a:t>
            </a:fld>
            <a:endParaRPr lang="sk-SK"/>
          </a:p>
        </p:txBody>
      </p:sp>
    </p:spTree>
    <p:extLst>
      <p:ext uri="{BB962C8B-B14F-4D97-AF65-F5344CB8AC3E}">
        <p14:creationId xmlns:p14="http://schemas.microsoft.com/office/powerpoint/2010/main" val="618128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nchorCtr="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220A2B5-9B3A-4CF2-A772-72E3731FEC48}" type="datetimeFigureOut">
              <a:rPr lang="sk-SK" smtClean="0"/>
              <a:t>7. 1. 2021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8DA74AE0-C9A7-4FD9-BF41-AE32A79F4416}" type="slidenum">
              <a:rPr lang="sk-SK" smtClean="0"/>
              <a:t>‹#›</a:t>
            </a:fld>
            <a:endParaRPr lang="sk-SK"/>
          </a:p>
        </p:txBody>
      </p:sp>
    </p:spTree>
    <p:extLst>
      <p:ext uri="{BB962C8B-B14F-4D97-AF65-F5344CB8AC3E}">
        <p14:creationId xmlns:p14="http://schemas.microsoft.com/office/powerpoint/2010/main" val="1358272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cs-CZ"/>
              <a:t>Kliknutím lze upravit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220A2B5-9B3A-4CF2-A772-72E3731FEC48}" type="datetimeFigureOut">
              <a:rPr lang="sk-SK" smtClean="0"/>
              <a:t>7. 1. 2021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8DA74AE0-C9A7-4FD9-BF41-AE32A79F4416}" type="slidenum">
              <a:rPr lang="sk-SK" smtClean="0"/>
              <a:t>‹#›</a:t>
            </a:fld>
            <a:endParaRPr lang="sk-SK"/>
          </a:p>
        </p:txBody>
      </p:sp>
    </p:spTree>
    <p:extLst>
      <p:ext uri="{BB962C8B-B14F-4D97-AF65-F5344CB8AC3E}">
        <p14:creationId xmlns:p14="http://schemas.microsoft.com/office/powerpoint/2010/main" val="992883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3"/>
          <p:cNvSpPr>
            <a:spLocks noGrp="1"/>
          </p:cNvSpPr>
          <p:nvPr>
            <p:ph type="dt" sz="half" idx="10"/>
          </p:nvPr>
        </p:nvSpPr>
        <p:spPr/>
        <p:txBody>
          <a:bodyPr/>
          <a:lstStyle/>
          <a:p>
            <a:fld id="{B220A2B5-9B3A-4CF2-A772-72E3731FEC48}" type="datetimeFigureOut">
              <a:rPr lang="sk-SK" smtClean="0"/>
              <a:t>7. 1. 2021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8DA74AE0-C9A7-4FD9-BF41-AE32A79F4416}" type="slidenum">
              <a:rPr lang="sk-SK" smtClean="0"/>
              <a:t>‹#›</a:t>
            </a:fld>
            <a:endParaRPr lang="sk-SK"/>
          </a:p>
        </p:txBody>
      </p:sp>
    </p:spTree>
    <p:extLst>
      <p:ext uri="{BB962C8B-B14F-4D97-AF65-F5344CB8AC3E}">
        <p14:creationId xmlns:p14="http://schemas.microsoft.com/office/powerpoint/2010/main" val="4203894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220A2B5-9B3A-4CF2-A772-72E3731FEC48}" type="datetimeFigureOut">
              <a:rPr lang="sk-SK" smtClean="0"/>
              <a:t>7. 1. 2021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8DA74AE0-C9A7-4FD9-BF41-AE32A79F4416}" type="slidenum">
              <a:rPr lang="sk-SK" smtClean="0"/>
              <a:t>‹#›</a:t>
            </a:fld>
            <a:endParaRPr lang="sk-SK"/>
          </a:p>
        </p:txBody>
      </p:sp>
    </p:spTree>
    <p:extLst>
      <p:ext uri="{BB962C8B-B14F-4D97-AF65-F5344CB8AC3E}">
        <p14:creationId xmlns:p14="http://schemas.microsoft.com/office/powerpoint/2010/main" val="2726138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220A2B5-9B3A-4CF2-A772-72E3731FEC48}" type="datetimeFigureOut">
              <a:rPr lang="sk-SK" smtClean="0"/>
              <a:t>7. 1. 2021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8DA74AE0-C9A7-4FD9-BF41-AE32A79F4416}" type="slidenum">
              <a:rPr lang="sk-SK" smtClean="0"/>
              <a:t>‹#›</a:t>
            </a:fld>
            <a:endParaRPr lang="sk-SK"/>
          </a:p>
        </p:txBody>
      </p:sp>
    </p:spTree>
    <p:extLst>
      <p:ext uri="{BB962C8B-B14F-4D97-AF65-F5344CB8AC3E}">
        <p14:creationId xmlns:p14="http://schemas.microsoft.com/office/powerpoint/2010/main" val="358457238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220A2B5-9B3A-4CF2-A772-72E3731FEC48}" type="datetimeFigureOut">
              <a:rPr lang="sk-SK" smtClean="0"/>
              <a:t>7. 1. 2021</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8DA74AE0-C9A7-4FD9-BF41-AE32A79F4416}" type="slidenum">
              <a:rPr lang="sk-SK" smtClean="0"/>
              <a:t>‹#›</a:t>
            </a:fld>
            <a:endParaRPr lang="sk-SK"/>
          </a:p>
        </p:txBody>
      </p:sp>
    </p:spTree>
    <p:extLst>
      <p:ext uri="{BB962C8B-B14F-4D97-AF65-F5344CB8AC3E}">
        <p14:creationId xmlns:p14="http://schemas.microsoft.com/office/powerpoint/2010/main" val="80497304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Date Placeholder 2"/>
          <p:cNvSpPr>
            <a:spLocks noGrp="1"/>
          </p:cNvSpPr>
          <p:nvPr>
            <p:ph type="dt" sz="half" idx="10"/>
          </p:nvPr>
        </p:nvSpPr>
        <p:spPr/>
        <p:txBody>
          <a:bodyPr/>
          <a:lstStyle/>
          <a:p>
            <a:fld id="{B220A2B5-9B3A-4CF2-A772-72E3731FEC48}" type="datetimeFigureOut">
              <a:rPr lang="sk-SK" smtClean="0"/>
              <a:t>7. 1. 2021</a:t>
            </a:fld>
            <a:endParaRPr lang="sk-SK"/>
          </a:p>
        </p:txBody>
      </p:sp>
      <p:sp>
        <p:nvSpPr>
          <p:cNvPr id="5" name="Footer Placeholder 3"/>
          <p:cNvSpPr>
            <a:spLocks noGrp="1"/>
          </p:cNvSpPr>
          <p:nvPr>
            <p:ph type="ftr" sz="quarter" idx="11"/>
          </p:nvPr>
        </p:nvSpPr>
        <p:spPr/>
        <p:txBody>
          <a:bodyPr/>
          <a:lstStyle/>
          <a:p>
            <a:endParaRPr lang="sk-SK"/>
          </a:p>
        </p:txBody>
      </p:sp>
      <p:sp>
        <p:nvSpPr>
          <p:cNvPr id="6" name="Slide Number Placeholder 4"/>
          <p:cNvSpPr>
            <a:spLocks noGrp="1"/>
          </p:cNvSpPr>
          <p:nvPr>
            <p:ph type="sldNum" sz="quarter" idx="12"/>
          </p:nvPr>
        </p:nvSpPr>
        <p:spPr/>
        <p:txBody>
          <a:bodyPr/>
          <a:lstStyle/>
          <a:p>
            <a:fld id="{8DA74AE0-C9A7-4FD9-BF41-AE32A79F4416}" type="slidenum">
              <a:rPr lang="sk-SK" smtClean="0"/>
              <a:t>‹#›</a:t>
            </a:fld>
            <a:endParaRPr lang="sk-SK"/>
          </a:p>
        </p:txBody>
      </p:sp>
    </p:spTree>
    <p:extLst>
      <p:ext uri="{BB962C8B-B14F-4D97-AF65-F5344CB8AC3E}">
        <p14:creationId xmlns:p14="http://schemas.microsoft.com/office/powerpoint/2010/main" val="1598120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220A2B5-9B3A-4CF2-A772-72E3731FEC48}" type="datetimeFigureOut">
              <a:rPr lang="sk-SK" smtClean="0"/>
              <a:t>7. 1. 2021</a:t>
            </a:fld>
            <a:endParaRPr lang="sk-SK"/>
          </a:p>
        </p:txBody>
      </p:sp>
      <p:sp>
        <p:nvSpPr>
          <p:cNvPr id="5" name="Footer Placeholder 2"/>
          <p:cNvSpPr>
            <a:spLocks noGrp="1"/>
          </p:cNvSpPr>
          <p:nvPr>
            <p:ph type="ftr" sz="quarter" idx="11"/>
          </p:nvPr>
        </p:nvSpPr>
        <p:spPr/>
        <p:txBody>
          <a:bodyPr/>
          <a:lstStyle/>
          <a:p>
            <a:endParaRPr lang="sk-SK"/>
          </a:p>
        </p:txBody>
      </p:sp>
      <p:sp>
        <p:nvSpPr>
          <p:cNvPr id="6" name="Slide Number Placeholder 3"/>
          <p:cNvSpPr>
            <a:spLocks noGrp="1"/>
          </p:cNvSpPr>
          <p:nvPr>
            <p:ph type="sldNum" sz="quarter" idx="12"/>
          </p:nvPr>
        </p:nvSpPr>
        <p:spPr/>
        <p:txBody>
          <a:bodyPr/>
          <a:lstStyle/>
          <a:p>
            <a:fld id="{8DA74AE0-C9A7-4FD9-BF41-AE32A79F4416}" type="slidenum">
              <a:rPr lang="sk-SK" smtClean="0"/>
              <a:t>‹#›</a:t>
            </a:fld>
            <a:endParaRPr lang="sk-SK"/>
          </a:p>
        </p:txBody>
      </p:sp>
    </p:spTree>
    <p:extLst>
      <p:ext uri="{BB962C8B-B14F-4D97-AF65-F5344CB8AC3E}">
        <p14:creationId xmlns:p14="http://schemas.microsoft.com/office/powerpoint/2010/main" val="770650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7" name="Date Placeholder 4"/>
          <p:cNvSpPr>
            <a:spLocks noGrp="1"/>
          </p:cNvSpPr>
          <p:nvPr>
            <p:ph type="dt" sz="half" idx="10"/>
          </p:nvPr>
        </p:nvSpPr>
        <p:spPr/>
        <p:txBody>
          <a:bodyPr/>
          <a:lstStyle/>
          <a:p>
            <a:fld id="{B220A2B5-9B3A-4CF2-A772-72E3731FEC48}" type="datetimeFigureOut">
              <a:rPr lang="sk-SK" smtClean="0"/>
              <a:t>7. 1. 2021</a:t>
            </a:fld>
            <a:endParaRPr lang="sk-SK"/>
          </a:p>
        </p:txBody>
      </p:sp>
      <p:sp>
        <p:nvSpPr>
          <p:cNvPr id="5" name="Footer Placeholder 5"/>
          <p:cNvSpPr>
            <a:spLocks noGrp="1"/>
          </p:cNvSpPr>
          <p:nvPr>
            <p:ph type="ftr" sz="quarter" idx="11"/>
          </p:nvPr>
        </p:nvSpPr>
        <p:spPr/>
        <p:txBody>
          <a:bodyPr/>
          <a:lstStyle/>
          <a:p>
            <a:endParaRPr lang="sk-SK"/>
          </a:p>
        </p:txBody>
      </p:sp>
      <p:sp>
        <p:nvSpPr>
          <p:cNvPr id="6" name="Slide Number Placeholder 6"/>
          <p:cNvSpPr>
            <a:spLocks noGrp="1"/>
          </p:cNvSpPr>
          <p:nvPr>
            <p:ph type="sldNum" sz="quarter" idx="12"/>
          </p:nvPr>
        </p:nvSpPr>
        <p:spPr/>
        <p:txBody>
          <a:bodyPr/>
          <a:lstStyle/>
          <a:p>
            <a:fld id="{8DA74AE0-C9A7-4FD9-BF41-AE32A79F4416}" type="slidenum">
              <a:rPr lang="sk-SK" smtClean="0"/>
              <a:t>‹#›</a:t>
            </a:fld>
            <a:endParaRPr lang="sk-SK"/>
          </a:p>
        </p:txBody>
      </p:sp>
    </p:spTree>
    <p:extLst>
      <p:ext uri="{BB962C8B-B14F-4D97-AF65-F5344CB8AC3E}">
        <p14:creationId xmlns:p14="http://schemas.microsoft.com/office/powerpoint/2010/main" val="357135293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cs-CZ"/>
              <a:t>Kliknutím lze upravit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220A2B5-9B3A-4CF2-A772-72E3731FEC48}" type="datetimeFigureOut">
              <a:rPr lang="sk-SK" smtClean="0"/>
              <a:t>7. 1. 2021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8DA74AE0-C9A7-4FD9-BF41-AE32A79F4416}" type="slidenum">
              <a:rPr lang="sk-SK" smtClean="0"/>
              <a:t>‹#›</a:t>
            </a:fld>
            <a:endParaRPr lang="sk-SK"/>
          </a:p>
        </p:txBody>
      </p:sp>
    </p:spTree>
    <p:extLst>
      <p:ext uri="{BB962C8B-B14F-4D97-AF65-F5344CB8AC3E}">
        <p14:creationId xmlns:p14="http://schemas.microsoft.com/office/powerpoint/2010/main" val="360587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cs-CZ"/>
              <a:t>Kliknutím lze upravit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220A2B5-9B3A-4CF2-A772-72E3731FEC48}" type="datetimeFigureOut">
              <a:rPr lang="sk-SK" smtClean="0"/>
              <a:t>7. 1. 2021</a:t>
            </a:fld>
            <a:endParaRPr lang="sk-SK"/>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sk-SK"/>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DA74AE0-C9A7-4FD9-BF41-AE32A79F4416}" type="slidenum">
              <a:rPr lang="sk-SK" smtClean="0"/>
              <a:t>‹#›</a:t>
            </a:fld>
            <a:endParaRPr lang="sk-SK"/>
          </a:p>
        </p:txBody>
      </p:sp>
    </p:spTree>
    <p:extLst>
      <p:ext uri="{BB962C8B-B14F-4D97-AF65-F5344CB8AC3E}">
        <p14:creationId xmlns:p14="http://schemas.microsoft.com/office/powerpoint/2010/main" val="1594473314"/>
      </p:ext>
    </p:extLst>
  </p:cSld>
  <p:clrMap bg1="dk1" tx1="lt1" bg2="dk2" tx2="lt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2C0861-6314-41D7-A46C-5F57EDD8B873}"/>
              </a:ext>
            </a:extLst>
          </p:cNvPr>
          <p:cNvSpPr>
            <a:spLocks noGrp="1"/>
          </p:cNvSpPr>
          <p:nvPr>
            <p:ph type="ctrTitle"/>
          </p:nvPr>
        </p:nvSpPr>
        <p:spPr/>
        <p:txBody>
          <a:bodyPr/>
          <a:lstStyle/>
          <a:p>
            <a:r>
              <a:rPr lang="sk-SK" dirty="0"/>
              <a:t>História ezoterických programovacích jazykov</a:t>
            </a:r>
          </a:p>
        </p:txBody>
      </p:sp>
      <p:sp>
        <p:nvSpPr>
          <p:cNvPr id="3" name="Podnadpis 2">
            <a:extLst>
              <a:ext uri="{FF2B5EF4-FFF2-40B4-BE49-F238E27FC236}">
                <a16:creationId xmlns:a16="http://schemas.microsoft.com/office/drawing/2014/main" id="{D1570B26-C536-439C-B6AD-DC50EA38C72C}"/>
              </a:ext>
            </a:extLst>
          </p:cNvPr>
          <p:cNvSpPr>
            <a:spLocks noGrp="1"/>
          </p:cNvSpPr>
          <p:nvPr>
            <p:ph type="subTitle" idx="1"/>
          </p:nvPr>
        </p:nvSpPr>
        <p:spPr/>
        <p:txBody>
          <a:bodyPr/>
          <a:lstStyle/>
          <a:p>
            <a:r>
              <a:rPr lang="sk-SK" dirty="0"/>
              <a:t>Erik Kočamba</a:t>
            </a:r>
          </a:p>
        </p:txBody>
      </p:sp>
    </p:spTree>
    <p:extLst>
      <p:ext uri="{BB962C8B-B14F-4D97-AF65-F5344CB8AC3E}">
        <p14:creationId xmlns:p14="http://schemas.microsoft.com/office/powerpoint/2010/main" val="2135567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Nadpis 1">
            <a:extLst>
              <a:ext uri="{FF2B5EF4-FFF2-40B4-BE49-F238E27FC236}">
                <a16:creationId xmlns:a16="http://schemas.microsoft.com/office/drawing/2014/main" id="{FF65BBF3-35A7-4045-8F54-84AF84267463}"/>
              </a:ext>
            </a:extLst>
          </p:cNvPr>
          <p:cNvSpPr>
            <a:spLocks noGrp="1"/>
          </p:cNvSpPr>
          <p:nvPr>
            <p:ph type="title"/>
          </p:nvPr>
        </p:nvSpPr>
        <p:spPr>
          <a:xfrm>
            <a:off x="1103312" y="452718"/>
            <a:ext cx="8947522" cy="1400530"/>
          </a:xfrm>
        </p:spPr>
        <p:txBody>
          <a:bodyPr anchor="ctr">
            <a:normAutofit/>
          </a:bodyPr>
          <a:lstStyle/>
          <a:p>
            <a:r>
              <a:rPr lang="sk-SK">
                <a:solidFill>
                  <a:srgbClr val="FFFFFF"/>
                </a:solidFill>
              </a:rPr>
              <a:t>Malbolge</a:t>
            </a:r>
          </a:p>
        </p:txBody>
      </p:sp>
      <p:sp>
        <p:nvSpPr>
          <p:cNvPr id="3" name="Zástupný obsah 2">
            <a:extLst>
              <a:ext uri="{FF2B5EF4-FFF2-40B4-BE49-F238E27FC236}">
                <a16:creationId xmlns:a16="http://schemas.microsoft.com/office/drawing/2014/main" id="{14FA4FDE-7EE4-47F6-A007-E038754F9997}"/>
              </a:ext>
            </a:extLst>
          </p:cNvPr>
          <p:cNvSpPr>
            <a:spLocks noGrp="1"/>
          </p:cNvSpPr>
          <p:nvPr>
            <p:ph idx="1"/>
          </p:nvPr>
        </p:nvSpPr>
        <p:spPr>
          <a:xfrm>
            <a:off x="1103312" y="2763520"/>
            <a:ext cx="8946541" cy="3484879"/>
          </a:xfrm>
        </p:spPr>
        <p:txBody>
          <a:bodyPr>
            <a:normAutofit/>
          </a:bodyPr>
          <a:lstStyle/>
          <a:p>
            <a:r>
              <a:rPr lang="sk-SK" b="0" i="0" dirty="0" err="1">
                <a:effectLst/>
              </a:rPr>
              <a:t>Ben</a:t>
            </a:r>
            <a:r>
              <a:rPr lang="sk-SK" b="0" i="0" dirty="0">
                <a:effectLst/>
              </a:rPr>
              <a:t> </a:t>
            </a:r>
            <a:r>
              <a:rPr lang="sk-SK" b="0" i="0" dirty="0" err="1">
                <a:effectLst/>
              </a:rPr>
              <a:t>Olmstead</a:t>
            </a:r>
            <a:endParaRPr lang="sk-SK" b="0" i="0" dirty="0">
              <a:effectLst/>
            </a:endParaRPr>
          </a:p>
          <a:p>
            <a:r>
              <a:rPr lang="sk-SK" dirty="0"/>
              <a:t>1998</a:t>
            </a:r>
          </a:p>
          <a:p>
            <a:r>
              <a:rPr lang="sk-SK" dirty="0"/>
              <a:t>Pomenovaný po ôsmom kruhu pekla v dráme </a:t>
            </a:r>
            <a:r>
              <a:rPr lang="sk-SK" dirty="0" err="1"/>
              <a:t>Dante</a:t>
            </a:r>
            <a:r>
              <a:rPr lang="sk-SK" dirty="0"/>
              <a:t> </a:t>
            </a:r>
            <a:r>
              <a:rPr lang="sk-SK" dirty="0" err="1"/>
              <a:t>Alighieriho</a:t>
            </a:r>
            <a:endParaRPr lang="sk-SK" dirty="0"/>
          </a:p>
          <a:p>
            <a:r>
              <a:rPr lang="sk-SK" dirty="0"/>
              <a:t>Navrhnutý aby bol takmer nepoužiteľný</a:t>
            </a:r>
          </a:p>
        </p:txBody>
      </p:sp>
    </p:spTree>
    <p:extLst>
      <p:ext uri="{BB962C8B-B14F-4D97-AF65-F5344CB8AC3E}">
        <p14:creationId xmlns:p14="http://schemas.microsoft.com/office/powerpoint/2010/main" val="406512214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Nadpis 1">
            <a:extLst>
              <a:ext uri="{FF2B5EF4-FFF2-40B4-BE49-F238E27FC236}">
                <a16:creationId xmlns:a16="http://schemas.microsoft.com/office/drawing/2014/main" id="{44AA26C6-E7A1-4CC0-B494-36862E06A158}"/>
              </a:ext>
            </a:extLst>
          </p:cNvPr>
          <p:cNvSpPr>
            <a:spLocks noGrp="1"/>
          </p:cNvSpPr>
          <p:nvPr>
            <p:ph type="title"/>
          </p:nvPr>
        </p:nvSpPr>
        <p:spPr>
          <a:xfrm>
            <a:off x="1103312" y="452718"/>
            <a:ext cx="8947522" cy="1400530"/>
          </a:xfrm>
        </p:spPr>
        <p:txBody>
          <a:bodyPr anchor="ctr">
            <a:normAutofit/>
          </a:bodyPr>
          <a:lstStyle/>
          <a:p>
            <a:r>
              <a:rPr lang="sk-SK">
                <a:solidFill>
                  <a:srgbClr val="FFFFFF"/>
                </a:solidFill>
              </a:rPr>
              <a:t>Malbolge</a:t>
            </a:r>
          </a:p>
        </p:txBody>
      </p:sp>
      <p:sp>
        <p:nvSpPr>
          <p:cNvPr id="3" name="Zástupný obsah 2">
            <a:extLst>
              <a:ext uri="{FF2B5EF4-FFF2-40B4-BE49-F238E27FC236}">
                <a16:creationId xmlns:a16="http://schemas.microsoft.com/office/drawing/2014/main" id="{77FAFA23-21ED-44A7-B680-2E0968C0A6E8}"/>
              </a:ext>
            </a:extLst>
          </p:cNvPr>
          <p:cNvSpPr>
            <a:spLocks noGrp="1"/>
          </p:cNvSpPr>
          <p:nvPr>
            <p:ph idx="1"/>
          </p:nvPr>
        </p:nvSpPr>
        <p:spPr>
          <a:xfrm>
            <a:off x="1267940" y="3938954"/>
            <a:ext cx="9512772" cy="2279300"/>
          </a:xfrm>
        </p:spPr>
        <p:txBody>
          <a:bodyPr>
            <a:normAutofit/>
          </a:bodyPr>
          <a:lstStyle/>
          <a:p>
            <a:pPr marL="0" indent="0">
              <a:buNone/>
            </a:pPr>
            <a:r>
              <a:rPr lang="sk-SK" dirty="0"/>
              <a:t>(=&lt;`#9]~6ZY32Vx/4Rs+0No-&amp;</a:t>
            </a:r>
            <a:r>
              <a:rPr lang="sk-SK" dirty="0" err="1"/>
              <a:t>Jk</a:t>
            </a:r>
            <a:r>
              <a:rPr lang="sk-SK" dirty="0"/>
              <a:t>)"</a:t>
            </a:r>
            <a:r>
              <a:rPr lang="sk-SK" dirty="0" err="1"/>
              <a:t>Fh</a:t>
            </a:r>
            <a:r>
              <a:rPr lang="sk-SK" dirty="0"/>
              <a:t>}|</a:t>
            </a:r>
            <a:r>
              <a:rPr lang="sk-SK" dirty="0" err="1"/>
              <a:t>Bcy</a:t>
            </a:r>
            <a:r>
              <a:rPr lang="sk-SK" dirty="0"/>
              <a:t>?`=*z]Kw%oG4UUS0/@-ejc(:'8dc</a:t>
            </a:r>
          </a:p>
        </p:txBody>
      </p:sp>
    </p:spTree>
    <p:extLst>
      <p:ext uri="{BB962C8B-B14F-4D97-AF65-F5344CB8AC3E}">
        <p14:creationId xmlns:p14="http://schemas.microsoft.com/office/powerpoint/2010/main" val="305133377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Nadpis 1">
            <a:extLst>
              <a:ext uri="{FF2B5EF4-FFF2-40B4-BE49-F238E27FC236}">
                <a16:creationId xmlns:a16="http://schemas.microsoft.com/office/drawing/2014/main" id="{22A7494B-E212-47B5-9E31-FC18DE6E75D9}"/>
              </a:ext>
            </a:extLst>
          </p:cNvPr>
          <p:cNvSpPr>
            <a:spLocks noGrp="1"/>
          </p:cNvSpPr>
          <p:nvPr>
            <p:ph type="title"/>
          </p:nvPr>
        </p:nvSpPr>
        <p:spPr>
          <a:xfrm>
            <a:off x="1103312" y="452718"/>
            <a:ext cx="8947522" cy="1400530"/>
          </a:xfrm>
        </p:spPr>
        <p:txBody>
          <a:bodyPr anchor="ctr">
            <a:normAutofit/>
          </a:bodyPr>
          <a:lstStyle/>
          <a:p>
            <a:r>
              <a:rPr lang="sk-SK" b="0" i="0">
                <a:solidFill>
                  <a:srgbClr val="FFFFFF"/>
                </a:solidFill>
                <a:effectLst/>
                <a:latin typeface="Linux Libertine"/>
              </a:rPr>
              <a:t>Shakespeare</a:t>
            </a:r>
            <a:endParaRPr lang="sk-SK">
              <a:solidFill>
                <a:srgbClr val="FFFFFF"/>
              </a:solidFill>
            </a:endParaRPr>
          </a:p>
        </p:txBody>
      </p:sp>
      <p:sp>
        <p:nvSpPr>
          <p:cNvPr id="3" name="Zástupný obsah 2">
            <a:extLst>
              <a:ext uri="{FF2B5EF4-FFF2-40B4-BE49-F238E27FC236}">
                <a16:creationId xmlns:a16="http://schemas.microsoft.com/office/drawing/2014/main" id="{5064A8F8-8DB9-4DB3-969C-01712704945B}"/>
              </a:ext>
            </a:extLst>
          </p:cNvPr>
          <p:cNvSpPr>
            <a:spLocks noGrp="1"/>
          </p:cNvSpPr>
          <p:nvPr>
            <p:ph idx="1"/>
          </p:nvPr>
        </p:nvSpPr>
        <p:spPr>
          <a:xfrm>
            <a:off x="1103312" y="2763520"/>
            <a:ext cx="8946541" cy="3484879"/>
          </a:xfrm>
        </p:spPr>
        <p:txBody>
          <a:bodyPr>
            <a:normAutofit/>
          </a:bodyPr>
          <a:lstStyle/>
          <a:p>
            <a:r>
              <a:rPr lang="sv-SE" dirty="0"/>
              <a:t>Karl Hasselström </a:t>
            </a:r>
            <a:r>
              <a:rPr lang="sk-SK" dirty="0"/>
              <a:t>a</a:t>
            </a:r>
            <a:r>
              <a:rPr lang="sv-SE" dirty="0"/>
              <a:t> Jon Åslund</a:t>
            </a:r>
            <a:endParaRPr lang="sk-SK" dirty="0"/>
          </a:p>
          <a:p>
            <a:r>
              <a:rPr lang="sk-SK" dirty="0"/>
              <a:t>2001</a:t>
            </a:r>
          </a:p>
          <a:p>
            <a:r>
              <a:rPr lang="sk-SK" dirty="0"/>
              <a:t>Cieľom bolo vytvoriť jazyk ktorý by pripomínal Shakespearove hry</a:t>
            </a:r>
          </a:p>
        </p:txBody>
      </p:sp>
    </p:spTree>
    <p:extLst>
      <p:ext uri="{BB962C8B-B14F-4D97-AF65-F5344CB8AC3E}">
        <p14:creationId xmlns:p14="http://schemas.microsoft.com/office/powerpoint/2010/main" val="213712836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8"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9"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0"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Nadpis 1">
            <a:extLst>
              <a:ext uri="{FF2B5EF4-FFF2-40B4-BE49-F238E27FC236}">
                <a16:creationId xmlns:a16="http://schemas.microsoft.com/office/drawing/2014/main" id="{098BFA52-0A38-4F20-B5DA-37DF5DDD2949}"/>
              </a:ext>
            </a:extLst>
          </p:cNvPr>
          <p:cNvSpPr>
            <a:spLocks noGrp="1"/>
          </p:cNvSpPr>
          <p:nvPr>
            <p:ph type="title"/>
          </p:nvPr>
        </p:nvSpPr>
        <p:spPr>
          <a:xfrm>
            <a:off x="1103312" y="452718"/>
            <a:ext cx="8947522" cy="1400530"/>
          </a:xfrm>
        </p:spPr>
        <p:txBody>
          <a:bodyPr anchor="ctr">
            <a:normAutofit/>
          </a:bodyPr>
          <a:lstStyle/>
          <a:p>
            <a:r>
              <a:rPr lang="sk-SK" b="0" i="0">
                <a:solidFill>
                  <a:srgbClr val="FFFFFF"/>
                </a:solidFill>
                <a:effectLst/>
                <a:latin typeface="Linux Libertine"/>
              </a:rPr>
              <a:t>Shakespeare</a:t>
            </a:r>
            <a:endParaRPr lang="sk-SK">
              <a:solidFill>
                <a:srgbClr val="FFFFFF"/>
              </a:solidFill>
            </a:endParaRPr>
          </a:p>
        </p:txBody>
      </p:sp>
      <p:sp>
        <p:nvSpPr>
          <p:cNvPr id="3" name="Zástupný obsah 2">
            <a:extLst>
              <a:ext uri="{FF2B5EF4-FFF2-40B4-BE49-F238E27FC236}">
                <a16:creationId xmlns:a16="http://schemas.microsoft.com/office/drawing/2014/main" id="{9DCA63BC-CE1E-4026-8BF1-F0710B79E019}"/>
              </a:ext>
            </a:extLst>
          </p:cNvPr>
          <p:cNvSpPr>
            <a:spLocks noGrp="1"/>
          </p:cNvSpPr>
          <p:nvPr>
            <p:ph idx="1"/>
          </p:nvPr>
        </p:nvSpPr>
        <p:spPr>
          <a:xfrm>
            <a:off x="1103312" y="2763520"/>
            <a:ext cx="8946541" cy="3484879"/>
          </a:xfrm>
        </p:spPr>
        <p:txBody>
          <a:bodyPr>
            <a:normAutofit/>
          </a:bodyPr>
          <a:lstStyle/>
          <a:p>
            <a:pPr>
              <a:lnSpc>
                <a:spcPct val="90000"/>
              </a:lnSpc>
            </a:pPr>
            <a:r>
              <a:rPr lang="en-US" sz="1400" dirty="0"/>
              <a:t>The Infamous Hello World Program. </a:t>
            </a:r>
            <a:endParaRPr lang="sk-SK" sz="1400" dirty="0"/>
          </a:p>
          <a:p>
            <a:pPr>
              <a:lnSpc>
                <a:spcPct val="90000"/>
              </a:lnSpc>
            </a:pPr>
            <a:r>
              <a:rPr lang="en-US" sz="1400" dirty="0"/>
              <a:t>Romeo, a young man with a remarkable patience. Juliet, a likewise young woman of remarkable grace. Ophelia, a remarkable woman much in dispute with Hamlet. Hamlet, the flatterer of Andersen Insulting A/S. </a:t>
            </a:r>
            <a:endParaRPr lang="sk-SK" sz="1400" dirty="0"/>
          </a:p>
          <a:p>
            <a:pPr>
              <a:lnSpc>
                <a:spcPct val="90000"/>
              </a:lnSpc>
            </a:pPr>
            <a:r>
              <a:rPr lang="en-US" sz="1400" dirty="0"/>
              <a:t>Act I: Hamlet's insults and flattery. </a:t>
            </a:r>
            <a:endParaRPr lang="sk-SK" sz="1400" dirty="0"/>
          </a:p>
          <a:p>
            <a:pPr>
              <a:lnSpc>
                <a:spcPct val="90000"/>
              </a:lnSpc>
            </a:pPr>
            <a:r>
              <a:rPr lang="en-US" sz="1400" dirty="0"/>
              <a:t>Scene I: The insulting of Romeo. </a:t>
            </a:r>
            <a:endParaRPr lang="sk-SK" sz="1400" dirty="0"/>
          </a:p>
          <a:p>
            <a:pPr>
              <a:lnSpc>
                <a:spcPct val="90000"/>
              </a:lnSpc>
            </a:pPr>
            <a:r>
              <a:rPr lang="en-US" sz="1400" dirty="0"/>
              <a:t>[Enter Hamlet and Romeo] Hamlet: You lying stupid fatherless big smelly half-witted coward! You are as stupid as the difference between a handsome rich brave hero and thyself! Speak your mind! You are as brave as the sum of your fat little stuffed misused dusty old rotten codpiece and a beautiful fair warm peaceful sunny summer's day. You are as healthy as the difference between the sum of the sweetest reddest rose and my father and yourself! Speak your mind! You are as cowardly as the sum of yourself and the difference between a big mighty proud kingdom and a horse. Speak your mind. Speak your mind! [Exit Romeo]</a:t>
            </a:r>
            <a:endParaRPr lang="sk-SK" sz="1400" dirty="0"/>
          </a:p>
        </p:txBody>
      </p:sp>
    </p:spTree>
    <p:extLst>
      <p:ext uri="{BB962C8B-B14F-4D97-AF65-F5344CB8AC3E}">
        <p14:creationId xmlns:p14="http://schemas.microsoft.com/office/powerpoint/2010/main" val="319102149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Nadpis 1">
            <a:extLst>
              <a:ext uri="{FF2B5EF4-FFF2-40B4-BE49-F238E27FC236}">
                <a16:creationId xmlns:a16="http://schemas.microsoft.com/office/drawing/2014/main" id="{C1549AE3-6FB9-4C0C-9AF0-DBFB09C50B4F}"/>
              </a:ext>
            </a:extLst>
          </p:cNvPr>
          <p:cNvSpPr>
            <a:spLocks noGrp="1"/>
          </p:cNvSpPr>
          <p:nvPr>
            <p:ph type="title"/>
          </p:nvPr>
        </p:nvSpPr>
        <p:spPr>
          <a:xfrm>
            <a:off x="1103312" y="452718"/>
            <a:ext cx="8947522" cy="1400530"/>
          </a:xfrm>
        </p:spPr>
        <p:txBody>
          <a:bodyPr anchor="ctr">
            <a:normAutofit/>
          </a:bodyPr>
          <a:lstStyle/>
          <a:p>
            <a:r>
              <a:rPr lang="sk-SK">
                <a:solidFill>
                  <a:srgbClr val="FFFFFF"/>
                </a:solidFill>
              </a:rPr>
              <a:t>WHITESPACE</a:t>
            </a:r>
          </a:p>
        </p:txBody>
      </p:sp>
      <p:sp>
        <p:nvSpPr>
          <p:cNvPr id="3" name="Zástupný obsah 2">
            <a:extLst>
              <a:ext uri="{FF2B5EF4-FFF2-40B4-BE49-F238E27FC236}">
                <a16:creationId xmlns:a16="http://schemas.microsoft.com/office/drawing/2014/main" id="{C325CFDA-E7A9-452A-8A0C-3C798DCA0B36}"/>
              </a:ext>
            </a:extLst>
          </p:cNvPr>
          <p:cNvSpPr>
            <a:spLocks noGrp="1"/>
          </p:cNvSpPr>
          <p:nvPr>
            <p:ph idx="1"/>
          </p:nvPr>
        </p:nvSpPr>
        <p:spPr>
          <a:xfrm>
            <a:off x="1103312" y="2763520"/>
            <a:ext cx="8946541" cy="3484879"/>
          </a:xfrm>
        </p:spPr>
        <p:txBody>
          <a:bodyPr>
            <a:normAutofit/>
          </a:bodyPr>
          <a:lstStyle/>
          <a:p>
            <a:r>
              <a:rPr lang="en-US" dirty="0"/>
              <a:t>Edwin Brady </a:t>
            </a:r>
            <a:r>
              <a:rPr lang="sk-SK" dirty="0"/>
              <a:t>a</a:t>
            </a:r>
            <a:r>
              <a:rPr lang="en-US" dirty="0"/>
              <a:t> Chris Morris</a:t>
            </a:r>
            <a:endParaRPr lang="sk-SK" dirty="0"/>
          </a:p>
          <a:p>
            <a:r>
              <a:rPr lang="sk-SK" dirty="0"/>
              <a:t>2003</a:t>
            </a:r>
          </a:p>
          <a:p>
            <a:r>
              <a:rPr lang="sk-SK" dirty="0"/>
              <a:t>Pozostáva iba z bielych znakov</a:t>
            </a:r>
          </a:p>
          <a:p>
            <a:r>
              <a:rPr lang="sk-SK" dirty="0"/>
              <a:t>Môže byť obsiahnutý v kóde iného jazyka</a:t>
            </a:r>
          </a:p>
        </p:txBody>
      </p:sp>
    </p:spTree>
    <p:extLst>
      <p:ext uri="{BB962C8B-B14F-4D97-AF65-F5344CB8AC3E}">
        <p14:creationId xmlns:p14="http://schemas.microsoft.com/office/powerpoint/2010/main" val="72324530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Nadpis 1">
            <a:extLst>
              <a:ext uri="{FF2B5EF4-FFF2-40B4-BE49-F238E27FC236}">
                <a16:creationId xmlns:a16="http://schemas.microsoft.com/office/drawing/2014/main" id="{D1314C0E-A54E-460E-B796-103129A9E2AB}"/>
              </a:ext>
            </a:extLst>
          </p:cNvPr>
          <p:cNvSpPr>
            <a:spLocks noGrp="1"/>
          </p:cNvSpPr>
          <p:nvPr>
            <p:ph type="title"/>
          </p:nvPr>
        </p:nvSpPr>
        <p:spPr>
          <a:xfrm>
            <a:off x="1103312" y="452718"/>
            <a:ext cx="8947522" cy="1400530"/>
          </a:xfrm>
        </p:spPr>
        <p:txBody>
          <a:bodyPr anchor="ctr">
            <a:normAutofit/>
          </a:bodyPr>
          <a:lstStyle/>
          <a:p>
            <a:r>
              <a:rPr lang="sk-SK">
                <a:solidFill>
                  <a:srgbClr val="FFFFFF"/>
                </a:solidFill>
              </a:rPr>
              <a:t>Whitespace</a:t>
            </a:r>
          </a:p>
        </p:txBody>
      </p:sp>
      <p:sp>
        <p:nvSpPr>
          <p:cNvPr id="3" name="Zástupný obsah 2">
            <a:extLst>
              <a:ext uri="{FF2B5EF4-FFF2-40B4-BE49-F238E27FC236}">
                <a16:creationId xmlns:a16="http://schemas.microsoft.com/office/drawing/2014/main" id="{8808763B-DBE1-484D-9D56-C2D3D141C9AF}"/>
              </a:ext>
            </a:extLst>
          </p:cNvPr>
          <p:cNvSpPr>
            <a:spLocks noGrp="1"/>
          </p:cNvSpPr>
          <p:nvPr>
            <p:ph idx="1"/>
          </p:nvPr>
        </p:nvSpPr>
        <p:spPr>
          <a:xfrm>
            <a:off x="1103312" y="2763520"/>
            <a:ext cx="8946541" cy="3484879"/>
          </a:xfrm>
        </p:spPr>
        <p:txBody>
          <a:bodyPr>
            <a:normAutofit fontScale="25000" lnSpcReduction="20000"/>
          </a:bodyPr>
          <a:lstStyle/>
          <a:p>
            <a:pPr marL="0" indent="0">
              <a:lnSpc>
                <a:spcPct val="90000"/>
              </a:lnSpc>
              <a:buNone/>
            </a:pPr>
            <a:r>
              <a:rPr lang="sk-SK" sz="500"/>
              <a:t> 	  	   </a:t>
            </a:r>
          </a:p>
          <a:p>
            <a:pPr marL="0" indent="0">
              <a:lnSpc>
                <a:spcPct val="90000"/>
              </a:lnSpc>
              <a:buNone/>
            </a:pPr>
            <a:r>
              <a:rPr lang="sk-SK" sz="500"/>
              <a:t>	</a:t>
            </a:r>
          </a:p>
          <a:p>
            <a:pPr marL="0" indent="0">
              <a:lnSpc>
                <a:spcPct val="90000"/>
              </a:lnSpc>
              <a:buNone/>
            </a:pPr>
            <a:r>
              <a:rPr lang="sk-SK" sz="500"/>
              <a:t>     		  	 	</a:t>
            </a:r>
          </a:p>
          <a:p>
            <a:pPr marL="0" indent="0">
              <a:lnSpc>
                <a:spcPct val="90000"/>
              </a:lnSpc>
              <a:buNone/>
            </a:pPr>
            <a:r>
              <a:rPr lang="sk-SK" sz="500"/>
              <a:t>	</a:t>
            </a:r>
          </a:p>
          <a:p>
            <a:pPr marL="0" indent="0">
              <a:lnSpc>
                <a:spcPct val="90000"/>
              </a:lnSpc>
              <a:buNone/>
            </a:pPr>
            <a:r>
              <a:rPr lang="sk-SK" sz="500"/>
              <a:t>     		 		  </a:t>
            </a:r>
          </a:p>
          <a:p>
            <a:pPr marL="0" indent="0">
              <a:lnSpc>
                <a:spcPct val="90000"/>
              </a:lnSpc>
              <a:buNone/>
            </a:pPr>
            <a:r>
              <a:rPr lang="sk-SK" sz="500"/>
              <a:t>	</a:t>
            </a:r>
          </a:p>
          <a:p>
            <a:pPr marL="0" indent="0">
              <a:lnSpc>
                <a:spcPct val="90000"/>
              </a:lnSpc>
              <a:buNone/>
            </a:pPr>
            <a:r>
              <a:rPr lang="sk-SK" sz="500"/>
              <a:t>     		 		  </a:t>
            </a:r>
          </a:p>
          <a:p>
            <a:pPr marL="0" indent="0">
              <a:lnSpc>
                <a:spcPct val="90000"/>
              </a:lnSpc>
              <a:buNone/>
            </a:pPr>
            <a:r>
              <a:rPr lang="sk-SK" sz="500"/>
              <a:t>	</a:t>
            </a:r>
          </a:p>
          <a:p>
            <a:pPr marL="0" indent="0">
              <a:lnSpc>
                <a:spcPct val="90000"/>
              </a:lnSpc>
              <a:buNone/>
            </a:pPr>
            <a:r>
              <a:rPr lang="sk-SK" sz="500"/>
              <a:t>     		 				</a:t>
            </a:r>
          </a:p>
          <a:p>
            <a:pPr marL="0" indent="0">
              <a:lnSpc>
                <a:spcPct val="90000"/>
              </a:lnSpc>
              <a:buNone/>
            </a:pPr>
            <a:r>
              <a:rPr lang="sk-SK" sz="500"/>
              <a:t>	</a:t>
            </a:r>
          </a:p>
          <a:p>
            <a:pPr marL="0" indent="0">
              <a:lnSpc>
                <a:spcPct val="90000"/>
              </a:lnSpc>
              <a:buNone/>
            </a:pPr>
            <a:r>
              <a:rPr lang="sk-SK" sz="500"/>
              <a:t>      	     </a:t>
            </a:r>
          </a:p>
          <a:p>
            <a:pPr marL="0" indent="0">
              <a:lnSpc>
                <a:spcPct val="90000"/>
              </a:lnSpc>
              <a:buNone/>
            </a:pPr>
            <a:r>
              <a:rPr lang="sk-SK" sz="500"/>
              <a:t>	</a:t>
            </a:r>
          </a:p>
          <a:p>
            <a:pPr marL="0" indent="0">
              <a:lnSpc>
                <a:spcPct val="90000"/>
              </a:lnSpc>
              <a:buNone/>
            </a:pPr>
            <a:r>
              <a:rPr lang="sk-SK" sz="500"/>
              <a:t>     	 	 			</a:t>
            </a:r>
          </a:p>
          <a:p>
            <a:pPr marL="0" indent="0">
              <a:lnSpc>
                <a:spcPct val="90000"/>
              </a:lnSpc>
              <a:buNone/>
            </a:pPr>
            <a:r>
              <a:rPr lang="sk-SK" sz="500"/>
              <a:t>	</a:t>
            </a:r>
          </a:p>
          <a:p>
            <a:pPr marL="0" indent="0">
              <a:lnSpc>
                <a:spcPct val="90000"/>
              </a:lnSpc>
              <a:buNone/>
            </a:pPr>
            <a:r>
              <a:rPr lang="sk-SK" sz="500"/>
              <a:t>     		 				</a:t>
            </a:r>
          </a:p>
          <a:p>
            <a:pPr marL="0" indent="0">
              <a:lnSpc>
                <a:spcPct val="90000"/>
              </a:lnSpc>
              <a:buNone/>
            </a:pPr>
            <a:r>
              <a:rPr lang="sk-SK" sz="500"/>
              <a:t>	</a:t>
            </a:r>
          </a:p>
          <a:p>
            <a:pPr marL="0" indent="0">
              <a:lnSpc>
                <a:spcPct val="90000"/>
              </a:lnSpc>
              <a:buNone/>
            </a:pPr>
            <a:r>
              <a:rPr lang="sk-SK" sz="500"/>
              <a:t>     			  	 </a:t>
            </a:r>
          </a:p>
          <a:p>
            <a:pPr marL="0" indent="0">
              <a:lnSpc>
                <a:spcPct val="90000"/>
              </a:lnSpc>
              <a:buNone/>
            </a:pPr>
            <a:r>
              <a:rPr lang="sk-SK" sz="500"/>
              <a:t>	</a:t>
            </a:r>
          </a:p>
          <a:p>
            <a:pPr marL="0" indent="0">
              <a:lnSpc>
                <a:spcPct val="90000"/>
              </a:lnSpc>
              <a:buNone/>
            </a:pPr>
            <a:r>
              <a:rPr lang="sk-SK" sz="500"/>
              <a:t>     		 		  </a:t>
            </a:r>
          </a:p>
          <a:p>
            <a:pPr marL="0" indent="0">
              <a:lnSpc>
                <a:spcPct val="90000"/>
              </a:lnSpc>
              <a:buNone/>
            </a:pPr>
            <a:r>
              <a:rPr lang="sk-SK" sz="500"/>
              <a:t>	</a:t>
            </a:r>
          </a:p>
          <a:p>
            <a:pPr marL="0" indent="0">
              <a:lnSpc>
                <a:spcPct val="90000"/>
              </a:lnSpc>
              <a:buNone/>
            </a:pPr>
            <a:r>
              <a:rPr lang="sk-SK" sz="500"/>
              <a:t>     		  	  </a:t>
            </a:r>
          </a:p>
          <a:p>
            <a:pPr marL="0" indent="0">
              <a:lnSpc>
                <a:spcPct val="90000"/>
              </a:lnSpc>
              <a:buNone/>
            </a:pPr>
            <a:r>
              <a:rPr lang="sk-SK" sz="500"/>
              <a:t>	</a:t>
            </a:r>
          </a:p>
          <a:p>
            <a:pPr marL="0" indent="0">
              <a:lnSpc>
                <a:spcPct val="90000"/>
              </a:lnSpc>
              <a:buNone/>
            </a:pPr>
            <a:r>
              <a:rPr lang="sk-SK" sz="500"/>
              <a:t>      	    	</a:t>
            </a:r>
          </a:p>
          <a:p>
            <a:pPr marL="0" indent="0">
              <a:lnSpc>
                <a:spcPct val="90000"/>
              </a:lnSpc>
              <a:buNone/>
            </a:pPr>
            <a:r>
              <a:rPr lang="sk-SK" sz="500"/>
              <a:t>	</a:t>
            </a:r>
          </a:p>
          <a:p>
            <a:pPr marL="0" indent="0">
              <a:lnSpc>
                <a:spcPct val="90000"/>
              </a:lnSpc>
              <a:buNone/>
            </a:pPr>
            <a:r>
              <a:rPr lang="sk-SK" sz="500"/>
              <a:t>  </a:t>
            </a:r>
          </a:p>
          <a:p>
            <a:pPr marL="0" indent="0">
              <a:lnSpc>
                <a:spcPct val="90000"/>
              </a:lnSpc>
              <a:buNone/>
            </a:pPr>
            <a:endParaRPr lang="sk-SK" sz="500"/>
          </a:p>
        </p:txBody>
      </p:sp>
    </p:spTree>
    <p:extLst>
      <p:ext uri="{BB962C8B-B14F-4D97-AF65-F5344CB8AC3E}">
        <p14:creationId xmlns:p14="http://schemas.microsoft.com/office/powerpoint/2010/main" val="881679253"/>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11">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0" name="Rectangle 13">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1"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Nadpis 1">
            <a:extLst>
              <a:ext uri="{FF2B5EF4-FFF2-40B4-BE49-F238E27FC236}">
                <a16:creationId xmlns:a16="http://schemas.microsoft.com/office/drawing/2014/main" id="{12AEE94B-3BC1-4B90-BD91-A77E02A8EF63}"/>
              </a:ext>
            </a:extLst>
          </p:cNvPr>
          <p:cNvSpPr>
            <a:spLocks noGrp="1"/>
          </p:cNvSpPr>
          <p:nvPr>
            <p:ph type="title"/>
          </p:nvPr>
        </p:nvSpPr>
        <p:spPr>
          <a:xfrm>
            <a:off x="648930" y="629267"/>
            <a:ext cx="9252154" cy="1016654"/>
          </a:xfrm>
        </p:spPr>
        <p:txBody>
          <a:bodyPr>
            <a:normAutofit/>
          </a:bodyPr>
          <a:lstStyle/>
          <a:p>
            <a:r>
              <a:rPr lang="sk-SK">
                <a:solidFill>
                  <a:srgbClr val="EBEBEB"/>
                </a:solidFill>
              </a:rPr>
              <a:t>Whitespace</a:t>
            </a:r>
          </a:p>
        </p:txBody>
      </p:sp>
      <p:sp useBgFill="1">
        <p:nvSpPr>
          <p:cNvPr id="62" name="Freeform: Shape 17">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5" name="Zástupný obsah 4">
            <a:extLst>
              <a:ext uri="{FF2B5EF4-FFF2-40B4-BE49-F238E27FC236}">
                <a16:creationId xmlns:a16="http://schemas.microsoft.com/office/drawing/2014/main" id="{79972AC2-96B3-4CA3-ADCF-CEBFCD074949}"/>
              </a:ext>
            </a:extLst>
          </p:cNvPr>
          <p:cNvPicPr>
            <a:picLocks noChangeAspect="1"/>
          </p:cNvPicPr>
          <p:nvPr/>
        </p:nvPicPr>
        <p:blipFill rotWithShape="1">
          <a:blip r:embed="rId3">
            <a:extLst>
              <a:ext uri="{28A0092B-C50C-407E-A947-70E740481C1C}">
                <a14:useLocalDpi xmlns:a14="http://schemas.microsoft.com/office/drawing/2010/main" val="0"/>
              </a:ext>
            </a:extLst>
          </a:blip>
          <a:srcRect b="4157"/>
          <a:stretch/>
        </p:blipFill>
        <p:spPr>
          <a:xfrm>
            <a:off x="4449457" y="2638033"/>
            <a:ext cx="5451627" cy="3344000"/>
          </a:xfrm>
          <a:prstGeom prst="rect">
            <a:avLst/>
          </a:prstGeom>
          <a:effectLst/>
        </p:spPr>
      </p:pic>
    </p:spTree>
    <p:extLst>
      <p:ext uri="{BB962C8B-B14F-4D97-AF65-F5344CB8AC3E}">
        <p14:creationId xmlns:p14="http://schemas.microsoft.com/office/powerpoint/2010/main" val="1417370418"/>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Nadpis 1">
            <a:extLst>
              <a:ext uri="{FF2B5EF4-FFF2-40B4-BE49-F238E27FC236}">
                <a16:creationId xmlns:a16="http://schemas.microsoft.com/office/drawing/2014/main" id="{9040F814-5DB5-4375-A4AF-87711B8E581A}"/>
              </a:ext>
            </a:extLst>
          </p:cNvPr>
          <p:cNvSpPr>
            <a:spLocks noGrp="1"/>
          </p:cNvSpPr>
          <p:nvPr>
            <p:ph type="title"/>
          </p:nvPr>
        </p:nvSpPr>
        <p:spPr>
          <a:xfrm>
            <a:off x="1103312" y="452718"/>
            <a:ext cx="8947522" cy="1400530"/>
          </a:xfrm>
        </p:spPr>
        <p:txBody>
          <a:bodyPr anchor="ctr">
            <a:normAutofit/>
          </a:bodyPr>
          <a:lstStyle/>
          <a:p>
            <a:r>
              <a:rPr lang="sk-SK">
                <a:solidFill>
                  <a:srgbClr val="FFFFFF"/>
                </a:solidFill>
              </a:rPr>
              <a:t>LOLCODE</a:t>
            </a:r>
          </a:p>
        </p:txBody>
      </p:sp>
      <p:sp>
        <p:nvSpPr>
          <p:cNvPr id="3" name="Zástupný obsah 2">
            <a:extLst>
              <a:ext uri="{FF2B5EF4-FFF2-40B4-BE49-F238E27FC236}">
                <a16:creationId xmlns:a16="http://schemas.microsoft.com/office/drawing/2014/main" id="{B21A8FD3-167A-4779-BC3A-F00028A8305B}"/>
              </a:ext>
            </a:extLst>
          </p:cNvPr>
          <p:cNvSpPr>
            <a:spLocks noGrp="1"/>
          </p:cNvSpPr>
          <p:nvPr>
            <p:ph idx="1"/>
          </p:nvPr>
        </p:nvSpPr>
        <p:spPr>
          <a:xfrm>
            <a:off x="1103312" y="2763520"/>
            <a:ext cx="8946541" cy="3484879"/>
          </a:xfrm>
        </p:spPr>
        <p:txBody>
          <a:bodyPr>
            <a:normAutofit/>
          </a:bodyPr>
          <a:lstStyle/>
          <a:p>
            <a:r>
              <a:rPr lang="sk-SK" b="0" i="0" dirty="0">
                <a:effectLst/>
              </a:rPr>
              <a:t>Adam </a:t>
            </a:r>
            <a:r>
              <a:rPr lang="sk-SK" b="0" i="0" dirty="0" err="1">
                <a:effectLst/>
              </a:rPr>
              <a:t>Lindsay</a:t>
            </a:r>
            <a:endParaRPr lang="sk-SK" b="0" i="0" dirty="0">
              <a:effectLst/>
            </a:endParaRPr>
          </a:p>
          <a:p>
            <a:r>
              <a:rPr lang="sk-SK" dirty="0"/>
              <a:t>2007</a:t>
            </a:r>
          </a:p>
          <a:p>
            <a:r>
              <a:rPr lang="sk-SK" dirty="0"/>
              <a:t>Príkazy inšpirované </a:t>
            </a:r>
            <a:r>
              <a:rPr lang="sk-SK" b="0" i="0" dirty="0">
                <a:solidFill>
                  <a:srgbClr val="222222"/>
                </a:solidFill>
                <a:effectLst/>
              </a:rPr>
              <a:t>LOLCATS </a:t>
            </a:r>
            <a:r>
              <a:rPr lang="sk-SK" b="0" i="0" dirty="0" err="1">
                <a:solidFill>
                  <a:srgbClr val="222222"/>
                </a:solidFill>
                <a:effectLst/>
              </a:rPr>
              <a:t>meme</a:t>
            </a:r>
            <a:endParaRPr lang="sk-SK" dirty="0"/>
          </a:p>
          <a:p>
            <a:endParaRPr lang="sk-SK" dirty="0">
              <a:latin typeface="Arial" panose="020B0604020202020204" pitchFamily="34" charset="0"/>
            </a:endParaRPr>
          </a:p>
          <a:p>
            <a:endParaRPr lang="sk-SK" dirty="0"/>
          </a:p>
        </p:txBody>
      </p:sp>
      <p:pic>
        <p:nvPicPr>
          <p:cNvPr id="5" name="Obrázek 4" descr="Obsah obrázku text, kočka, savci, exteriér&#10;&#10;Popis byl vytvořen automaticky">
            <a:extLst>
              <a:ext uri="{FF2B5EF4-FFF2-40B4-BE49-F238E27FC236}">
                <a16:creationId xmlns:a16="http://schemas.microsoft.com/office/drawing/2014/main" id="{33CB487C-B9CE-40D3-B6B6-009C746811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6784" y="2523013"/>
            <a:ext cx="2643928" cy="3965892"/>
          </a:xfrm>
          <a:prstGeom prst="rect">
            <a:avLst/>
          </a:prstGeom>
        </p:spPr>
      </p:pic>
    </p:spTree>
    <p:extLst>
      <p:ext uri="{BB962C8B-B14F-4D97-AF65-F5344CB8AC3E}">
        <p14:creationId xmlns:p14="http://schemas.microsoft.com/office/powerpoint/2010/main" val="1208273759"/>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Nadpis 1">
            <a:extLst>
              <a:ext uri="{FF2B5EF4-FFF2-40B4-BE49-F238E27FC236}">
                <a16:creationId xmlns:a16="http://schemas.microsoft.com/office/drawing/2014/main" id="{0DAE6463-5CF2-4D16-99B7-E31CC73F5AE4}"/>
              </a:ext>
            </a:extLst>
          </p:cNvPr>
          <p:cNvSpPr>
            <a:spLocks noGrp="1"/>
          </p:cNvSpPr>
          <p:nvPr>
            <p:ph type="title"/>
          </p:nvPr>
        </p:nvSpPr>
        <p:spPr>
          <a:xfrm>
            <a:off x="1103312" y="452718"/>
            <a:ext cx="8947522" cy="1400530"/>
          </a:xfrm>
        </p:spPr>
        <p:txBody>
          <a:bodyPr anchor="ctr">
            <a:normAutofit/>
          </a:bodyPr>
          <a:lstStyle/>
          <a:p>
            <a:r>
              <a:rPr lang="sk-SK" dirty="0">
                <a:solidFill>
                  <a:srgbClr val="FFFFFF"/>
                </a:solidFill>
              </a:rPr>
              <a:t>LOLCODE</a:t>
            </a:r>
          </a:p>
        </p:txBody>
      </p:sp>
      <p:sp>
        <p:nvSpPr>
          <p:cNvPr id="3" name="Zástupný obsah 2">
            <a:extLst>
              <a:ext uri="{FF2B5EF4-FFF2-40B4-BE49-F238E27FC236}">
                <a16:creationId xmlns:a16="http://schemas.microsoft.com/office/drawing/2014/main" id="{1B9F57B0-77C8-41B6-91DA-C9DA76350556}"/>
              </a:ext>
            </a:extLst>
          </p:cNvPr>
          <p:cNvSpPr>
            <a:spLocks noGrp="1"/>
          </p:cNvSpPr>
          <p:nvPr>
            <p:ph idx="1"/>
          </p:nvPr>
        </p:nvSpPr>
        <p:spPr>
          <a:xfrm>
            <a:off x="1103312" y="2763520"/>
            <a:ext cx="8946541" cy="3484879"/>
          </a:xfrm>
        </p:spPr>
        <p:txBody>
          <a:bodyPr>
            <a:normAutofit/>
          </a:bodyPr>
          <a:lstStyle/>
          <a:p>
            <a:pPr marL="0" indent="0">
              <a:buNone/>
            </a:pPr>
            <a:r>
              <a:rPr lang="en-US" dirty="0"/>
              <a:t>HAI 1.2 </a:t>
            </a:r>
            <a:endParaRPr lang="sk-SK" dirty="0"/>
          </a:p>
          <a:p>
            <a:pPr marL="0" indent="0">
              <a:buNone/>
            </a:pPr>
            <a:r>
              <a:rPr lang="sk-SK" dirty="0"/>
              <a:t>	</a:t>
            </a:r>
            <a:r>
              <a:rPr lang="en-US" dirty="0"/>
              <a:t>CAN HAS STDIO? </a:t>
            </a:r>
            <a:endParaRPr lang="sk-SK" dirty="0"/>
          </a:p>
          <a:p>
            <a:pPr marL="0" indent="0">
              <a:buNone/>
            </a:pPr>
            <a:r>
              <a:rPr lang="sk-SK" dirty="0"/>
              <a:t>	</a:t>
            </a:r>
            <a:r>
              <a:rPr lang="en-US" dirty="0"/>
              <a:t>VISIBLE "HAI WORLD!!!1!" </a:t>
            </a:r>
            <a:endParaRPr lang="sk-SK" dirty="0"/>
          </a:p>
          <a:p>
            <a:pPr marL="0" indent="0">
              <a:buNone/>
            </a:pPr>
            <a:r>
              <a:rPr lang="en-US" dirty="0"/>
              <a:t>KTHXBYE</a:t>
            </a:r>
            <a:endParaRPr lang="sk-SK" dirty="0"/>
          </a:p>
        </p:txBody>
      </p:sp>
    </p:spTree>
    <p:extLst>
      <p:ext uri="{BB962C8B-B14F-4D97-AF65-F5344CB8AC3E}">
        <p14:creationId xmlns:p14="http://schemas.microsoft.com/office/powerpoint/2010/main" val="548133800"/>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1"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3"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Nadpis 1">
            <a:extLst>
              <a:ext uri="{FF2B5EF4-FFF2-40B4-BE49-F238E27FC236}">
                <a16:creationId xmlns:a16="http://schemas.microsoft.com/office/drawing/2014/main" id="{914C01DB-C48E-4FAC-AAE4-7C7669B80765}"/>
              </a:ext>
            </a:extLst>
          </p:cNvPr>
          <p:cNvSpPr>
            <a:spLocks noGrp="1"/>
          </p:cNvSpPr>
          <p:nvPr>
            <p:ph type="title"/>
          </p:nvPr>
        </p:nvSpPr>
        <p:spPr>
          <a:xfrm>
            <a:off x="1103312" y="452718"/>
            <a:ext cx="8947522" cy="1400530"/>
          </a:xfrm>
        </p:spPr>
        <p:txBody>
          <a:bodyPr anchor="ctr">
            <a:normAutofit/>
          </a:bodyPr>
          <a:lstStyle/>
          <a:p>
            <a:r>
              <a:rPr lang="sk-SK">
                <a:solidFill>
                  <a:srgbClr val="FFFFFF"/>
                </a:solidFill>
              </a:rPr>
              <a:t>Piet</a:t>
            </a:r>
          </a:p>
        </p:txBody>
      </p:sp>
      <p:sp>
        <p:nvSpPr>
          <p:cNvPr id="3" name="Zástupný obsah 2">
            <a:extLst>
              <a:ext uri="{FF2B5EF4-FFF2-40B4-BE49-F238E27FC236}">
                <a16:creationId xmlns:a16="http://schemas.microsoft.com/office/drawing/2014/main" id="{70E5D276-DA83-4193-90EC-C8D26F9DAB22}"/>
              </a:ext>
            </a:extLst>
          </p:cNvPr>
          <p:cNvSpPr>
            <a:spLocks noGrp="1"/>
          </p:cNvSpPr>
          <p:nvPr>
            <p:ph idx="1"/>
          </p:nvPr>
        </p:nvSpPr>
        <p:spPr>
          <a:xfrm>
            <a:off x="1103312" y="2763520"/>
            <a:ext cx="8946541" cy="3484879"/>
          </a:xfrm>
        </p:spPr>
        <p:txBody>
          <a:bodyPr>
            <a:normAutofit/>
          </a:bodyPr>
          <a:lstStyle/>
          <a:p>
            <a:r>
              <a:rPr lang="sk-SK" dirty="0"/>
              <a:t>David </a:t>
            </a:r>
            <a:r>
              <a:rPr lang="sk-SK" dirty="0" err="1"/>
              <a:t>Morgan</a:t>
            </a:r>
            <a:r>
              <a:rPr lang="sk-SK" dirty="0"/>
              <a:t>-Mar  </a:t>
            </a:r>
          </a:p>
          <a:p>
            <a:r>
              <a:rPr lang="sk-SK" dirty="0"/>
              <a:t>Výstup je podobný abstraktnému obrazu</a:t>
            </a:r>
          </a:p>
          <a:p>
            <a:r>
              <a:rPr lang="sk-SK" dirty="0"/>
              <a:t>Je tvorený 20 farbami</a:t>
            </a:r>
          </a:p>
          <a:p>
            <a:r>
              <a:rPr lang="sk-SK" dirty="0"/>
              <a:t>Každá farba reprezentuje </a:t>
            </a:r>
            <a:r>
              <a:rPr lang="sk-SK" dirty="0" err="1"/>
              <a:t>integer</a:t>
            </a:r>
            <a:endParaRPr lang="sk-SK" dirty="0"/>
          </a:p>
          <a:p>
            <a:endParaRPr lang="sk-SK" dirty="0"/>
          </a:p>
          <a:p>
            <a:pPr marL="0" indent="0">
              <a:buNone/>
            </a:pPr>
            <a:endParaRPr lang="sk-SK" dirty="0"/>
          </a:p>
        </p:txBody>
      </p:sp>
    </p:spTree>
    <p:extLst>
      <p:ext uri="{BB962C8B-B14F-4D97-AF65-F5344CB8AC3E}">
        <p14:creationId xmlns:p14="http://schemas.microsoft.com/office/powerpoint/2010/main" val="120497634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Nadpis 1">
            <a:extLst>
              <a:ext uri="{FF2B5EF4-FFF2-40B4-BE49-F238E27FC236}">
                <a16:creationId xmlns:a16="http://schemas.microsoft.com/office/drawing/2014/main" id="{27F0A8C4-5812-4390-9E6C-EABF26DE77C1}"/>
              </a:ext>
            </a:extLst>
          </p:cNvPr>
          <p:cNvSpPr>
            <a:spLocks noGrp="1"/>
          </p:cNvSpPr>
          <p:nvPr>
            <p:ph type="title"/>
          </p:nvPr>
        </p:nvSpPr>
        <p:spPr>
          <a:xfrm>
            <a:off x="1103312" y="452718"/>
            <a:ext cx="8947522" cy="1400530"/>
          </a:xfrm>
        </p:spPr>
        <p:txBody>
          <a:bodyPr anchor="ctr">
            <a:normAutofit/>
          </a:bodyPr>
          <a:lstStyle/>
          <a:p>
            <a:r>
              <a:rPr lang="sk-SK">
                <a:solidFill>
                  <a:srgbClr val="FFFFFF"/>
                </a:solidFill>
              </a:rPr>
              <a:t>Ezoterický programovací jazyk</a:t>
            </a:r>
          </a:p>
        </p:txBody>
      </p:sp>
      <p:sp>
        <p:nvSpPr>
          <p:cNvPr id="3" name="Zástupný obsah 2">
            <a:extLst>
              <a:ext uri="{FF2B5EF4-FFF2-40B4-BE49-F238E27FC236}">
                <a16:creationId xmlns:a16="http://schemas.microsoft.com/office/drawing/2014/main" id="{BF4881A9-675A-484C-871C-7343FE067325}"/>
              </a:ext>
            </a:extLst>
          </p:cNvPr>
          <p:cNvSpPr>
            <a:spLocks noGrp="1"/>
          </p:cNvSpPr>
          <p:nvPr>
            <p:ph idx="1"/>
          </p:nvPr>
        </p:nvSpPr>
        <p:spPr>
          <a:xfrm>
            <a:off x="1103312" y="2763520"/>
            <a:ext cx="8946541" cy="3484879"/>
          </a:xfrm>
        </p:spPr>
        <p:txBody>
          <a:bodyPr>
            <a:normAutofit/>
          </a:bodyPr>
          <a:lstStyle/>
          <a:p>
            <a:r>
              <a:rPr lang="sk-SK" dirty="0" err="1"/>
              <a:t>Esolang</a:t>
            </a:r>
            <a:endParaRPr lang="sk-SK" dirty="0"/>
          </a:p>
          <a:p>
            <a:r>
              <a:rPr lang="sk-SK" dirty="0"/>
              <a:t>Experimentovanie s divnými nápadmi</a:t>
            </a:r>
          </a:p>
          <a:p>
            <a:r>
              <a:rPr lang="sk-SK" dirty="0"/>
              <a:t>Zložité programovanie</a:t>
            </a:r>
          </a:p>
          <a:p>
            <a:r>
              <a:rPr lang="sk-SK" dirty="0"/>
              <a:t>Vtip</a:t>
            </a:r>
          </a:p>
          <a:p>
            <a:endParaRPr lang="sk-SK" dirty="0"/>
          </a:p>
        </p:txBody>
      </p:sp>
    </p:spTree>
    <p:extLst>
      <p:ext uri="{BB962C8B-B14F-4D97-AF65-F5344CB8AC3E}">
        <p14:creationId xmlns:p14="http://schemas.microsoft.com/office/powerpoint/2010/main" val="3114318128"/>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5F281A-EA91-499E-B870-C7EA4C497098}"/>
              </a:ext>
            </a:extLst>
          </p:cNvPr>
          <p:cNvSpPr>
            <a:spLocks noGrp="1"/>
          </p:cNvSpPr>
          <p:nvPr>
            <p:ph type="title"/>
          </p:nvPr>
        </p:nvSpPr>
        <p:spPr/>
        <p:txBody>
          <a:bodyPr/>
          <a:lstStyle/>
          <a:p>
            <a:r>
              <a:rPr lang="sk-SK" dirty="0"/>
              <a:t>Piet</a:t>
            </a:r>
          </a:p>
        </p:txBody>
      </p:sp>
      <p:pic>
        <p:nvPicPr>
          <p:cNvPr id="5" name="Zástupný obsah 4" descr="Obsah obrázku barevné, žlutá, zelená&#10;&#10;Popis byl vytvořen automaticky">
            <a:extLst>
              <a:ext uri="{FF2B5EF4-FFF2-40B4-BE49-F238E27FC236}">
                <a16:creationId xmlns:a16="http://schemas.microsoft.com/office/drawing/2014/main" id="{5A336208-90E0-46CB-86D7-AAED2999D5F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690688"/>
            <a:ext cx="1362075" cy="1362075"/>
          </a:xfrm>
        </p:spPr>
      </p:pic>
      <p:pic>
        <p:nvPicPr>
          <p:cNvPr id="7" name="Obrázek 6">
            <a:extLst>
              <a:ext uri="{FF2B5EF4-FFF2-40B4-BE49-F238E27FC236}">
                <a16:creationId xmlns:a16="http://schemas.microsoft.com/office/drawing/2014/main" id="{BA026FC4-1B33-4F6C-9145-FEB46B1465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934" y="1690688"/>
            <a:ext cx="1460317" cy="1460317"/>
          </a:xfrm>
          <a:prstGeom prst="rect">
            <a:avLst/>
          </a:prstGeom>
        </p:spPr>
      </p:pic>
      <p:pic>
        <p:nvPicPr>
          <p:cNvPr id="9" name="Obrázek 8">
            <a:extLst>
              <a:ext uri="{FF2B5EF4-FFF2-40B4-BE49-F238E27FC236}">
                <a16:creationId xmlns:a16="http://schemas.microsoft.com/office/drawing/2014/main" id="{7AA7658C-3B16-43DB-A8CA-0242D46EA8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6673" y="2235349"/>
            <a:ext cx="2539682" cy="2387301"/>
          </a:xfrm>
          <a:prstGeom prst="rect">
            <a:avLst/>
          </a:prstGeom>
        </p:spPr>
      </p:pic>
      <p:pic>
        <p:nvPicPr>
          <p:cNvPr id="11" name="Obrázek 10">
            <a:extLst>
              <a:ext uri="{FF2B5EF4-FFF2-40B4-BE49-F238E27FC236}">
                <a16:creationId xmlns:a16="http://schemas.microsoft.com/office/drawing/2014/main" id="{AA714F72-48C0-4CEC-8120-776CD034AB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3429000"/>
            <a:ext cx="2237288" cy="2237288"/>
          </a:xfrm>
          <a:prstGeom prst="rect">
            <a:avLst/>
          </a:prstGeom>
        </p:spPr>
      </p:pic>
      <p:pic>
        <p:nvPicPr>
          <p:cNvPr id="13" name="Obrázek 12">
            <a:extLst>
              <a:ext uri="{FF2B5EF4-FFF2-40B4-BE49-F238E27FC236}">
                <a16:creationId xmlns:a16="http://schemas.microsoft.com/office/drawing/2014/main" id="{0A843E4F-0CAD-4A9F-A865-3758C7A02A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53934" y="3802002"/>
            <a:ext cx="1928571" cy="1864286"/>
          </a:xfrm>
          <a:prstGeom prst="rect">
            <a:avLst/>
          </a:prstGeom>
        </p:spPr>
      </p:pic>
    </p:spTree>
    <p:extLst>
      <p:ext uri="{BB962C8B-B14F-4D97-AF65-F5344CB8AC3E}">
        <p14:creationId xmlns:p14="http://schemas.microsoft.com/office/powerpoint/2010/main" val="1726182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Nadpis 1">
            <a:extLst>
              <a:ext uri="{FF2B5EF4-FFF2-40B4-BE49-F238E27FC236}">
                <a16:creationId xmlns:a16="http://schemas.microsoft.com/office/drawing/2014/main" id="{7C1440BA-0B85-427A-A1E6-9CA2CD71D805}"/>
              </a:ext>
            </a:extLst>
          </p:cNvPr>
          <p:cNvSpPr>
            <a:spLocks noGrp="1"/>
          </p:cNvSpPr>
          <p:nvPr>
            <p:ph type="title"/>
          </p:nvPr>
        </p:nvSpPr>
        <p:spPr>
          <a:xfrm>
            <a:off x="1103312" y="452718"/>
            <a:ext cx="8947522" cy="1400530"/>
          </a:xfrm>
        </p:spPr>
        <p:txBody>
          <a:bodyPr anchor="ctr">
            <a:normAutofit/>
          </a:bodyPr>
          <a:lstStyle/>
          <a:p>
            <a:r>
              <a:rPr lang="sk-SK" dirty="0" err="1">
                <a:solidFill>
                  <a:srgbClr val="FFFFFF"/>
                </a:solidFill>
              </a:rPr>
              <a:t>Velato</a:t>
            </a:r>
            <a:endParaRPr lang="sk-SK" dirty="0">
              <a:solidFill>
                <a:srgbClr val="FFFFFF"/>
              </a:solidFill>
            </a:endParaRPr>
          </a:p>
        </p:txBody>
      </p:sp>
      <p:sp>
        <p:nvSpPr>
          <p:cNvPr id="3" name="Zástupný obsah 2">
            <a:extLst>
              <a:ext uri="{FF2B5EF4-FFF2-40B4-BE49-F238E27FC236}">
                <a16:creationId xmlns:a16="http://schemas.microsoft.com/office/drawing/2014/main" id="{F036C239-14EF-4F89-AF39-5BF30ED1222A}"/>
              </a:ext>
            </a:extLst>
          </p:cNvPr>
          <p:cNvSpPr>
            <a:spLocks noGrp="1"/>
          </p:cNvSpPr>
          <p:nvPr>
            <p:ph idx="1"/>
          </p:nvPr>
        </p:nvSpPr>
        <p:spPr>
          <a:xfrm>
            <a:off x="1103312" y="2763520"/>
            <a:ext cx="8946541" cy="3484879"/>
          </a:xfrm>
        </p:spPr>
        <p:txBody>
          <a:bodyPr>
            <a:normAutofit/>
          </a:bodyPr>
          <a:lstStyle/>
          <a:p>
            <a:r>
              <a:rPr lang="sk-SK" dirty="0"/>
              <a:t>Daniel </a:t>
            </a:r>
            <a:r>
              <a:rPr lang="sk-SK" dirty="0" err="1"/>
              <a:t>Temkin</a:t>
            </a:r>
            <a:endParaRPr lang="sk-SK" dirty="0"/>
          </a:p>
          <a:p>
            <a:r>
              <a:rPr lang="sk-SK" dirty="0"/>
              <a:t>2009</a:t>
            </a:r>
          </a:p>
          <a:p>
            <a:r>
              <a:rPr lang="sk-SK" dirty="0"/>
              <a:t>Používa MIDI súbory ako zdrojový kód </a:t>
            </a:r>
          </a:p>
          <a:p>
            <a:r>
              <a:rPr lang="sk-SK" dirty="0"/>
              <a:t>Program sa dá zapísať do nôt </a:t>
            </a:r>
          </a:p>
          <a:p>
            <a:endParaRPr lang="sk-SK" dirty="0"/>
          </a:p>
        </p:txBody>
      </p:sp>
    </p:spTree>
    <p:extLst>
      <p:ext uri="{BB962C8B-B14F-4D97-AF65-F5344CB8AC3E}">
        <p14:creationId xmlns:p14="http://schemas.microsoft.com/office/powerpoint/2010/main" val="2337243240"/>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Nadpis 1">
            <a:extLst>
              <a:ext uri="{FF2B5EF4-FFF2-40B4-BE49-F238E27FC236}">
                <a16:creationId xmlns:a16="http://schemas.microsoft.com/office/drawing/2014/main" id="{FFF22727-3369-43C8-89B3-880BDDE53EEE}"/>
              </a:ext>
            </a:extLst>
          </p:cNvPr>
          <p:cNvSpPr>
            <a:spLocks noGrp="1"/>
          </p:cNvSpPr>
          <p:nvPr>
            <p:ph type="title"/>
          </p:nvPr>
        </p:nvSpPr>
        <p:spPr>
          <a:xfrm>
            <a:off x="648930" y="629267"/>
            <a:ext cx="9252154" cy="1016654"/>
          </a:xfrm>
        </p:spPr>
        <p:txBody>
          <a:bodyPr>
            <a:normAutofit/>
          </a:bodyPr>
          <a:lstStyle/>
          <a:p>
            <a:r>
              <a:rPr lang="sk-SK">
                <a:solidFill>
                  <a:srgbClr val="EBEBEB"/>
                </a:solidFill>
              </a:rPr>
              <a:t>Velato</a:t>
            </a:r>
          </a:p>
        </p:txBody>
      </p:sp>
      <p:sp useBgFill="1">
        <p:nvSpPr>
          <p:cNvPr id="18" name="Freeform: Shape 17">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5" name="Zástupný obsah 4" descr="Obsah obrázku text, hejno, světlo, čára&#10;&#10;Popis byl vytvořen automaticky">
            <a:extLst>
              <a:ext uri="{FF2B5EF4-FFF2-40B4-BE49-F238E27FC236}">
                <a16:creationId xmlns:a16="http://schemas.microsoft.com/office/drawing/2014/main" id="{C09E0D46-85AE-474F-B0E1-DC151A6C6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8488" y="2448878"/>
            <a:ext cx="2875024" cy="4021060"/>
          </a:xfrm>
          <a:prstGeom prst="rect">
            <a:avLst/>
          </a:prstGeom>
          <a:effectLst/>
        </p:spPr>
      </p:pic>
    </p:spTree>
    <p:extLst>
      <p:ext uri="{BB962C8B-B14F-4D97-AF65-F5344CB8AC3E}">
        <p14:creationId xmlns:p14="http://schemas.microsoft.com/office/powerpoint/2010/main" val="4083290663"/>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Nadpis 1">
            <a:extLst>
              <a:ext uri="{FF2B5EF4-FFF2-40B4-BE49-F238E27FC236}">
                <a16:creationId xmlns:a16="http://schemas.microsoft.com/office/drawing/2014/main" id="{4E2DDDBE-B7C8-4C9D-96A3-E08A3DC50273}"/>
              </a:ext>
            </a:extLst>
          </p:cNvPr>
          <p:cNvSpPr>
            <a:spLocks noGrp="1"/>
          </p:cNvSpPr>
          <p:nvPr>
            <p:ph type="title"/>
          </p:nvPr>
        </p:nvSpPr>
        <p:spPr>
          <a:xfrm>
            <a:off x="1103312" y="452718"/>
            <a:ext cx="8947522" cy="1400530"/>
          </a:xfrm>
        </p:spPr>
        <p:txBody>
          <a:bodyPr anchor="ctr">
            <a:normAutofit/>
          </a:bodyPr>
          <a:lstStyle/>
          <a:p>
            <a:r>
              <a:rPr lang="sk-SK" dirty="0">
                <a:solidFill>
                  <a:srgbClr val="FFFFFF"/>
                </a:solidFill>
              </a:rPr>
              <a:t>JSF</a:t>
            </a:r>
            <a:r>
              <a:rPr lang="en-US" dirty="0">
                <a:solidFill>
                  <a:srgbClr val="FFFFFF"/>
                </a:solidFill>
              </a:rPr>
              <a:t>*</a:t>
            </a:r>
            <a:r>
              <a:rPr lang="sk-SK" dirty="0" err="1">
                <a:solidFill>
                  <a:srgbClr val="FFFFFF"/>
                </a:solidFill>
              </a:rPr>
              <a:t>ck</a:t>
            </a:r>
            <a:endParaRPr lang="sk-SK" dirty="0">
              <a:solidFill>
                <a:srgbClr val="FFFFFF"/>
              </a:solidFill>
            </a:endParaRPr>
          </a:p>
        </p:txBody>
      </p:sp>
      <p:sp>
        <p:nvSpPr>
          <p:cNvPr id="3" name="Zástupný obsah 2">
            <a:extLst>
              <a:ext uri="{FF2B5EF4-FFF2-40B4-BE49-F238E27FC236}">
                <a16:creationId xmlns:a16="http://schemas.microsoft.com/office/drawing/2014/main" id="{09CA4849-3CAA-4B93-A393-F563AFE36BB0}"/>
              </a:ext>
            </a:extLst>
          </p:cNvPr>
          <p:cNvSpPr>
            <a:spLocks noGrp="1"/>
          </p:cNvSpPr>
          <p:nvPr>
            <p:ph idx="1"/>
          </p:nvPr>
        </p:nvSpPr>
        <p:spPr>
          <a:xfrm>
            <a:off x="1103312" y="2763520"/>
            <a:ext cx="8946541" cy="3484879"/>
          </a:xfrm>
        </p:spPr>
        <p:txBody>
          <a:bodyPr>
            <a:normAutofit/>
          </a:bodyPr>
          <a:lstStyle/>
          <a:p>
            <a:r>
              <a:rPr lang="sk-SK" dirty="0" err="1"/>
              <a:t>Yosuke</a:t>
            </a:r>
            <a:r>
              <a:rPr lang="sk-SK" dirty="0"/>
              <a:t> </a:t>
            </a:r>
            <a:r>
              <a:rPr lang="sk-SK" dirty="0" err="1"/>
              <a:t>Hasegawa</a:t>
            </a:r>
            <a:endParaRPr lang="sk-SK" dirty="0"/>
          </a:p>
          <a:p>
            <a:r>
              <a:rPr lang="sk-SK" dirty="0"/>
              <a:t>2010</a:t>
            </a:r>
          </a:p>
          <a:p>
            <a:r>
              <a:rPr lang="sk-SK" dirty="0" err="1"/>
              <a:t>Validný</a:t>
            </a:r>
            <a:r>
              <a:rPr lang="sk-SK" dirty="0"/>
              <a:t> JS kód</a:t>
            </a:r>
          </a:p>
          <a:p>
            <a:r>
              <a:rPr lang="sk-SK" dirty="0"/>
              <a:t>6 príkazov: +!()</a:t>
            </a:r>
            <a:r>
              <a:rPr lang="en-US" dirty="0"/>
              <a:t>[]</a:t>
            </a:r>
            <a:endParaRPr lang="sk-SK" dirty="0"/>
          </a:p>
        </p:txBody>
      </p:sp>
    </p:spTree>
    <p:extLst>
      <p:ext uri="{BB962C8B-B14F-4D97-AF65-F5344CB8AC3E}">
        <p14:creationId xmlns:p14="http://schemas.microsoft.com/office/powerpoint/2010/main" val="3751881632"/>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Nadpis 1">
            <a:extLst>
              <a:ext uri="{FF2B5EF4-FFF2-40B4-BE49-F238E27FC236}">
                <a16:creationId xmlns:a16="http://schemas.microsoft.com/office/drawing/2014/main" id="{4E2DDDBE-B7C8-4C9D-96A3-E08A3DC50273}"/>
              </a:ext>
            </a:extLst>
          </p:cNvPr>
          <p:cNvSpPr>
            <a:spLocks noGrp="1"/>
          </p:cNvSpPr>
          <p:nvPr>
            <p:ph type="title"/>
          </p:nvPr>
        </p:nvSpPr>
        <p:spPr>
          <a:xfrm>
            <a:off x="1103312" y="452718"/>
            <a:ext cx="8947522" cy="1400530"/>
          </a:xfrm>
        </p:spPr>
        <p:txBody>
          <a:bodyPr anchor="ctr">
            <a:normAutofit/>
          </a:bodyPr>
          <a:lstStyle/>
          <a:p>
            <a:r>
              <a:rPr lang="sk-SK" dirty="0">
                <a:solidFill>
                  <a:srgbClr val="FFFFFF"/>
                </a:solidFill>
              </a:rPr>
              <a:t>JSF</a:t>
            </a:r>
            <a:r>
              <a:rPr lang="en-US" dirty="0">
                <a:solidFill>
                  <a:srgbClr val="FFFFFF"/>
                </a:solidFill>
              </a:rPr>
              <a:t>*</a:t>
            </a:r>
            <a:r>
              <a:rPr lang="sk-SK" dirty="0" err="1">
                <a:solidFill>
                  <a:srgbClr val="FFFFFF"/>
                </a:solidFill>
              </a:rPr>
              <a:t>ck</a:t>
            </a:r>
            <a:endParaRPr lang="sk-SK" dirty="0">
              <a:solidFill>
                <a:srgbClr val="FFFFFF"/>
              </a:solidFill>
            </a:endParaRPr>
          </a:p>
        </p:txBody>
      </p:sp>
      <p:sp>
        <p:nvSpPr>
          <p:cNvPr id="3" name="Zástupný obsah 2">
            <a:extLst>
              <a:ext uri="{FF2B5EF4-FFF2-40B4-BE49-F238E27FC236}">
                <a16:creationId xmlns:a16="http://schemas.microsoft.com/office/drawing/2014/main" id="{09CA4849-3CAA-4B93-A393-F563AFE36BB0}"/>
              </a:ext>
            </a:extLst>
          </p:cNvPr>
          <p:cNvSpPr>
            <a:spLocks noGrp="1"/>
          </p:cNvSpPr>
          <p:nvPr>
            <p:ph idx="1"/>
          </p:nvPr>
        </p:nvSpPr>
        <p:spPr>
          <a:xfrm>
            <a:off x="1103312" y="2763520"/>
            <a:ext cx="10070455" cy="3484879"/>
          </a:xfrm>
        </p:spPr>
        <p:txBody>
          <a:bodyPr>
            <a:normAutofit/>
          </a:bodyPr>
          <a:lstStyle/>
          <a:p>
            <a:pPr marL="0" indent="0">
              <a:lnSpc>
                <a:spcPct val="90000"/>
              </a:lnSpc>
              <a:buNone/>
            </a:pPr>
            <a:r>
              <a:rPr lang="sk-SK" sz="700" dirty="0"/>
              <a:t>[][(![]+[])[+[]]+(![]+[])[!+[]+!+[]]+(![]+[])[+!+[]]+(!![]+[])[+[]]][([][(![]+[])[+[]]+(![]+[])[!+[]+!+[]]+(![]+[])[+!+[]]+(!![]+[])[+[]]]+[])[!+[]+!+[]+!+[]]+(!![]+[][(![]+[])[+[]]+(![]+[])[!+[]+!+[]]+(![]+[])[+!+[]]+(!![]+[])[+[]]])[+!+[]+[+[]]]+([][[]]+[])[+!+[]]+(![]+[])[!+[]+!+[]+!+[]]+(!![]+[])[+[]]+(!![]+[])[+!+[]]+([][[]]+[])[+[]]+([][(![]+[])[+[]]+(![]+[])[!+[]+!+[]]+(![]+[])[+!+[]]+(!![]+[])[+[]]]+[])[!+[]+!+[]+!+[]]+(!![]+[])[+[]]+(!![]+[][(![]+[])[+[]]+(![]+[])[!+[]+!+[]]+(![]+[])[+!+[]]+(!![]+[])[+[]]])[+!+[]+[+[]]]+(!![]+[])[+!+[]]]((!![]+[])[+!+[]]+(!![]+[])[!+[]+!+[]+!+[]]+(!![]+[])[+[]]+([][[]]+[])[+[]]+(!![]+[])[+!+[]]+([][[]]+[])[+!+[]]+(+[![]]+[][(![]+[])[+[]]+(![]+[])[!+[]+!+[]]+(![]+[])[+!+[]]+(!![]+[])[+[]]])[+!+[]+[+!+[]]]+(!![]+[])[!+[]+!+[]+!+[]]+(+(!+[]+!+[]+!+[]+[+!+[]]))[(!![]+[])[+[]]+(!![]+[][(![]+[])[+[]]+(![]+[])[!+[]+!+[]]+(![]+[])[+!+[]]+(!![]+[])[+[]]])[+!+[]+[+[]]]+([]+[])[([][(![]+[])[+[]]+(![]+[])[!+[]+!+[]]+(![]+[])[+!+[]]+(!![]+[])[+[]]]+[])[!+[]+!+[]+!+[]]+(!![]+[][(![]+[])[+[]]+(![]+[])[!+[]+!+[]]+(![]+[])[+!+[]]+(!![]+[])[+[]]])[+!+[]+[+[]]]+([][[]]+[])[+!+[]]+(![]+[])[!+[]+!+[]+!+[]]+(!![]+[])[+[]]+(!![]+[])[+!+[]]+([][[]]+[])[+[]]+([][(![]+[])[+[]]+(![]+[])[!+[]+!+[]]+(![]+[])[+!+[]]+(!![]+[])[+[]]]+[])[!+[]+!+[]+!+[]]+(!![]+[])[+[]]+(!![]+[][(![]+[])[+[]]+(![]+[])[!+[]+!+[]]+(![]+[])[+!+[]]+(!![]+[])[+[]]])[+!+[]+[+[]]]+(!![]+[])[+!+[]]][([][[]]+[])[+!+[]]+(![]+[])[+!+[]]+((+[])[([][(![]+[])[+[]]+(![]+[])[!+[]+!+[]]+(![]+[])[+!+[]]+(!![]+[])[+[]]]+[])[!+[]+!+[]+!+[]]+(!![]+[][(![]+[])[+[]]+(![]+[])[!+[]+!+[]]+(![]+[])[+!+[]]+(!![]+[])[+[]]])[+!+[]+[+[]]]+([][[]]+[])[+!+[]]+(![]+[])[!+[]+!+[]+!+[]]+(!![]+[])[+[]]+(!![]+[])[+!+[]]+([][[]]+[])[+[]]+([][(![]+[])[+[]]+(![]+[])[!+[]+!+[]]+(![]+[])[+!+[]]+(!![]+[])[+[]]]+[])[!+[]+!+[]+!+[]]+(!![]+[])[+[]]+(!![]+[][(![]+[])[+[]]+(![]+[])[!+[]+!+[]]+(![]+[])[+!+[]]+(!![]+[])[+[]]])[+!+[]+[+[]]]+(!![]+[])[+!+[]]]+[])[+!+[]+[+!+[]]]+(!![]+[])[!+[]+!+[]+!+[]]]](!+[]+!+[]+!+[]+[!+[]+!+[]])+(![]+[])[+!+[]]+(![]+[])[!+[]+!+[]])()([][(![]+[])[+[]]+(![]+[])[!+[]+!+[]]+(![]+[])[+!+[]]+(!![]+[])[+[]]][([][(![]+[])[+[]]+(![]+[])[!+[]+!+[]]+(![]+[])[+!+[]]+(!![]+[])[+[]]]+[])[!+[]+!+[]+!+[]]+(!![]+[][(![]+[])[+[]]+(![]+[])[!+[]+!+[]]+(![]+[])[+!+[]]+(!![]+[])[+[]]])[+!+[]+[+[]]]+([][[]]+[])[+!+[]]+(![]+[])[!+[]+!+[]+!+[]]+(!![]+[])[+[]]+(!![]+[])[+!+[]]+([][[]]+[])[+[]]+([][(![]+[])[+[]]+(![]+[])[!+[]+!+[]]+(![]+[])[+!+[]]+(!![]+[])[+[]]]+[])[!+[]+!+[]+!+[]]+(!![]+[])[+[]]+(!![]+[][(![]+[])[+[]]+(![]+[])[!+[]+!+[]]+(![]+[])[+!+[]]+(!![]+[])[+[]]])[+!+[]+[+[]]]+(!![]+[])[+!+[]]]((!![]+[])[+!+[]]+(!![]+[])[!+[]+!+[]+!+[]]+(!![]+[])[+[]]+([][[]]+[])[+[]]+(!![]+[])[+!+[]]+([][[]]+[])[+!+[]]+([]+[])[(![]+[])[+[]]+(!![]+[][(![]+[])[+[]]+(![]+[])[!+[]+!+[]]+(![]+[])[+!+[]]+(!![]+[])[+[]]])[+!+[]+[+[]]]+([][[]]+[])[+!+[]]+(!![]+[])[+[]]+([][(![]+[])[+[]]+(![]+[])[!+[]+!+[]]+(![]+[])[+!+[]]+(!![]+[])[+[]]]+[])[!+[]+!+[]+!+[]]+(!![]+[][(![]+[])[+[]]+(![]+[])[!+[]+!+[]]+(![]+[])[+!+[]]+(!![]+[])[+[]]])[+!+[]+[+[]]]+(![]+[])[!+[]+!+[]]+(!![]+[][(![]+[])[+[]]+(![]+[])[!+[]+!+[]]+(![]+[])[+!+[]]+(!![]+[])[+[]]])[+!+[]+[+[]]]+(!![]+[])[+!+[]]]()[+!+[]+[!+[]+!+[]]]+((![]+[])[+!+[]]+(![]+[])[!+[]+!+[]]+(!![]+[])[!+[]+!+[]+!+[]]+(!![]+[])[+!+[]]+(!![]+[])[+[]]+[+!+[]]+[!+[]+!+[]+!+[]+!+[]+!+[]+!+[]]+[!+[]+!+[]+!+[]+!+[]]+(!![]+[])[+[]]+[!+[]+!+[]+!+[]+!+[]+!+[]]+[+[]]+(!![]+[])[+[]]+[!+[]+!+[]+!+[]+!+[]]+[!+[]+!+[]+!+[]+!+[]+!+[]+!+[]+!+[]]+(!![]+[])[+[]]+[+!+[]]+[+!+[]]+[+[]]+(!![]+[])[!+[]+!+[]+!+[]]+(![]+[])[!+[]+!+[]]+(![]+[])[!+[]+!+[]]+(!![]+[])[+[]]+[+!+[]]+[!+[]+!+[]+!+[]+!+[]+!+[]]+[!+[]+!+[]+!+[]+!+[]+!+[]+!+[]+!+[]]+(!![]+[])[+[]]+[!+[]+!+[]+!+[]+!+[]]+[+[]]+(!![]+[])[+[]]+[+!+[]]+[!+[]+!+[]]+[!+[]+!+[]+!+[]+!+[]+!+[]+!+[]+!+[]]+(!![]+[])[+[]]+[+!+[]]+[!+[]+!+[]+!+[]+!+[]+!+[]]+[!+[]+!+[]+!+[]+!+[]+!+[]+!+[]+!+[]]+(!![]+[])[+!+[]]+(![]+[])[!+[]+!+[]]+([][[]]+[])[!+[]+!+[]]+(!![]+[])[+[]]+[!+[]+!+[]+!+[]+!+[]]+[+!+[]]+(!![]+[])[+[]]+[!+[]+!+[]+!+[]+!+[]]+[!+[]+!+[]+!+[]+!+[]+!+[]+!+[]+!+[]]+(!![]+[])[+[]]+[!+[]+!+[]+!+[]+!+[]+!+[]]+[+!+[]])[(![]+[])[!+[]+!+[]+!+[]]+(+(!+[]+!+[]+[+!+[]]+[+!+[]]))[(!![]+[])[+[]]+(!![]+[][(![]+[])[+[]]+(![]+[])[!+[]+!+[]]+(![]+[])[+!+[]]+(!![]+[])[+[]]])[+!+[]+[+[]]]+([]+[])[([][(![]+[])[+[]]+(![]+[])[!+[]+!+[]]+(![]+[])[+!+[]]+(!![]+[])[+[]]]+[])[!+[]+!+[]+!+[]]+(!![]+[][(![]+[])[+[]]+(![]+[])[!+[]+!+[]]+(![]+[])[+!+[]]+(!![]+[])[+[]]])[+!+[]+[+[]]]+([][[]]+[])[+!+[]]+(![]+[])[!+[]+!+[]+!+[]]+(!![]+[])[+[]]+(!![]+[])[+!+[]]+([][[]]+[])[+[]]+([][(![]+[])[+[]]+(![]+[])[!+[]+!+[]]+(![]+[])[+!+[]]+(!![]+[])[+[]]]+[])[!+[]+!+[]+!+[]]+(!![]+[])[+[]]+(!![]+[][(![]+[])[+[]]+(![]+[])[!+[]+!+[]]+(![]+[])[+!+[]]+(!![]+[])[+[]]])[+!+[]+[+[]]]+(!![]+[])[+!+[]]][([][[]]+[])[+!+[]]+(![]+[])[+!+[]]+((+[])[([][(![]+[])[+[]]+(![]+[])[!+[]+!+[]]+(![]+[])[+!+[]]+(!![]+[])[+[]]]+[])[!+[]+!+[]+!+[]]+(!![]+[][(![]+[])[+[]]+(![]+[])[!+[]+!+[]]+(![]+[])[+!+[]]+(!![]+[])[+[]]])[+!+[]+[+[]]]+([][[]]+[])[+!+[]]+(![]+[])[!+[]+!+[]+!+[]]+(!![]+[])[+[]]+(!![]+[])[+!+[]]+([][[]]+[])[+[]]+([][(![]+[])[+[]]+(![]+[])[!+[]+!+[]]+(![]+[])[+!+[]]+(!![]+[])[+[]]]+[])[!+[]+!+[]+!+[]]+(!![]+[])[+[]]+(!![]+[][(![]+[])[+[]]+(![]+[])[!+[]+!+[]]+(![]+[])[+!+[]]+(!![]+[])[+[]]])[+!+[]+[+[]]]+(!![]+[])[+!+[]]]+[])[+!+[]+[+!+[]]]+(!![]+[])[!+[]+!+[]+!+[]]]](!+[]+!+[]+!+[]+[+!+[]])[+!+[]]+(![]+[])[!+[]+!+[]]+([![]]+[][[]])[+!+[]+[+[]]]+(!![]+[])[+[]]]((!![]+[])[+[]])[([][(!![]+[])[!+[]+!+[]+!+[]]+([][[]]+[])[+!+[]]+(!![]+[])[+[]]+(!![]+[])[+!+[]]+([![]]+[][[]])[+!+[]+[+[]]]+(!![]+[])[!+[]+!+[]+!+[]]+(![]+[])[!+[]+!+[]+!+[]]]()+[])[!+[]+!+[]+!+[]]+(!![]+[][(![]+[])[+[]]+(![]+[])[!+[]+!+[]]+(![]+[])[+!+[]]+(!![]+[])[+[]]])[+!+[]+[+[]]]+([![]]+[][[]])[+!+[]+[+[]]]+([][[]]+[])[+!+[]]](([][(![]+[])[+[]]+(![]+[])[!+[]+!+[]]+(![]+[])[+!+[]]+(!![]+[])[+[]]][([][(![]+[])[+[]]+(![]+[])[!+[]+!+[]]+(![]+[])[+!+[]]+(!![]+[])[+[]]]+[])[!+[]+!+[]+!+[]]+(!![]+[][(![]+[])[+[]]+(![]+[])[!+[]+!+[]]+(![]+[])[+!+[]]+(!![]+[])[+[]]])[+!+[]+[+[]]]+([][[]]+[])[+!+[]]+(![]+[])[!+[]+!+[]+!+[]]+(!![]+[])[+[]]+(!![]+[])[+!+[]]+([][[]]+[])[+[]]+([][(![]+[])[+[]]+(![]+[])[!+[]+!+[]]+(![]+[])[+!+[]]+(!![]+[])[+[]]]+[])[!+[]+!+[]+!+[]]+(!![]+[])[+[]]+(!![]+[][(![]+[])[+[]]+(![]+[])[!+[]+!+[]]+(![]+[])[+!+[]]+(!![]+[])[+[]]])[+!+[]+[+[]]]+(!![]+[])[+!+[]]]((!![]+[])[+!+[]]+(!![]+[])[!+[]+!+[]+!+[]]+(!![]+[])[+[]]+([][[]]+[])[+[]]+(!![]+[])[+!+[]]+([][[]]+[])[+!+[]]+(![]+[+[]])[([![]]+[][[]])[+!+[]+[+[]]]+(!![]+[])[+[]]+(![]+[])[+!+[]]+(![]+[])[!+[]+!+[]]+([![]]+[][[]])[+!+[]+[+[]]]+([][(![]+[])[+[]]+(![]+[])[!+[]+!+[]]+(![]+[])[+!+[]]+(!![]+[])[+[]]]+[])[!+[]+!+[]+!+[]]+(![]+[])[!+[]+!+[]+!+[]]]()[+!+[]+[+[]]]+![]+(![]+[+[]])[([![]]+[][[]])[+!+[]+[+[]]]+(!![]+[])[+[]]+(![]+[])[+!+[]]+(![]+[])[!+[]+!+[]]+([![]]+[][[]])[+!+[]+[+[]]]+([][(![]+[])[+[]]+(![]+[])[!+[]+!+[]]+(![]+[])[+!+[]]+(!![]+[])[+[]]]+[])[!+[]+!+[]+!+[]]+(![]+[])[!+[]+!+[]+!+[]]]()[+!+[]+[+[]]])()[([][(![]+[])[+[]]+(![]+[])[!+[]+!+[]]+(![]+[])[+!+[]]+(!![]+[])[+[]]]+[])[!+[]+!+[]+!+[]]+(!![]+[][(![]+[])[+[]]+(![]+[])[!+[]+!+[]]+(![]+[])[+!+[]]+(!![]+[])[+[]]])[+!+[]+[+[]]]+([][[]]+[])[+!+[]]+(![]+[])[!+[]+!+[]+!+[]]+(!![]+[])[+[]]+(!![]+[])[+!+[]]+([][[]]+[])[+[]]+([][(![]+[])[+[]]+(![]+[])[!+[]+!+[]]+(![]+[])[+!+[]]+(!![]+[])[+[]]]+[])[!+[]+!+[]+!+[]]+(!![]+[])[+[]]+(!![]+[][(![]+[])[+[]]+(![]+[])[!+[]+!+[]]+(![]+[])[+!+[]]+(!![]+[])[+[]]])[+!+[]+[+[]]]+(!![]+[])[+!+[]]]((![]+[+[]])[([![]]+[][[]])[+!+[]+[+[]]]+(!![]+[])[+[]]+(![]+[])[+!+[]]+(![]+[])[!+[]+!+[]]+([![]]+[][[]])[+!+[]+[+[]]]+([][(![]+[])[+[]]+(![]+[])[!+[]+!+[]]+(![]+[])[+!+[]]+(!![]+[])[+[]]]+[])[!+[]+!+[]+!+[]]+(![]+[])[!+[]+!+[]+!+[]]]()[+!+[]+[+[]]])+[])[+!+[]])+([]+[])[(![]+[])[+[]]+(!![]+[][(![]+[])[+[]]+(![]+[])[!+[]+!+[]]+(![]+[])[+!+[]]+(!![]+[])[+[]]])[+!+[]+[+[]]]+([][[]]+[])[+!+[]]+(!![]+[])[+[]]+([][(![]+[])[+[]]+(![]+[])[!+[]+!+[]]+(![]+[])[+!+[]]+(!![]+[])[+[]]]+[])[!+[]+!+[]+!+[]]+(!![]+[][(![]+[])[+[]]+(![]+[])[!+[]+!+[]]+(![]+[])[+!+[]]+(!![]+[])[+[]]])[+!+[]+[+[]]]+(![]+[])[!+[]+!+[]]+(!![]+[][(![]+[])[+[]]+(![]+[])[!+[]+!+[]]+(![]+[])[+!+[]]+(!![]+[])[+[]]])[+!+[]+[+[]]]+(!![]+[])[+!+[]]]()[+!+[]+[!+[]+!+[]]])())</a:t>
            </a:r>
          </a:p>
        </p:txBody>
      </p:sp>
    </p:spTree>
    <p:extLst>
      <p:ext uri="{BB962C8B-B14F-4D97-AF65-F5344CB8AC3E}">
        <p14:creationId xmlns:p14="http://schemas.microsoft.com/office/powerpoint/2010/main" val="3671307747"/>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Nadpis 1">
            <a:extLst>
              <a:ext uri="{FF2B5EF4-FFF2-40B4-BE49-F238E27FC236}">
                <a16:creationId xmlns:a16="http://schemas.microsoft.com/office/drawing/2014/main" id="{470ECA4D-1AA9-43C8-BEA6-B87707372E3A}"/>
              </a:ext>
            </a:extLst>
          </p:cNvPr>
          <p:cNvSpPr>
            <a:spLocks noGrp="1"/>
          </p:cNvSpPr>
          <p:nvPr>
            <p:ph type="title"/>
          </p:nvPr>
        </p:nvSpPr>
        <p:spPr>
          <a:xfrm>
            <a:off x="1103312" y="452718"/>
            <a:ext cx="8947522" cy="1400530"/>
          </a:xfrm>
        </p:spPr>
        <p:txBody>
          <a:bodyPr anchor="ctr">
            <a:normAutofit/>
          </a:bodyPr>
          <a:lstStyle/>
          <a:p>
            <a:r>
              <a:rPr lang="sk-SK">
                <a:solidFill>
                  <a:srgbClr val="FFFFFF"/>
                </a:solidFill>
              </a:rPr>
              <a:t>ArnoldC</a:t>
            </a:r>
          </a:p>
        </p:txBody>
      </p:sp>
      <p:sp>
        <p:nvSpPr>
          <p:cNvPr id="3" name="Zástupný obsah 2">
            <a:extLst>
              <a:ext uri="{FF2B5EF4-FFF2-40B4-BE49-F238E27FC236}">
                <a16:creationId xmlns:a16="http://schemas.microsoft.com/office/drawing/2014/main" id="{62ACE505-4E18-4F6F-9A35-BD9BA41C9D25}"/>
              </a:ext>
            </a:extLst>
          </p:cNvPr>
          <p:cNvSpPr>
            <a:spLocks noGrp="1"/>
          </p:cNvSpPr>
          <p:nvPr>
            <p:ph idx="1"/>
          </p:nvPr>
        </p:nvSpPr>
        <p:spPr>
          <a:xfrm>
            <a:off x="1103312" y="2763520"/>
            <a:ext cx="8946541" cy="3484879"/>
          </a:xfrm>
        </p:spPr>
        <p:txBody>
          <a:bodyPr>
            <a:normAutofit/>
          </a:bodyPr>
          <a:lstStyle/>
          <a:p>
            <a:r>
              <a:rPr lang="sk-SK" b="0" i="0" dirty="0" err="1">
                <a:effectLst/>
              </a:rPr>
              <a:t>Lauri</a:t>
            </a:r>
            <a:r>
              <a:rPr lang="sk-SK" b="0" i="0" dirty="0">
                <a:effectLst/>
              </a:rPr>
              <a:t> </a:t>
            </a:r>
            <a:r>
              <a:rPr lang="sk-SK" i="0" dirty="0" err="1">
                <a:effectLst/>
              </a:rPr>
              <a:t>Hartikka</a:t>
            </a:r>
            <a:endParaRPr lang="sk-SK" i="0" dirty="0">
              <a:effectLst/>
            </a:endParaRPr>
          </a:p>
          <a:p>
            <a:r>
              <a:rPr lang="sk-SK" dirty="0"/>
              <a:t>2013</a:t>
            </a:r>
          </a:p>
          <a:p>
            <a:r>
              <a:rPr lang="sk-SK" dirty="0"/>
              <a:t>J</a:t>
            </a:r>
            <a:r>
              <a:rPr lang="sk-SK" i="0" dirty="0">
                <a:effectLst/>
              </a:rPr>
              <a:t>azyk založený na hláškach Arnolda </a:t>
            </a:r>
            <a:r>
              <a:rPr lang="sk-SK" i="0" dirty="0" err="1">
                <a:effectLst/>
              </a:rPr>
              <a:t>Schwarzeneggra</a:t>
            </a:r>
            <a:endParaRPr lang="sk-SK" i="0" dirty="0">
              <a:effectLst/>
            </a:endParaRPr>
          </a:p>
        </p:txBody>
      </p:sp>
    </p:spTree>
    <p:extLst>
      <p:ext uri="{BB962C8B-B14F-4D97-AF65-F5344CB8AC3E}">
        <p14:creationId xmlns:p14="http://schemas.microsoft.com/office/powerpoint/2010/main" val="3842761569"/>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Nadpis 1">
            <a:extLst>
              <a:ext uri="{FF2B5EF4-FFF2-40B4-BE49-F238E27FC236}">
                <a16:creationId xmlns:a16="http://schemas.microsoft.com/office/drawing/2014/main" id="{412F3384-AD75-4144-B4D9-172350B7AFFA}"/>
              </a:ext>
            </a:extLst>
          </p:cNvPr>
          <p:cNvSpPr>
            <a:spLocks noGrp="1"/>
          </p:cNvSpPr>
          <p:nvPr>
            <p:ph type="title"/>
          </p:nvPr>
        </p:nvSpPr>
        <p:spPr>
          <a:xfrm>
            <a:off x="1103312" y="452718"/>
            <a:ext cx="8947522" cy="1400530"/>
          </a:xfrm>
        </p:spPr>
        <p:txBody>
          <a:bodyPr anchor="ctr">
            <a:normAutofit/>
          </a:bodyPr>
          <a:lstStyle/>
          <a:p>
            <a:r>
              <a:rPr lang="sk-SK">
                <a:solidFill>
                  <a:srgbClr val="FFFFFF"/>
                </a:solidFill>
              </a:rPr>
              <a:t>ArnoldC</a:t>
            </a:r>
          </a:p>
        </p:txBody>
      </p:sp>
      <p:sp>
        <p:nvSpPr>
          <p:cNvPr id="3" name="Zástupný obsah 2">
            <a:extLst>
              <a:ext uri="{FF2B5EF4-FFF2-40B4-BE49-F238E27FC236}">
                <a16:creationId xmlns:a16="http://schemas.microsoft.com/office/drawing/2014/main" id="{0876A30C-3DE0-4C37-9DBE-58C9FCABDFE8}"/>
              </a:ext>
            </a:extLst>
          </p:cNvPr>
          <p:cNvSpPr>
            <a:spLocks noGrp="1"/>
          </p:cNvSpPr>
          <p:nvPr>
            <p:ph idx="1"/>
          </p:nvPr>
        </p:nvSpPr>
        <p:spPr>
          <a:xfrm>
            <a:off x="1103312" y="2763520"/>
            <a:ext cx="8946541" cy="3484879"/>
          </a:xfrm>
        </p:spPr>
        <p:txBody>
          <a:bodyPr>
            <a:normAutofit/>
          </a:bodyPr>
          <a:lstStyle/>
          <a:p>
            <a:pPr marL="0" indent="0">
              <a:buNone/>
            </a:pPr>
            <a:r>
              <a:rPr lang="en-US" dirty="0"/>
              <a:t>IT'S SHOWTIME </a:t>
            </a:r>
            <a:endParaRPr lang="sk-SK" dirty="0"/>
          </a:p>
          <a:p>
            <a:pPr marL="0" indent="0">
              <a:buNone/>
            </a:pPr>
            <a:r>
              <a:rPr lang="en-US" dirty="0"/>
              <a:t>TALK TO THE HAND "hello world" </a:t>
            </a:r>
            <a:endParaRPr lang="sk-SK" dirty="0"/>
          </a:p>
          <a:p>
            <a:pPr marL="0" indent="0">
              <a:buNone/>
            </a:pPr>
            <a:r>
              <a:rPr lang="en-US" dirty="0"/>
              <a:t>YOU HAVE BEEN TERMINATED</a:t>
            </a:r>
            <a:endParaRPr lang="sk-SK" dirty="0"/>
          </a:p>
        </p:txBody>
      </p:sp>
    </p:spTree>
    <p:extLst>
      <p:ext uri="{BB962C8B-B14F-4D97-AF65-F5344CB8AC3E}">
        <p14:creationId xmlns:p14="http://schemas.microsoft.com/office/powerpoint/2010/main" val="985955086"/>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Nadpis 1">
            <a:extLst>
              <a:ext uri="{FF2B5EF4-FFF2-40B4-BE49-F238E27FC236}">
                <a16:creationId xmlns:a16="http://schemas.microsoft.com/office/drawing/2014/main" id="{CBFC2483-8076-48CD-BDA9-4851100FBBC6}"/>
              </a:ext>
            </a:extLst>
          </p:cNvPr>
          <p:cNvSpPr>
            <a:spLocks noGrp="1"/>
          </p:cNvSpPr>
          <p:nvPr>
            <p:ph type="title"/>
          </p:nvPr>
        </p:nvSpPr>
        <p:spPr>
          <a:xfrm>
            <a:off x="1103312" y="452718"/>
            <a:ext cx="8947522" cy="1400530"/>
          </a:xfrm>
        </p:spPr>
        <p:txBody>
          <a:bodyPr anchor="ctr">
            <a:normAutofit/>
          </a:bodyPr>
          <a:lstStyle/>
          <a:p>
            <a:r>
              <a:rPr lang="sk-SK" dirty="0" err="1">
                <a:solidFill>
                  <a:srgbClr val="FFFFFF"/>
                </a:solidFill>
              </a:rPr>
              <a:t>OSTRAJava</a:t>
            </a:r>
            <a:endParaRPr lang="sk-SK" dirty="0">
              <a:solidFill>
                <a:srgbClr val="FFFFFF"/>
              </a:solidFill>
            </a:endParaRPr>
          </a:p>
        </p:txBody>
      </p:sp>
      <p:sp>
        <p:nvSpPr>
          <p:cNvPr id="3" name="Zástupný obsah 2">
            <a:extLst>
              <a:ext uri="{FF2B5EF4-FFF2-40B4-BE49-F238E27FC236}">
                <a16:creationId xmlns:a16="http://schemas.microsoft.com/office/drawing/2014/main" id="{65E658E5-6041-4A8D-9090-8B26E605444E}"/>
              </a:ext>
            </a:extLst>
          </p:cNvPr>
          <p:cNvSpPr>
            <a:spLocks noGrp="1"/>
          </p:cNvSpPr>
          <p:nvPr>
            <p:ph idx="1"/>
          </p:nvPr>
        </p:nvSpPr>
        <p:spPr>
          <a:xfrm>
            <a:off x="1103312" y="2763520"/>
            <a:ext cx="8946541" cy="3484879"/>
          </a:xfrm>
        </p:spPr>
        <p:txBody>
          <a:bodyPr>
            <a:normAutofit/>
          </a:bodyPr>
          <a:lstStyle/>
          <a:p>
            <a:r>
              <a:rPr lang="sk-SK" dirty="0"/>
              <a:t>Tomáš </a:t>
            </a:r>
            <a:r>
              <a:rPr lang="sk-SK" dirty="0" err="1"/>
              <a:t>Kohout</a:t>
            </a:r>
            <a:endParaRPr lang="sk-SK" dirty="0"/>
          </a:p>
          <a:p>
            <a:r>
              <a:rPr lang="sk-SK" dirty="0"/>
              <a:t>2015</a:t>
            </a:r>
          </a:p>
          <a:p>
            <a:r>
              <a:rPr lang="sk-SK" dirty="0"/>
              <a:t>Má za cieľ pozdvihnúť kvalitu (nie len ostravského) programovania.</a:t>
            </a:r>
          </a:p>
        </p:txBody>
      </p:sp>
    </p:spTree>
    <p:extLst>
      <p:ext uri="{BB962C8B-B14F-4D97-AF65-F5344CB8AC3E}">
        <p14:creationId xmlns:p14="http://schemas.microsoft.com/office/powerpoint/2010/main" val="2503086728"/>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Nadpis 1">
            <a:extLst>
              <a:ext uri="{FF2B5EF4-FFF2-40B4-BE49-F238E27FC236}">
                <a16:creationId xmlns:a16="http://schemas.microsoft.com/office/drawing/2014/main" id="{356AA502-8DF7-42D0-92B3-BBDA226239CD}"/>
              </a:ext>
            </a:extLst>
          </p:cNvPr>
          <p:cNvSpPr>
            <a:spLocks noGrp="1"/>
          </p:cNvSpPr>
          <p:nvPr>
            <p:ph type="title"/>
          </p:nvPr>
        </p:nvSpPr>
        <p:spPr>
          <a:xfrm>
            <a:off x="1103312" y="452718"/>
            <a:ext cx="8947522" cy="1400530"/>
          </a:xfrm>
        </p:spPr>
        <p:txBody>
          <a:bodyPr anchor="ctr">
            <a:normAutofit/>
          </a:bodyPr>
          <a:lstStyle/>
          <a:p>
            <a:r>
              <a:rPr lang="sk-SK" dirty="0" err="1">
                <a:solidFill>
                  <a:srgbClr val="FFFFFF"/>
                </a:solidFill>
              </a:rPr>
              <a:t>OSTRAJava</a:t>
            </a:r>
            <a:endParaRPr lang="sk-SK" dirty="0">
              <a:solidFill>
                <a:srgbClr val="FFFFFF"/>
              </a:solidFill>
            </a:endParaRPr>
          </a:p>
        </p:txBody>
      </p:sp>
      <p:sp>
        <p:nvSpPr>
          <p:cNvPr id="3" name="Zástupný obsah 2">
            <a:extLst>
              <a:ext uri="{FF2B5EF4-FFF2-40B4-BE49-F238E27FC236}">
                <a16:creationId xmlns:a16="http://schemas.microsoft.com/office/drawing/2014/main" id="{490B2848-404D-4B10-8A9D-B6EA8998F7F2}"/>
              </a:ext>
            </a:extLst>
          </p:cNvPr>
          <p:cNvSpPr>
            <a:spLocks noGrp="1"/>
          </p:cNvSpPr>
          <p:nvPr>
            <p:ph idx="1"/>
          </p:nvPr>
        </p:nvSpPr>
        <p:spPr>
          <a:xfrm>
            <a:off x="1103312" y="2763520"/>
            <a:ext cx="8946541" cy="3484879"/>
          </a:xfrm>
        </p:spPr>
        <p:txBody>
          <a:bodyPr>
            <a:normAutofit/>
          </a:bodyPr>
          <a:lstStyle/>
          <a:p>
            <a:pPr marL="0" indent="0">
              <a:buNone/>
            </a:pPr>
            <a:r>
              <a:rPr lang="sk-SK" dirty="0" err="1"/>
              <a:t>banik</a:t>
            </a:r>
            <a:r>
              <a:rPr lang="sk-SK" dirty="0"/>
              <a:t> </a:t>
            </a:r>
            <a:r>
              <a:rPr lang="sk-SK" dirty="0" err="1"/>
              <a:t>pyco</a:t>
            </a:r>
            <a:r>
              <a:rPr lang="sk-SK" dirty="0"/>
              <a:t> </a:t>
            </a:r>
          </a:p>
          <a:p>
            <a:pPr marL="0" indent="0">
              <a:buNone/>
            </a:pPr>
            <a:r>
              <a:rPr lang="sk-SK" dirty="0" err="1"/>
              <a:t>tryda</a:t>
            </a:r>
            <a:r>
              <a:rPr lang="sk-SK" dirty="0"/>
              <a:t> Ostrava{ </a:t>
            </a:r>
          </a:p>
          <a:p>
            <a:pPr marL="0" indent="0">
              <a:buNone/>
            </a:pPr>
            <a:r>
              <a:rPr lang="sk-SK" dirty="0"/>
              <a:t>	</a:t>
            </a:r>
            <a:r>
              <a:rPr lang="sk-SK" dirty="0" err="1"/>
              <a:t>rynek</a:t>
            </a:r>
            <a:r>
              <a:rPr lang="sk-SK" dirty="0"/>
              <a:t>(){ </a:t>
            </a:r>
          </a:p>
          <a:p>
            <a:pPr marL="0" indent="0">
              <a:buNone/>
            </a:pPr>
            <a:r>
              <a:rPr lang="sk-SK" dirty="0"/>
              <a:t>		</a:t>
            </a:r>
            <a:r>
              <a:rPr lang="sk-SK" dirty="0" err="1"/>
              <a:t>Konzola.pravit</a:t>
            </a:r>
            <a:r>
              <a:rPr lang="sk-SK" dirty="0"/>
              <a:t>("</a:t>
            </a:r>
            <a:r>
              <a:rPr lang="sk-SK" dirty="0" err="1"/>
              <a:t>Toz</a:t>
            </a:r>
            <a:r>
              <a:rPr lang="sk-SK" dirty="0"/>
              <a:t> vitaj") </a:t>
            </a:r>
            <a:r>
              <a:rPr lang="sk-SK" dirty="0" err="1"/>
              <a:t>pyco</a:t>
            </a:r>
            <a:r>
              <a:rPr lang="sk-SK" dirty="0"/>
              <a:t> </a:t>
            </a:r>
          </a:p>
          <a:p>
            <a:pPr marL="0" indent="0">
              <a:buNone/>
            </a:pPr>
            <a:r>
              <a:rPr lang="sk-SK" dirty="0"/>
              <a:t>	}</a:t>
            </a:r>
          </a:p>
          <a:p>
            <a:pPr marL="0" indent="0">
              <a:buNone/>
            </a:pPr>
            <a:r>
              <a:rPr lang="sk-SK" dirty="0"/>
              <a:t> } </a:t>
            </a:r>
          </a:p>
          <a:p>
            <a:pPr marL="0" indent="0">
              <a:buNone/>
            </a:pPr>
            <a:r>
              <a:rPr lang="sk-SK" dirty="0"/>
              <a:t>fajront </a:t>
            </a:r>
            <a:r>
              <a:rPr lang="sk-SK" dirty="0" err="1"/>
              <a:t>pyco</a:t>
            </a:r>
            <a:endParaRPr lang="sk-SK" dirty="0"/>
          </a:p>
        </p:txBody>
      </p:sp>
    </p:spTree>
    <p:extLst>
      <p:ext uri="{BB962C8B-B14F-4D97-AF65-F5344CB8AC3E}">
        <p14:creationId xmlns:p14="http://schemas.microsoft.com/office/powerpoint/2010/main" val="127780684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Nadpis 1">
            <a:extLst>
              <a:ext uri="{FF2B5EF4-FFF2-40B4-BE49-F238E27FC236}">
                <a16:creationId xmlns:a16="http://schemas.microsoft.com/office/drawing/2014/main" id="{7C99A8F8-8293-4E5D-8BF1-7930AD42F94D}"/>
              </a:ext>
            </a:extLst>
          </p:cNvPr>
          <p:cNvSpPr>
            <a:spLocks noGrp="1"/>
          </p:cNvSpPr>
          <p:nvPr>
            <p:ph type="title"/>
          </p:nvPr>
        </p:nvSpPr>
        <p:spPr>
          <a:xfrm>
            <a:off x="1103312" y="452718"/>
            <a:ext cx="8947522" cy="1400530"/>
          </a:xfrm>
        </p:spPr>
        <p:txBody>
          <a:bodyPr anchor="ctr">
            <a:normAutofit/>
          </a:bodyPr>
          <a:lstStyle/>
          <a:p>
            <a:r>
              <a:rPr lang="sk-SK">
                <a:solidFill>
                  <a:srgbClr val="FFFFFF"/>
                </a:solidFill>
              </a:rPr>
              <a:t>INTERCAL</a:t>
            </a:r>
          </a:p>
        </p:txBody>
      </p:sp>
      <p:sp>
        <p:nvSpPr>
          <p:cNvPr id="3" name="Zástupný obsah 2">
            <a:extLst>
              <a:ext uri="{FF2B5EF4-FFF2-40B4-BE49-F238E27FC236}">
                <a16:creationId xmlns:a16="http://schemas.microsoft.com/office/drawing/2014/main" id="{71058BD3-F288-4762-A2D2-51774F32198D}"/>
              </a:ext>
            </a:extLst>
          </p:cNvPr>
          <p:cNvSpPr>
            <a:spLocks noGrp="1"/>
          </p:cNvSpPr>
          <p:nvPr>
            <p:ph idx="1"/>
          </p:nvPr>
        </p:nvSpPr>
        <p:spPr>
          <a:xfrm>
            <a:off x="1103312" y="2763520"/>
            <a:ext cx="8946541" cy="3484879"/>
          </a:xfrm>
        </p:spPr>
        <p:txBody>
          <a:bodyPr>
            <a:normAutofit/>
          </a:bodyPr>
          <a:lstStyle/>
          <a:p>
            <a:r>
              <a:rPr lang="sk-SK" dirty="0"/>
              <a:t>Donald R. </a:t>
            </a:r>
            <a:r>
              <a:rPr lang="sk-SK" dirty="0" err="1"/>
              <a:t>Woods</a:t>
            </a:r>
            <a:r>
              <a:rPr lang="sk-SK" dirty="0"/>
              <a:t> a James M. </a:t>
            </a:r>
            <a:r>
              <a:rPr lang="sk-SK" dirty="0" err="1"/>
              <a:t>Lyon</a:t>
            </a:r>
            <a:endParaRPr lang="sk-SK" dirty="0"/>
          </a:p>
          <a:p>
            <a:r>
              <a:rPr lang="sk-SK" dirty="0"/>
              <a:t>1972</a:t>
            </a:r>
          </a:p>
          <a:p>
            <a:r>
              <a:rPr lang="sk-SK" dirty="0"/>
              <a:t>Prvý ezoterický programovací jazyk</a:t>
            </a:r>
          </a:p>
          <a:p>
            <a:r>
              <a:rPr lang="sk-SK" dirty="0" err="1"/>
              <a:t>Compiler</a:t>
            </a:r>
            <a:r>
              <a:rPr lang="sk-SK" dirty="0"/>
              <a:t> </a:t>
            </a:r>
            <a:r>
              <a:rPr lang="sk-SK" dirty="0" err="1"/>
              <a:t>Language</a:t>
            </a:r>
            <a:r>
              <a:rPr lang="sk-SK" dirty="0"/>
              <a:t> </a:t>
            </a:r>
            <a:r>
              <a:rPr lang="sk-SK" dirty="0" err="1"/>
              <a:t>With</a:t>
            </a:r>
            <a:r>
              <a:rPr lang="sk-SK" dirty="0"/>
              <a:t> No </a:t>
            </a:r>
            <a:r>
              <a:rPr lang="sk-SK" dirty="0" err="1"/>
              <a:t>Pronounceable</a:t>
            </a:r>
            <a:r>
              <a:rPr lang="sk-SK" dirty="0"/>
              <a:t> </a:t>
            </a:r>
            <a:r>
              <a:rPr lang="sk-SK" dirty="0" err="1"/>
              <a:t>Acronym</a:t>
            </a:r>
            <a:endParaRPr lang="sk-SK" dirty="0"/>
          </a:p>
          <a:p>
            <a:endParaRPr lang="sk-SK" dirty="0"/>
          </a:p>
          <a:p>
            <a:endParaRPr lang="sk-SK" dirty="0"/>
          </a:p>
        </p:txBody>
      </p:sp>
    </p:spTree>
    <p:extLst>
      <p:ext uri="{BB962C8B-B14F-4D97-AF65-F5344CB8AC3E}">
        <p14:creationId xmlns:p14="http://schemas.microsoft.com/office/powerpoint/2010/main" val="4850340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8"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Zástupný obsah 2">
            <a:extLst>
              <a:ext uri="{FF2B5EF4-FFF2-40B4-BE49-F238E27FC236}">
                <a16:creationId xmlns:a16="http://schemas.microsoft.com/office/drawing/2014/main" id="{484EA1F1-CF0F-4F7D-B094-F5E3BDDE5213}"/>
              </a:ext>
            </a:extLst>
          </p:cNvPr>
          <p:cNvSpPr>
            <a:spLocks noGrp="1"/>
          </p:cNvSpPr>
          <p:nvPr>
            <p:ph idx="1"/>
          </p:nvPr>
        </p:nvSpPr>
        <p:spPr>
          <a:xfrm>
            <a:off x="5204109" y="1645920"/>
            <a:ext cx="5919503" cy="4470821"/>
          </a:xfrm>
        </p:spPr>
        <p:txBody>
          <a:bodyPr>
            <a:normAutofit/>
          </a:bodyPr>
          <a:lstStyle/>
          <a:p>
            <a:pPr>
              <a:lnSpc>
                <a:spcPct val="90000"/>
              </a:lnSpc>
            </a:pPr>
            <a:r>
              <a:rPr lang="pt-BR" sz="1100"/>
              <a:t>DO ,1 &lt;- #13</a:t>
            </a:r>
          </a:p>
          <a:p>
            <a:pPr>
              <a:lnSpc>
                <a:spcPct val="90000"/>
              </a:lnSpc>
            </a:pPr>
            <a:r>
              <a:rPr lang="pt-BR" sz="1100"/>
              <a:t>PLEASE DO ,1 SUB #1 &lt;- #238</a:t>
            </a:r>
          </a:p>
          <a:p>
            <a:pPr>
              <a:lnSpc>
                <a:spcPct val="90000"/>
              </a:lnSpc>
            </a:pPr>
            <a:r>
              <a:rPr lang="pt-BR" sz="1100"/>
              <a:t>DO ,1 SUB #2 &lt;- #108</a:t>
            </a:r>
          </a:p>
          <a:p>
            <a:pPr>
              <a:lnSpc>
                <a:spcPct val="90000"/>
              </a:lnSpc>
            </a:pPr>
            <a:r>
              <a:rPr lang="pt-BR" sz="1100"/>
              <a:t>DO ,1 SUB #3 &lt;- #112</a:t>
            </a:r>
          </a:p>
          <a:p>
            <a:pPr>
              <a:lnSpc>
                <a:spcPct val="90000"/>
              </a:lnSpc>
            </a:pPr>
            <a:r>
              <a:rPr lang="pt-BR" sz="1100"/>
              <a:t>DO ,1 SUB #4 &lt;- #0</a:t>
            </a:r>
          </a:p>
          <a:p>
            <a:pPr>
              <a:lnSpc>
                <a:spcPct val="90000"/>
              </a:lnSpc>
            </a:pPr>
            <a:r>
              <a:rPr lang="pt-BR" sz="1100"/>
              <a:t>DO ,1 SUB #5 &lt;- #64</a:t>
            </a:r>
          </a:p>
          <a:p>
            <a:pPr>
              <a:lnSpc>
                <a:spcPct val="90000"/>
              </a:lnSpc>
            </a:pPr>
            <a:r>
              <a:rPr lang="pt-BR" sz="1100"/>
              <a:t>DO ,1 SUB #6 &lt;- #194</a:t>
            </a:r>
          </a:p>
          <a:p>
            <a:pPr>
              <a:lnSpc>
                <a:spcPct val="90000"/>
              </a:lnSpc>
            </a:pPr>
            <a:r>
              <a:rPr lang="pt-BR" sz="1100"/>
              <a:t>DO ,1 SUB #7 &lt;- #48</a:t>
            </a:r>
          </a:p>
          <a:p>
            <a:pPr>
              <a:lnSpc>
                <a:spcPct val="90000"/>
              </a:lnSpc>
            </a:pPr>
            <a:r>
              <a:rPr lang="pt-BR" sz="1100"/>
              <a:t>PLEASE DO ,1 SUB #8 &lt;- #22</a:t>
            </a:r>
          </a:p>
          <a:p>
            <a:pPr>
              <a:lnSpc>
                <a:spcPct val="90000"/>
              </a:lnSpc>
            </a:pPr>
            <a:r>
              <a:rPr lang="pt-BR" sz="1100"/>
              <a:t>DO ,1 SUB #9 &lt;- #248</a:t>
            </a:r>
          </a:p>
          <a:p>
            <a:pPr>
              <a:lnSpc>
                <a:spcPct val="90000"/>
              </a:lnSpc>
            </a:pPr>
            <a:r>
              <a:rPr lang="pt-BR" sz="1100"/>
              <a:t>DO ,1 SUB #10 &lt;- #168</a:t>
            </a:r>
          </a:p>
          <a:p>
            <a:pPr>
              <a:lnSpc>
                <a:spcPct val="90000"/>
              </a:lnSpc>
            </a:pPr>
            <a:r>
              <a:rPr lang="pt-BR" sz="1100"/>
              <a:t>DO ,1 SUB #11 &lt;- #24</a:t>
            </a:r>
          </a:p>
          <a:p>
            <a:pPr>
              <a:lnSpc>
                <a:spcPct val="90000"/>
              </a:lnSpc>
            </a:pPr>
            <a:r>
              <a:rPr lang="pt-BR" sz="1100"/>
              <a:t>DO ,1 SUB #12 &lt;- #16</a:t>
            </a:r>
          </a:p>
          <a:p>
            <a:pPr>
              <a:lnSpc>
                <a:spcPct val="90000"/>
              </a:lnSpc>
            </a:pPr>
            <a:r>
              <a:rPr lang="pt-BR" sz="1100"/>
              <a:t>DO ,1 SUB #13 &lt;- #162</a:t>
            </a:r>
          </a:p>
          <a:p>
            <a:pPr>
              <a:lnSpc>
                <a:spcPct val="90000"/>
              </a:lnSpc>
            </a:pPr>
            <a:r>
              <a:rPr lang="pt-BR" sz="1100"/>
              <a:t>PLEASE READ OUT ,1</a:t>
            </a:r>
          </a:p>
          <a:p>
            <a:pPr>
              <a:lnSpc>
                <a:spcPct val="90000"/>
              </a:lnSpc>
            </a:pPr>
            <a:r>
              <a:rPr lang="pt-BR" sz="1100"/>
              <a:t>PLEASE GIVE UP</a:t>
            </a:r>
            <a:endParaRPr lang="sk-SK" sz="1100"/>
          </a:p>
        </p:txBody>
      </p:sp>
    </p:spTree>
    <p:extLst>
      <p:ext uri="{BB962C8B-B14F-4D97-AF65-F5344CB8AC3E}">
        <p14:creationId xmlns:p14="http://schemas.microsoft.com/office/powerpoint/2010/main" val="144098280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Nadpis 1">
            <a:extLst>
              <a:ext uri="{FF2B5EF4-FFF2-40B4-BE49-F238E27FC236}">
                <a16:creationId xmlns:a16="http://schemas.microsoft.com/office/drawing/2014/main" id="{036A1113-CDAD-4A6C-AC2B-CA07A1886350}"/>
              </a:ext>
            </a:extLst>
          </p:cNvPr>
          <p:cNvSpPr>
            <a:spLocks noGrp="1"/>
          </p:cNvSpPr>
          <p:nvPr>
            <p:ph type="title"/>
          </p:nvPr>
        </p:nvSpPr>
        <p:spPr>
          <a:xfrm>
            <a:off x="1103312" y="452718"/>
            <a:ext cx="8947522" cy="1400530"/>
          </a:xfrm>
        </p:spPr>
        <p:txBody>
          <a:bodyPr anchor="ctr">
            <a:normAutofit/>
          </a:bodyPr>
          <a:lstStyle/>
          <a:p>
            <a:r>
              <a:rPr lang="sk-SK" dirty="0">
                <a:solidFill>
                  <a:srgbClr val="FFFFFF"/>
                </a:solidFill>
              </a:rPr>
              <a:t>BRAINF</a:t>
            </a:r>
            <a:r>
              <a:rPr lang="en-US" dirty="0">
                <a:solidFill>
                  <a:srgbClr val="FFFFFF"/>
                </a:solidFill>
              </a:rPr>
              <a:t>*</a:t>
            </a:r>
            <a:r>
              <a:rPr lang="sk-SK" dirty="0">
                <a:solidFill>
                  <a:srgbClr val="FFFFFF"/>
                </a:solidFill>
              </a:rPr>
              <a:t>CK</a:t>
            </a:r>
          </a:p>
        </p:txBody>
      </p:sp>
      <p:sp>
        <p:nvSpPr>
          <p:cNvPr id="3" name="Zástupný obsah 2">
            <a:extLst>
              <a:ext uri="{FF2B5EF4-FFF2-40B4-BE49-F238E27FC236}">
                <a16:creationId xmlns:a16="http://schemas.microsoft.com/office/drawing/2014/main" id="{87BB5C72-E66C-473C-8508-CD546202DFA6}"/>
              </a:ext>
            </a:extLst>
          </p:cNvPr>
          <p:cNvSpPr>
            <a:spLocks noGrp="1"/>
          </p:cNvSpPr>
          <p:nvPr>
            <p:ph idx="1"/>
          </p:nvPr>
        </p:nvSpPr>
        <p:spPr>
          <a:xfrm>
            <a:off x="1103312" y="2763520"/>
            <a:ext cx="8946541" cy="3484879"/>
          </a:xfrm>
        </p:spPr>
        <p:txBody>
          <a:bodyPr>
            <a:normAutofit/>
          </a:bodyPr>
          <a:lstStyle/>
          <a:p>
            <a:r>
              <a:rPr lang="sk-SK" dirty="0"/>
              <a:t>Urban </a:t>
            </a:r>
            <a:r>
              <a:rPr lang="sk-SK" dirty="0" err="1"/>
              <a:t>Müler</a:t>
            </a:r>
            <a:r>
              <a:rPr lang="sk-SK" dirty="0"/>
              <a:t> </a:t>
            </a:r>
          </a:p>
          <a:p>
            <a:r>
              <a:rPr lang="sk-SK" dirty="0"/>
              <a:t>1993</a:t>
            </a:r>
          </a:p>
          <a:p>
            <a:r>
              <a:rPr lang="sk-SK" dirty="0"/>
              <a:t>Najznámejší </a:t>
            </a:r>
            <a:r>
              <a:rPr lang="sk-SK" dirty="0" err="1"/>
              <a:t>esolang</a:t>
            </a:r>
            <a:endParaRPr lang="sk-SK" dirty="0"/>
          </a:p>
          <a:p>
            <a:r>
              <a:rPr lang="sk-SK" dirty="0"/>
              <a:t>Cieľom bolo vytvoriť čo najmenší kompilátor pre </a:t>
            </a:r>
            <a:r>
              <a:rPr lang="sk-SK" dirty="0" err="1"/>
              <a:t>Amiga</a:t>
            </a:r>
            <a:r>
              <a:rPr lang="sk-SK" dirty="0"/>
              <a:t> OS 2.0 (240B)</a:t>
            </a:r>
          </a:p>
          <a:p>
            <a:r>
              <a:rPr lang="sk-SK" dirty="0"/>
              <a:t>8 príkazov: &lt;&gt;+-</a:t>
            </a:r>
            <a:r>
              <a:rPr lang="en-US" dirty="0"/>
              <a:t>[].,</a:t>
            </a:r>
            <a:endParaRPr lang="sk-SK" dirty="0"/>
          </a:p>
        </p:txBody>
      </p:sp>
    </p:spTree>
    <p:extLst>
      <p:ext uri="{BB962C8B-B14F-4D97-AF65-F5344CB8AC3E}">
        <p14:creationId xmlns:p14="http://schemas.microsoft.com/office/powerpoint/2010/main" val="53993167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C4B72D2-6BD0-485D-88E7-CFE30BF8F1E3}"/>
              </a:ext>
            </a:extLst>
          </p:cNvPr>
          <p:cNvSpPr>
            <a:spLocks noGrp="1"/>
          </p:cNvSpPr>
          <p:nvPr>
            <p:ph type="title"/>
          </p:nvPr>
        </p:nvSpPr>
        <p:spPr>
          <a:xfrm>
            <a:off x="643855" y="1447800"/>
            <a:ext cx="3108626" cy="4572000"/>
          </a:xfrm>
        </p:spPr>
        <p:txBody>
          <a:bodyPr anchor="ctr">
            <a:normAutofit/>
          </a:bodyPr>
          <a:lstStyle/>
          <a:p>
            <a:r>
              <a:rPr lang="sk-SK" sz="3200" dirty="0">
                <a:solidFill>
                  <a:srgbClr val="F2F2F2"/>
                </a:solidFill>
              </a:rPr>
              <a:t>BRAINF</a:t>
            </a:r>
            <a:r>
              <a:rPr lang="en-US" sz="3200" dirty="0">
                <a:solidFill>
                  <a:srgbClr val="FFFFFF"/>
                </a:solidFill>
              </a:rPr>
              <a:t>*</a:t>
            </a:r>
            <a:r>
              <a:rPr lang="sk-SK" sz="3200" dirty="0">
                <a:solidFill>
                  <a:srgbClr val="F2F2F2"/>
                </a:solidFill>
              </a:rPr>
              <a:t>CK</a:t>
            </a:r>
          </a:p>
        </p:txBody>
      </p:sp>
      <p:sp>
        <p:nvSpPr>
          <p:cNvPr id="11" name="Freeform: Shape 10">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4" name="Tabulka 4">
            <a:extLst>
              <a:ext uri="{FF2B5EF4-FFF2-40B4-BE49-F238E27FC236}">
                <a16:creationId xmlns:a16="http://schemas.microsoft.com/office/drawing/2014/main" id="{68ED9D39-4904-4D52-A539-3B7870338A03}"/>
              </a:ext>
            </a:extLst>
          </p:cNvPr>
          <p:cNvGraphicFramePr>
            <a:graphicFrameLocks noGrp="1"/>
          </p:cNvGraphicFramePr>
          <p:nvPr>
            <p:ph idx="1"/>
            <p:extLst>
              <p:ext uri="{D42A27DB-BD31-4B8C-83A1-F6EECF244321}">
                <p14:modId xmlns:p14="http://schemas.microsoft.com/office/powerpoint/2010/main" val="4269660802"/>
              </p:ext>
            </p:extLst>
          </p:nvPr>
        </p:nvGraphicFramePr>
        <p:xfrm>
          <a:off x="5048250" y="1470742"/>
          <a:ext cx="6496051" cy="4526121"/>
        </p:xfrm>
        <a:graphic>
          <a:graphicData uri="http://schemas.openxmlformats.org/drawingml/2006/table">
            <a:tbl>
              <a:tblPr firstRow="1" bandRow="1">
                <a:tableStyleId>{5C22544A-7EE6-4342-B048-85BDC9FD1C3A}</a:tableStyleId>
              </a:tblPr>
              <a:tblGrid>
                <a:gridCol w="1640045">
                  <a:extLst>
                    <a:ext uri="{9D8B030D-6E8A-4147-A177-3AD203B41FA5}">
                      <a16:colId xmlns:a16="http://schemas.microsoft.com/office/drawing/2014/main" val="1638536257"/>
                    </a:ext>
                  </a:extLst>
                </a:gridCol>
                <a:gridCol w="4856006">
                  <a:extLst>
                    <a:ext uri="{9D8B030D-6E8A-4147-A177-3AD203B41FA5}">
                      <a16:colId xmlns:a16="http://schemas.microsoft.com/office/drawing/2014/main" val="3518352754"/>
                    </a:ext>
                  </a:extLst>
                </a:gridCol>
              </a:tblGrid>
              <a:tr h="436731">
                <a:tc>
                  <a:txBody>
                    <a:bodyPr/>
                    <a:lstStyle/>
                    <a:p>
                      <a:r>
                        <a:rPr lang="sk-SK" sz="2000"/>
                        <a:t>Príkaz</a:t>
                      </a:r>
                    </a:p>
                  </a:txBody>
                  <a:tcPr marL="84453" marR="84453" marT="49628" marB="49628"/>
                </a:tc>
                <a:tc>
                  <a:txBody>
                    <a:bodyPr/>
                    <a:lstStyle/>
                    <a:p>
                      <a:r>
                        <a:rPr lang="sk-SK" sz="2000"/>
                        <a:t>Popis</a:t>
                      </a:r>
                    </a:p>
                  </a:txBody>
                  <a:tcPr marL="84453" marR="84453" marT="49628" marB="49628"/>
                </a:tc>
                <a:extLst>
                  <a:ext uri="{0D108BD9-81ED-4DB2-BD59-A6C34878D82A}">
                    <a16:rowId xmlns:a16="http://schemas.microsoft.com/office/drawing/2014/main" val="3442282490"/>
                  </a:ext>
                </a:extLst>
              </a:tr>
              <a:tr h="436731">
                <a:tc>
                  <a:txBody>
                    <a:bodyPr/>
                    <a:lstStyle/>
                    <a:p>
                      <a:pPr algn="ctr"/>
                      <a:r>
                        <a:rPr lang="sk-SK" sz="2000" b="0" i="0" kern="1200">
                          <a:solidFill>
                            <a:schemeClr val="dk1"/>
                          </a:solidFill>
                          <a:effectLst/>
                          <a:latin typeface="+mn-lt"/>
                          <a:ea typeface="+mn-ea"/>
                          <a:cs typeface="+mn-cs"/>
                        </a:rPr>
                        <a:t>&gt;</a:t>
                      </a:r>
                      <a:endParaRPr lang="sk-SK" sz="2000"/>
                    </a:p>
                  </a:txBody>
                  <a:tcPr marL="84453" marR="84453" marT="49628" marB="49628"/>
                </a:tc>
                <a:tc>
                  <a:txBody>
                    <a:bodyPr/>
                    <a:lstStyle/>
                    <a:p>
                      <a:r>
                        <a:rPr lang="sk-SK" sz="2000"/>
                        <a:t>Posun ukazateľa doprava</a:t>
                      </a:r>
                    </a:p>
                  </a:txBody>
                  <a:tcPr marL="84453" marR="84453" marT="49628" marB="49628"/>
                </a:tc>
                <a:extLst>
                  <a:ext uri="{0D108BD9-81ED-4DB2-BD59-A6C34878D82A}">
                    <a16:rowId xmlns:a16="http://schemas.microsoft.com/office/drawing/2014/main" val="2554410258"/>
                  </a:ext>
                </a:extLst>
              </a:tr>
              <a:tr h="436731">
                <a:tc>
                  <a:txBody>
                    <a:bodyPr/>
                    <a:lstStyle/>
                    <a:p>
                      <a:pPr algn="ctr"/>
                      <a:r>
                        <a:rPr lang="sk-SK" sz="2000" b="0" i="0" kern="1200">
                          <a:solidFill>
                            <a:schemeClr val="dk1"/>
                          </a:solidFill>
                          <a:effectLst/>
                          <a:latin typeface="+mn-lt"/>
                          <a:ea typeface="+mn-ea"/>
                          <a:cs typeface="+mn-cs"/>
                        </a:rPr>
                        <a:t>&lt;</a:t>
                      </a:r>
                      <a:endParaRPr lang="sk-SK" sz="2000"/>
                    </a:p>
                  </a:txBody>
                  <a:tcPr marL="84453" marR="84453" marT="49628" marB="4962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2000"/>
                        <a:t>Posun ukazateľa doľava</a:t>
                      </a:r>
                    </a:p>
                  </a:txBody>
                  <a:tcPr marL="84453" marR="84453" marT="49628" marB="49628"/>
                </a:tc>
                <a:extLst>
                  <a:ext uri="{0D108BD9-81ED-4DB2-BD59-A6C34878D82A}">
                    <a16:rowId xmlns:a16="http://schemas.microsoft.com/office/drawing/2014/main" val="3479361257"/>
                  </a:ext>
                </a:extLst>
              </a:tr>
              <a:tr h="436731">
                <a:tc>
                  <a:txBody>
                    <a:bodyPr/>
                    <a:lstStyle/>
                    <a:p>
                      <a:pPr algn="ctr"/>
                      <a:r>
                        <a:rPr lang="sk-SK" sz="2000" b="0" i="0" kern="1200">
                          <a:solidFill>
                            <a:schemeClr val="dk1"/>
                          </a:solidFill>
                          <a:effectLst/>
                          <a:latin typeface="+mn-lt"/>
                          <a:ea typeface="+mn-ea"/>
                          <a:cs typeface="+mn-cs"/>
                        </a:rPr>
                        <a:t>+</a:t>
                      </a:r>
                      <a:endParaRPr lang="sk-SK" sz="2000"/>
                    </a:p>
                  </a:txBody>
                  <a:tcPr marL="84453" marR="84453" marT="49628" marB="49628"/>
                </a:tc>
                <a:tc>
                  <a:txBody>
                    <a:bodyPr/>
                    <a:lstStyle/>
                    <a:p>
                      <a:r>
                        <a:rPr lang="sk-SK" sz="2000"/>
                        <a:t>Inkrement pamäťovej bunky</a:t>
                      </a:r>
                    </a:p>
                  </a:txBody>
                  <a:tcPr marL="84453" marR="84453" marT="49628" marB="49628"/>
                </a:tc>
                <a:extLst>
                  <a:ext uri="{0D108BD9-81ED-4DB2-BD59-A6C34878D82A}">
                    <a16:rowId xmlns:a16="http://schemas.microsoft.com/office/drawing/2014/main" val="2991741455"/>
                  </a:ext>
                </a:extLst>
              </a:tr>
              <a:tr h="436731">
                <a:tc>
                  <a:txBody>
                    <a:bodyPr/>
                    <a:lstStyle/>
                    <a:p>
                      <a:pPr algn="ctr"/>
                      <a:r>
                        <a:rPr lang="sk-SK" sz="2000" b="0" i="0" kern="1200">
                          <a:solidFill>
                            <a:schemeClr val="dk1"/>
                          </a:solidFill>
                          <a:effectLst/>
                          <a:latin typeface="+mn-lt"/>
                          <a:ea typeface="+mn-ea"/>
                          <a:cs typeface="+mn-cs"/>
                        </a:rPr>
                        <a:t>-</a:t>
                      </a:r>
                      <a:endParaRPr lang="sk-SK" sz="2000"/>
                    </a:p>
                  </a:txBody>
                  <a:tcPr marL="84453" marR="84453" marT="49628" marB="49628"/>
                </a:tc>
                <a:tc>
                  <a:txBody>
                    <a:bodyPr/>
                    <a:lstStyle/>
                    <a:p>
                      <a:r>
                        <a:rPr lang="sk-SK" sz="2000"/>
                        <a:t>Dekrement pamäťovej bunky</a:t>
                      </a:r>
                    </a:p>
                  </a:txBody>
                  <a:tcPr marL="84453" marR="84453" marT="49628" marB="49628"/>
                </a:tc>
                <a:extLst>
                  <a:ext uri="{0D108BD9-81ED-4DB2-BD59-A6C34878D82A}">
                    <a16:rowId xmlns:a16="http://schemas.microsoft.com/office/drawing/2014/main" val="2830914437"/>
                  </a:ext>
                </a:extLst>
              </a:tr>
              <a:tr h="436731">
                <a:tc>
                  <a:txBody>
                    <a:bodyPr/>
                    <a:lstStyle/>
                    <a:p>
                      <a:pPr algn="ctr"/>
                      <a:r>
                        <a:rPr lang="sk-SK" sz="2000" b="0" i="0" kern="1200">
                          <a:solidFill>
                            <a:schemeClr val="dk1"/>
                          </a:solidFill>
                          <a:effectLst/>
                          <a:latin typeface="+mn-lt"/>
                          <a:ea typeface="+mn-ea"/>
                          <a:cs typeface="+mn-cs"/>
                        </a:rPr>
                        <a:t>.</a:t>
                      </a:r>
                      <a:endParaRPr lang="sk-SK" sz="2000"/>
                    </a:p>
                  </a:txBody>
                  <a:tcPr marL="84453" marR="84453" marT="49628" marB="49628"/>
                </a:tc>
                <a:tc>
                  <a:txBody>
                    <a:bodyPr/>
                    <a:lstStyle/>
                    <a:p>
                      <a:r>
                        <a:rPr lang="sk-SK" sz="2000"/>
                        <a:t>Výpis znaku pamäťovej bunky</a:t>
                      </a:r>
                    </a:p>
                  </a:txBody>
                  <a:tcPr marL="84453" marR="84453" marT="49628" marB="49628"/>
                </a:tc>
                <a:extLst>
                  <a:ext uri="{0D108BD9-81ED-4DB2-BD59-A6C34878D82A}">
                    <a16:rowId xmlns:a16="http://schemas.microsoft.com/office/drawing/2014/main" val="1588876446"/>
                  </a:ext>
                </a:extLst>
              </a:tr>
              <a:tr h="436731">
                <a:tc>
                  <a:txBody>
                    <a:bodyPr/>
                    <a:lstStyle/>
                    <a:p>
                      <a:pPr algn="ctr"/>
                      <a:r>
                        <a:rPr lang="sk-SK" sz="2000" b="0" i="0" kern="1200">
                          <a:solidFill>
                            <a:schemeClr val="dk1"/>
                          </a:solidFill>
                          <a:effectLst/>
                          <a:latin typeface="+mn-lt"/>
                          <a:ea typeface="+mn-ea"/>
                          <a:cs typeface="+mn-cs"/>
                        </a:rPr>
                        <a:t>, </a:t>
                      </a:r>
                      <a:endParaRPr lang="sk-SK" sz="2000"/>
                    </a:p>
                  </a:txBody>
                  <a:tcPr marL="84453" marR="84453" marT="49628" marB="49628"/>
                </a:tc>
                <a:tc>
                  <a:txBody>
                    <a:bodyPr/>
                    <a:lstStyle/>
                    <a:p>
                      <a:r>
                        <a:rPr lang="sk-SK" sz="2000"/>
                        <a:t>Načítanie znaku pamäťovej bunky</a:t>
                      </a:r>
                    </a:p>
                  </a:txBody>
                  <a:tcPr marL="84453" marR="84453" marT="49628" marB="49628"/>
                </a:tc>
                <a:extLst>
                  <a:ext uri="{0D108BD9-81ED-4DB2-BD59-A6C34878D82A}">
                    <a16:rowId xmlns:a16="http://schemas.microsoft.com/office/drawing/2014/main" val="1295429543"/>
                  </a:ext>
                </a:extLst>
              </a:tr>
              <a:tr h="734502">
                <a:tc>
                  <a:txBody>
                    <a:bodyPr/>
                    <a:lstStyle/>
                    <a:p>
                      <a:pPr algn="ctr"/>
                      <a:r>
                        <a:rPr lang="sk-SK" sz="2000" b="0" i="0" kern="1200">
                          <a:solidFill>
                            <a:schemeClr val="dk1"/>
                          </a:solidFill>
                          <a:effectLst/>
                          <a:latin typeface="+mn-lt"/>
                          <a:ea typeface="+mn-ea"/>
                          <a:cs typeface="+mn-cs"/>
                        </a:rPr>
                        <a:t>[</a:t>
                      </a:r>
                      <a:endParaRPr lang="sk-SK" sz="2000"/>
                    </a:p>
                  </a:txBody>
                  <a:tcPr marL="84453" marR="84453" marT="49628" marB="49628"/>
                </a:tc>
                <a:tc>
                  <a:txBody>
                    <a:bodyPr/>
                    <a:lstStyle/>
                    <a:p>
                      <a:r>
                        <a:rPr lang="sk-SK" sz="2000"/>
                        <a:t>Skok za párovú </a:t>
                      </a:r>
                      <a:r>
                        <a:rPr lang="en-US" sz="2000"/>
                        <a:t>]</a:t>
                      </a:r>
                      <a:r>
                        <a:rPr lang="sk-SK" sz="2000"/>
                        <a:t> ak pamäťová bunka má hodnotu 0</a:t>
                      </a:r>
                    </a:p>
                  </a:txBody>
                  <a:tcPr marL="84453" marR="84453" marT="49628" marB="49628"/>
                </a:tc>
                <a:extLst>
                  <a:ext uri="{0D108BD9-81ED-4DB2-BD59-A6C34878D82A}">
                    <a16:rowId xmlns:a16="http://schemas.microsoft.com/office/drawing/2014/main" val="2718841372"/>
                  </a:ext>
                </a:extLst>
              </a:tr>
              <a:tr h="734502">
                <a:tc>
                  <a:txBody>
                    <a:bodyPr/>
                    <a:lstStyle/>
                    <a:p>
                      <a:pPr algn="ctr"/>
                      <a:r>
                        <a:rPr lang="sk-SK" sz="2000" b="0" i="0" kern="1200">
                          <a:solidFill>
                            <a:schemeClr val="dk1"/>
                          </a:solidFill>
                          <a:effectLst/>
                          <a:latin typeface="+mn-lt"/>
                          <a:ea typeface="+mn-ea"/>
                          <a:cs typeface="+mn-cs"/>
                        </a:rPr>
                        <a:t>]</a:t>
                      </a:r>
                      <a:endParaRPr lang="sk-SK" sz="2000"/>
                    </a:p>
                  </a:txBody>
                  <a:tcPr marL="84453" marR="84453" marT="49628" marB="4962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2000"/>
                        <a:t>Skok späť na párovú </a:t>
                      </a:r>
                      <a:r>
                        <a:rPr lang="en-US" sz="2000"/>
                        <a:t>]</a:t>
                      </a:r>
                      <a:r>
                        <a:rPr lang="sk-SK" sz="2000"/>
                        <a:t> ak pamäťová bunka má hodnotu rôznu od 0</a:t>
                      </a:r>
                    </a:p>
                  </a:txBody>
                  <a:tcPr marL="84453" marR="84453" marT="49628" marB="49628"/>
                </a:tc>
                <a:extLst>
                  <a:ext uri="{0D108BD9-81ED-4DB2-BD59-A6C34878D82A}">
                    <a16:rowId xmlns:a16="http://schemas.microsoft.com/office/drawing/2014/main" val="2256606249"/>
                  </a:ext>
                </a:extLst>
              </a:tr>
            </a:tbl>
          </a:graphicData>
        </a:graphic>
      </p:graphicFrame>
    </p:spTree>
    <p:extLst>
      <p:ext uri="{BB962C8B-B14F-4D97-AF65-F5344CB8AC3E}">
        <p14:creationId xmlns:p14="http://schemas.microsoft.com/office/powerpoint/2010/main" val="83151026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Nadpis 1">
            <a:extLst>
              <a:ext uri="{FF2B5EF4-FFF2-40B4-BE49-F238E27FC236}">
                <a16:creationId xmlns:a16="http://schemas.microsoft.com/office/drawing/2014/main" id="{5CFA0C60-AD0B-4341-B449-B88E96E1B732}"/>
              </a:ext>
            </a:extLst>
          </p:cNvPr>
          <p:cNvSpPr>
            <a:spLocks noGrp="1"/>
          </p:cNvSpPr>
          <p:nvPr>
            <p:ph type="title"/>
          </p:nvPr>
        </p:nvSpPr>
        <p:spPr>
          <a:xfrm>
            <a:off x="1103312" y="452718"/>
            <a:ext cx="8947522" cy="1400530"/>
          </a:xfrm>
        </p:spPr>
        <p:txBody>
          <a:bodyPr anchor="ctr">
            <a:normAutofit/>
          </a:bodyPr>
          <a:lstStyle/>
          <a:p>
            <a:r>
              <a:rPr lang="sk-SK" dirty="0">
                <a:solidFill>
                  <a:srgbClr val="FFFFFF"/>
                </a:solidFill>
              </a:rPr>
              <a:t>BRAINF</a:t>
            </a:r>
            <a:r>
              <a:rPr lang="en-US" dirty="0">
                <a:solidFill>
                  <a:srgbClr val="FFFFFF"/>
                </a:solidFill>
              </a:rPr>
              <a:t>*</a:t>
            </a:r>
            <a:r>
              <a:rPr lang="sk-SK" dirty="0">
                <a:solidFill>
                  <a:srgbClr val="FFFFFF"/>
                </a:solidFill>
              </a:rPr>
              <a:t>CK</a:t>
            </a:r>
          </a:p>
        </p:txBody>
      </p:sp>
      <p:sp>
        <p:nvSpPr>
          <p:cNvPr id="3" name="Zástupný obsah 2">
            <a:extLst>
              <a:ext uri="{FF2B5EF4-FFF2-40B4-BE49-F238E27FC236}">
                <a16:creationId xmlns:a16="http://schemas.microsoft.com/office/drawing/2014/main" id="{AA7CB30C-313B-411E-A0FC-9A7EE2A28330}"/>
              </a:ext>
            </a:extLst>
          </p:cNvPr>
          <p:cNvSpPr>
            <a:spLocks noGrp="1"/>
          </p:cNvSpPr>
          <p:nvPr>
            <p:ph idx="1"/>
          </p:nvPr>
        </p:nvSpPr>
        <p:spPr>
          <a:xfrm>
            <a:off x="1999622" y="2763520"/>
            <a:ext cx="8050231" cy="3484879"/>
          </a:xfrm>
        </p:spPr>
        <p:txBody>
          <a:bodyPr>
            <a:normAutofit/>
          </a:bodyPr>
          <a:lstStyle/>
          <a:p>
            <a:pPr marL="0" indent="0">
              <a:buNone/>
            </a:pPr>
            <a:endParaRPr lang="sk-SK" dirty="0"/>
          </a:p>
          <a:p>
            <a:pPr marL="0" indent="0">
              <a:buNone/>
            </a:pPr>
            <a:endParaRPr lang="sk-SK" dirty="0"/>
          </a:p>
          <a:p>
            <a:pPr marL="0" indent="0">
              <a:buNone/>
            </a:pPr>
            <a:r>
              <a:rPr lang="sk-SK" dirty="0"/>
              <a:t>++++++++[&gt;++++[&gt;++&gt;+++&gt;+++&gt;+&lt;&lt;&lt;&lt;-]&gt;+&gt;+&gt;-&gt;&gt;+[&lt;]&lt;-]&gt;&gt;.&gt;---.+++++++..+++.&gt;&gt;.&lt;-.&lt;.+++.------.--------.&gt;&gt;+.&gt;++.</a:t>
            </a:r>
          </a:p>
          <a:p>
            <a:endParaRPr lang="sk-SK" dirty="0"/>
          </a:p>
        </p:txBody>
      </p:sp>
    </p:spTree>
    <p:extLst>
      <p:ext uri="{BB962C8B-B14F-4D97-AF65-F5344CB8AC3E}">
        <p14:creationId xmlns:p14="http://schemas.microsoft.com/office/powerpoint/2010/main" val="83362067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5" name="Freeform: Shape 1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Nadpis 1">
            <a:extLst>
              <a:ext uri="{FF2B5EF4-FFF2-40B4-BE49-F238E27FC236}">
                <a16:creationId xmlns:a16="http://schemas.microsoft.com/office/drawing/2014/main" id="{AB1A30AE-6D4F-40D8-9D02-80786E38CE27}"/>
              </a:ext>
            </a:extLst>
          </p:cNvPr>
          <p:cNvSpPr>
            <a:spLocks noGrp="1"/>
          </p:cNvSpPr>
          <p:nvPr>
            <p:ph type="title"/>
          </p:nvPr>
        </p:nvSpPr>
        <p:spPr>
          <a:xfrm>
            <a:off x="1103312" y="452718"/>
            <a:ext cx="8947522" cy="1400530"/>
          </a:xfrm>
        </p:spPr>
        <p:txBody>
          <a:bodyPr anchor="ctr">
            <a:normAutofit/>
          </a:bodyPr>
          <a:lstStyle/>
          <a:p>
            <a:r>
              <a:rPr lang="sk-SK">
                <a:solidFill>
                  <a:srgbClr val="FFFFFF"/>
                </a:solidFill>
              </a:rPr>
              <a:t>SMETANA</a:t>
            </a:r>
          </a:p>
        </p:txBody>
      </p:sp>
      <p:sp>
        <p:nvSpPr>
          <p:cNvPr id="4" name="Zástupný obsah 3">
            <a:extLst>
              <a:ext uri="{FF2B5EF4-FFF2-40B4-BE49-F238E27FC236}">
                <a16:creationId xmlns:a16="http://schemas.microsoft.com/office/drawing/2014/main" id="{4B575270-B9F3-43FB-9170-492602E4BDEA}"/>
              </a:ext>
            </a:extLst>
          </p:cNvPr>
          <p:cNvSpPr>
            <a:spLocks noGrp="1"/>
          </p:cNvSpPr>
          <p:nvPr>
            <p:ph idx="1"/>
          </p:nvPr>
        </p:nvSpPr>
        <p:spPr>
          <a:xfrm>
            <a:off x="1103312" y="2763520"/>
            <a:ext cx="8946541" cy="3484879"/>
          </a:xfrm>
        </p:spPr>
        <p:txBody>
          <a:bodyPr>
            <a:normAutofit/>
          </a:bodyPr>
          <a:lstStyle/>
          <a:p>
            <a:r>
              <a:rPr lang="sk-SK" dirty="0" err="1"/>
              <a:t>Chris</a:t>
            </a:r>
            <a:r>
              <a:rPr lang="sk-SK" dirty="0"/>
              <a:t> </a:t>
            </a:r>
            <a:r>
              <a:rPr lang="sk-SK" dirty="0" err="1"/>
              <a:t>Pressey</a:t>
            </a:r>
            <a:endParaRPr lang="sk-SK" dirty="0"/>
          </a:p>
          <a:p>
            <a:r>
              <a:rPr lang="sk-SK" dirty="0"/>
              <a:t>1994</a:t>
            </a:r>
          </a:p>
          <a:p>
            <a:r>
              <a:rPr lang="en-US" dirty="0"/>
              <a:t>Self-Modifying Extremely Tiny </a:t>
            </a:r>
            <a:r>
              <a:rPr lang="en-US" dirty="0" err="1"/>
              <a:t>AutomatoN</a:t>
            </a:r>
            <a:r>
              <a:rPr lang="en-US" dirty="0"/>
              <a:t> Application</a:t>
            </a:r>
            <a:endParaRPr lang="sk-SK" dirty="0"/>
          </a:p>
          <a:p>
            <a:r>
              <a:rPr lang="sk-SK" dirty="0"/>
              <a:t>2 typy inštrukcií</a:t>
            </a:r>
          </a:p>
          <a:p>
            <a:pPr lvl="1"/>
            <a:r>
              <a:rPr lang="en-US" dirty="0"/>
              <a:t>Swap step </a:t>
            </a:r>
            <a:r>
              <a:rPr lang="sk-SK" dirty="0"/>
              <a:t>x</a:t>
            </a:r>
            <a:r>
              <a:rPr lang="en-US" dirty="0"/>
              <a:t> with step </a:t>
            </a:r>
            <a:r>
              <a:rPr lang="sk-SK" dirty="0"/>
              <a:t>y</a:t>
            </a:r>
            <a:r>
              <a:rPr lang="en-US" dirty="0"/>
              <a:t>.</a:t>
            </a:r>
            <a:endParaRPr lang="sk-SK" dirty="0"/>
          </a:p>
          <a:p>
            <a:pPr lvl="1"/>
            <a:r>
              <a:rPr lang="sk-SK" dirty="0"/>
              <a:t>Go to step x.</a:t>
            </a:r>
          </a:p>
        </p:txBody>
      </p:sp>
    </p:spTree>
    <p:extLst>
      <p:ext uri="{BB962C8B-B14F-4D97-AF65-F5344CB8AC3E}">
        <p14:creationId xmlns:p14="http://schemas.microsoft.com/office/powerpoint/2010/main" val="307512899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Nadpis 1">
            <a:extLst>
              <a:ext uri="{FF2B5EF4-FFF2-40B4-BE49-F238E27FC236}">
                <a16:creationId xmlns:a16="http://schemas.microsoft.com/office/drawing/2014/main" id="{E0BB3D9C-924A-4596-9728-65A87C86480B}"/>
              </a:ext>
            </a:extLst>
          </p:cNvPr>
          <p:cNvSpPr>
            <a:spLocks noGrp="1"/>
          </p:cNvSpPr>
          <p:nvPr>
            <p:ph type="title"/>
          </p:nvPr>
        </p:nvSpPr>
        <p:spPr>
          <a:xfrm>
            <a:off x="1103312" y="452718"/>
            <a:ext cx="8947522" cy="1400530"/>
          </a:xfrm>
        </p:spPr>
        <p:txBody>
          <a:bodyPr anchor="ctr">
            <a:normAutofit/>
          </a:bodyPr>
          <a:lstStyle/>
          <a:p>
            <a:r>
              <a:rPr lang="sk-SK">
                <a:solidFill>
                  <a:srgbClr val="FFFFFF"/>
                </a:solidFill>
              </a:rPr>
              <a:t>SMETANA</a:t>
            </a:r>
          </a:p>
        </p:txBody>
      </p:sp>
      <p:sp>
        <p:nvSpPr>
          <p:cNvPr id="3" name="Zástupný obsah 2">
            <a:extLst>
              <a:ext uri="{FF2B5EF4-FFF2-40B4-BE49-F238E27FC236}">
                <a16:creationId xmlns:a16="http://schemas.microsoft.com/office/drawing/2014/main" id="{493D46CA-55B6-4F8E-8F6B-669396BD646C}"/>
              </a:ext>
            </a:extLst>
          </p:cNvPr>
          <p:cNvSpPr>
            <a:spLocks noGrp="1"/>
          </p:cNvSpPr>
          <p:nvPr>
            <p:ph idx="1"/>
          </p:nvPr>
        </p:nvSpPr>
        <p:spPr>
          <a:xfrm>
            <a:off x="1103312" y="2763520"/>
            <a:ext cx="8946541" cy="3484879"/>
          </a:xfrm>
        </p:spPr>
        <p:txBody>
          <a:bodyPr>
            <a:normAutofit/>
          </a:bodyPr>
          <a:lstStyle/>
          <a:p>
            <a:pPr marL="0" indent="0">
              <a:buNone/>
            </a:pPr>
            <a:r>
              <a:rPr lang="en-US" dirty="0"/>
              <a:t>Step 1. Go to step 4. </a:t>
            </a:r>
            <a:endParaRPr lang="sk-SK" dirty="0"/>
          </a:p>
          <a:p>
            <a:pPr marL="0" indent="0">
              <a:buNone/>
            </a:pPr>
            <a:r>
              <a:rPr lang="en-US" dirty="0"/>
              <a:t>Step 2. Swap step 3 with step 5. </a:t>
            </a:r>
            <a:endParaRPr lang="sk-SK" dirty="0"/>
          </a:p>
          <a:p>
            <a:pPr marL="0" indent="0">
              <a:buNone/>
            </a:pPr>
            <a:r>
              <a:rPr lang="en-US" dirty="0"/>
              <a:t>Step 3. Go to step 6. </a:t>
            </a:r>
            <a:endParaRPr lang="sk-SK" dirty="0"/>
          </a:p>
          <a:p>
            <a:pPr marL="0" indent="0">
              <a:buNone/>
            </a:pPr>
            <a:r>
              <a:rPr lang="en-US" dirty="0"/>
              <a:t>Step 4. Swap step 1 with step 6. </a:t>
            </a:r>
            <a:endParaRPr lang="sk-SK" dirty="0"/>
          </a:p>
          <a:p>
            <a:pPr marL="0" indent="0">
              <a:buNone/>
            </a:pPr>
            <a:r>
              <a:rPr lang="en-US" dirty="0"/>
              <a:t>Step 5. Go to step 2. </a:t>
            </a:r>
            <a:endParaRPr lang="sk-SK" dirty="0"/>
          </a:p>
          <a:p>
            <a:pPr marL="0" indent="0">
              <a:buNone/>
            </a:pPr>
            <a:r>
              <a:rPr lang="en-US" dirty="0"/>
              <a:t>Step 6. Swap step 1 with step 2.</a:t>
            </a:r>
            <a:endParaRPr lang="sk-SK" dirty="0"/>
          </a:p>
        </p:txBody>
      </p:sp>
    </p:spTree>
    <p:extLst>
      <p:ext uri="{BB962C8B-B14F-4D97-AF65-F5344CB8AC3E}">
        <p14:creationId xmlns:p14="http://schemas.microsoft.com/office/powerpoint/2010/main" val="400976661"/>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35F977F9F2517044915DAEBEDF4A1C27" ma:contentTypeVersion="9" ma:contentTypeDescription="Vytvoří nový dokument" ma:contentTypeScope="" ma:versionID="38d9834b6049c266f72a3b049c2adfa8">
  <xsd:schema xmlns:xsd="http://www.w3.org/2001/XMLSchema" xmlns:xs="http://www.w3.org/2001/XMLSchema" xmlns:p="http://schemas.microsoft.com/office/2006/metadata/properties" xmlns:ns3="866a70e8-c7cc-44e0-9c54-6a08df44e0b5" xmlns:ns4="2cbbe38c-43ce-4324-8c3f-8a5c56cc1f36" targetNamespace="http://schemas.microsoft.com/office/2006/metadata/properties" ma:root="true" ma:fieldsID="d6663b3a2c1735cfbc43c6d098deabf0" ns3:_="" ns4:_="">
    <xsd:import namespace="866a70e8-c7cc-44e0-9c54-6a08df44e0b5"/>
    <xsd:import namespace="2cbbe38c-43ce-4324-8c3f-8a5c56cc1f3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6a70e8-c7cc-44e0-9c54-6a08df44e0b5" elementFormDefault="qualified">
    <xsd:import namespace="http://schemas.microsoft.com/office/2006/documentManagement/types"/>
    <xsd:import namespace="http://schemas.microsoft.com/office/infopath/2007/PartnerControls"/>
    <xsd:element name="SharedWithUsers" ma:index="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dílené s podrobnostmi" ma:internalName="SharedWithDetails" ma:readOnly="true">
      <xsd:simpleType>
        <xsd:restriction base="dms:Note">
          <xsd:maxLength value="255"/>
        </xsd:restriction>
      </xsd:simpleType>
    </xsd:element>
    <xsd:element name="SharingHintHash" ma:index="10" nillable="true" ma:displayName="Hodnota hash upozornění na sdílení"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bbe38c-43ce-4324-8c3f-8a5c56cc1f3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A178D1-5106-484A-9A3F-E80B50DB781E}">
  <ds:schemaRefs>
    <ds:schemaRef ds:uri="866a70e8-c7cc-44e0-9c54-6a08df44e0b5"/>
    <ds:schemaRef ds:uri="http://schemas.microsoft.com/office/infopath/2007/PartnerControls"/>
    <ds:schemaRef ds:uri="http://purl.org/dc/terms/"/>
    <ds:schemaRef ds:uri="http://www.w3.org/XML/1998/namespace"/>
    <ds:schemaRef ds:uri="http://purl.org/dc/elements/1.1/"/>
    <ds:schemaRef ds:uri="http://schemas.microsoft.com/office/2006/documentManagement/types"/>
    <ds:schemaRef ds:uri="2cbbe38c-43ce-4324-8c3f-8a5c56cc1f36"/>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FBA02A04-43BD-4002-9BDC-056149EE9B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6a70e8-c7cc-44e0-9c54-6a08df44e0b5"/>
    <ds:schemaRef ds:uri="2cbbe38c-43ce-4324-8c3f-8a5c56cc1f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951B32-AAD0-424B-B73B-13F94C55C8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TotalTime>
  <Words>864</Words>
  <Application>Microsoft Office PowerPoint</Application>
  <PresentationFormat>Širokoúhlá obrazovka</PresentationFormat>
  <Paragraphs>195</Paragraphs>
  <Slides>28</Slides>
  <Notes>27</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28</vt:i4>
      </vt:variant>
    </vt:vector>
  </HeadingPairs>
  <TitlesOfParts>
    <vt:vector size="34" baseType="lpstr">
      <vt:lpstr>Arial</vt:lpstr>
      <vt:lpstr>Calibri</vt:lpstr>
      <vt:lpstr>Century Gothic</vt:lpstr>
      <vt:lpstr>Linux Libertine</vt:lpstr>
      <vt:lpstr>Wingdings 3</vt:lpstr>
      <vt:lpstr>Ion</vt:lpstr>
      <vt:lpstr>História ezoterických programovacích jazykov</vt:lpstr>
      <vt:lpstr>Ezoterický programovací jazyk</vt:lpstr>
      <vt:lpstr>INTERCAL</vt:lpstr>
      <vt:lpstr>Prezentace aplikace PowerPoint</vt:lpstr>
      <vt:lpstr>BRAINF*CK</vt:lpstr>
      <vt:lpstr>BRAINF*CK</vt:lpstr>
      <vt:lpstr>BRAINF*CK</vt:lpstr>
      <vt:lpstr>SMETANA</vt:lpstr>
      <vt:lpstr>SMETANA</vt:lpstr>
      <vt:lpstr>Malbolge</vt:lpstr>
      <vt:lpstr>Malbolge</vt:lpstr>
      <vt:lpstr>Shakespeare</vt:lpstr>
      <vt:lpstr>Shakespeare</vt:lpstr>
      <vt:lpstr>WHITESPACE</vt:lpstr>
      <vt:lpstr>Whitespace</vt:lpstr>
      <vt:lpstr>Whitespace</vt:lpstr>
      <vt:lpstr>LOLCODE</vt:lpstr>
      <vt:lpstr>LOLCODE</vt:lpstr>
      <vt:lpstr>Piet</vt:lpstr>
      <vt:lpstr>Piet</vt:lpstr>
      <vt:lpstr>Velato</vt:lpstr>
      <vt:lpstr>Velato</vt:lpstr>
      <vt:lpstr>JSF*ck</vt:lpstr>
      <vt:lpstr>JSF*ck</vt:lpstr>
      <vt:lpstr>ArnoldC</vt:lpstr>
      <vt:lpstr>ArnoldC</vt:lpstr>
      <vt:lpstr>OSTRAJava</vt:lpstr>
      <vt:lpstr>OSTRAJava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História ezoterických programovacích jazykov</dc:title>
  <dc:creator>Erik Kočamba</dc:creator>
  <cp:lastModifiedBy>Erik Kočamba</cp:lastModifiedBy>
  <cp:revision>2</cp:revision>
  <dcterms:created xsi:type="dcterms:W3CDTF">2021-01-07T01:54:35Z</dcterms:created>
  <dcterms:modified xsi:type="dcterms:W3CDTF">2021-01-07T03:04:53Z</dcterms:modified>
</cp:coreProperties>
</file>