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4"/>
  </p:sldMasterIdLst>
  <p:notesMasterIdLst>
    <p:notesMasterId r:id="rId35"/>
  </p:notesMasterIdLst>
  <p:handoutMasterIdLst>
    <p:handoutMasterId r:id="rId36"/>
  </p:handoutMasterIdLst>
  <p:sldIdLst>
    <p:sldId id="256" r:id="rId5"/>
    <p:sldId id="268" r:id="rId6"/>
    <p:sldId id="257" r:id="rId7"/>
    <p:sldId id="258" r:id="rId8"/>
    <p:sldId id="259" r:id="rId9"/>
    <p:sldId id="260" r:id="rId10"/>
    <p:sldId id="267" r:id="rId11"/>
    <p:sldId id="261" r:id="rId12"/>
    <p:sldId id="262" r:id="rId13"/>
    <p:sldId id="264" r:id="rId14"/>
    <p:sldId id="263" r:id="rId15"/>
    <p:sldId id="269" r:id="rId16"/>
    <p:sldId id="270" r:id="rId17"/>
    <p:sldId id="266" r:id="rId18"/>
    <p:sldId id="274" r:id="rId19"/>
    <p:sldId id="280" r:id="rId20"/>
    <p:sldId id="281" r:id="rId21"/>
    <p:sldId id="282" r:id="rId22"/>
    <p:sldId id="283" r:id="rId23"/>
    <p:sldId id="285" r:id="rId24"/>
    <p:sldId id="284" r:id="rId25"/>
    <p:sldId id="271" r:id="rId26"/>
    <p:sldId id="272" r:id="rId27"/>
    <p:sldId id="286" r:id="rId28"/>
    <p:sldId id="287" r:id="rId29"/>
    <p:sldId id="288" r:id="rId30"/>
    <p:sldId id="289" r:id="rId31"/>
    <p:sldId id="290" r:id="rId32"/>
    <p:sldId id="291" r:id="rId33"/>
    <p:sldId id="279" r:id="rId3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321" userDrawn="1">
          <p15:clr>
            <a:srgbClr val="A4A3A4"/>
          </p15:clr>
        </p15:guide>
        <p15:guide id="7" pos="5418" userDrawn="1">
          <p15:clr>
            <a:srgbClr val="A4A3A4"/>
          </p15:clr>
        </p15:guide>
        <p15:guide id="8" pos="682" userDrawn="1">
          <p15:clr>
            <a:srgbClr val="A4A3A4"/>
          </p15:clr>
        </p15:guide>
        <p15:guide id="9" pos="2766" userDrawn="1">
          <p15:clr>
            <a:srgbClr val="A4A3A4"/>
          </p15:clr>
        </p15:guide>
        <p15:guide id="10" pos="29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D45C"/>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93792" autoAdjust="0"/>
  </p:normalViewPr>
  <p:slideViewPr>
    <p:cSldViewPr snapToGrid="0">
      <p:cViewPr varScale="1">
        <p:scale>
          <a:sx n="53" d="100"/>
          <a:sy n="53" d="100"/>
        </p:scale>
        <p:origin x="44" y="244"/>
      </p:cViewPr>
      <p:guideLst>
        <p:guide orient="horz" pos="1120"/>
        <p:guide orient="horz" pos="1272"/>
        <p:guide orient="horz" pos="715"/>
        <p:guide orient="horz" pos="3861"/>
        <p:guide orient="horz" pos="3944"/>
        <p:guide pos="321"/>
        <p:guide pos="5418"/>
        <p:guide pos="682"/>
        <p:guide pos="2766"/>
        <p:guide pos="2976"/>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7" y="2900365"/>
            <a:ext cx="8521200" cy="1171580"/>
          </a:xfrm>
        </p:spPr>
        <p:txBody>
          <a:bodyPr anchor="t"/>
          <a:lstStyle>
            <a:lvl1pPr algn="l">
              <a:lnSpc>
                <a:spcPts val="3300"/>
              </a:lnSpc>
              <a:defRPr sz="33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298877" y="4116403"/>
            <a:ext cx="8521200" cy="698497"/>
          </a:xfrm>
        </p:spPr>
        <p:txBody>
          <a:bodyPr anchor="t"/>
          <a:lstStyle>
            <a:lvl1pPr marL="0" indent="0" algn="l">
              <a:buNone/>
              <a:defRPr lang="cs-CZ" sz="1800" b="0" dirty="0">
                <a:solidFill>
                  <a:schemeClr val="tx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cs-CZ" noProof="0" dirty="0"/>
              <a:t>Kliknutím vložíte podnadpis</a:t>
            </a:r>
          </a:p>
        </p:txBody>
      </p:sp>
      <p:pic>
        <p:nvPicPr>
          <p:cNvPr id="6" name="Grafický objekt 5">
            <a:extLst>
              <a:ext uri="{FF2B5EF4-FFF2-40B4-BE49-F238E27FC236}">
                <a16:creationId xmlns:a16="http://schemas.microsoft.com/office/drawing/2014/main" id="{601D3E6C-8A25-405E-A952-4F92A22C63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1541" y="414000"/>
            <a:ext cx="1555860" cy="1066376"/>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539998" y="718713"/>
            <a:ext cx="3915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539999" y="4500000"/>
            <a:ext cx="3915000" cy="1331998"/>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540543" y="4068000"/>
            <a:ext cx="3915000" cy="360000"/>
          </a:xfrm>
        </p:spPr>
        <p:txBody>
          <a:bodyPr/>
          <a:lstStyle>
            <a:lvl1pPr algn="l">
              <a:lnSpc>
                <a:spcPts val="825"/>
              </a:lnSpc>
              <a:defRPr sz="825"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4688459" y="4500000"/>
            <a:ext cx="3915000" cy="1331998"/>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4689002" y="4068000"/>
            <a:ext cx="3915000" cy="360000"/>
          </a:xfrm>
        </p:spPr>
        <p:txBody>
          <a:bodyPr/>
          <a:lstStyle>
            <a:lvl1pPr algn="l">
              <a:lnSpc>
                <a:spcPts val="825"/>
              </a:lnSpc>
              <a:defRPr sz="825"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4688459" y="718713"/>
            <a:ext cx="3915001" cy="3204001"/>
          </a:xfrm>
        </p:spPr>
        <p:txBody>
          <a:bodyPr/>
          <a:lstStyle>
            <a:lvl1pPr algn="l">
              <a:defRPr/>
            </a:lvl1pPr>
          </a:lstStyle>
          <a:p>
            <a:pPr lvl="0"/>
            <a:r>
              <a:rPr lang="cs-CZ" noProof="0" dirty="0"/>
              <a:t>Kliknutím vložíte text</a:t>
            </a:r>
          </a:p>
        </p:txBody>
      </p:sp>
      <p:pic>
        <p:nvPicPr>
          <p:cNvPr id="16" name="Grafický objekt 5">
            <a:extLst>
              <a:ext uri="{FF2B5EF4-FFF2-40B4-BE49-F238E27FC236}">
                <a16:creationId xmlns:a16="http://schemas.microsoft.com/office/drawing/2014/main" id="{3D2864EF-56A3-6C4A-AC70-A7AB1BDA86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Grafický objekt 5">
            <a:extLst>
              <a:ext uri="{FF2B5EF4-FFF2-40B4-BE49-F238E27FC236}">
                <a16:creationId xmlns:a16="http://schemas.microsoft.com/office/drawing/2014/main" id="{55F562C7-770A-4DC7-96BB-3CD0DDDE67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298876" y="2900365"/>
            <a:ext cx="3934889" cy="1171580"/>
          </a:xfrm>
        </p:spPr>
        <p:txBody>
          <a:bodyPr anchor="t"/>
          <a:lstStyle>
            <a:lvl1pPr algn="l">
              <a:lnSpc>
                <a:spcPts val="3300"/>
              </a:lnSpc>
              <a:defRPr sz="33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298876" y="4116403"/>
            <a:ext cx="3934889" cy="698497"/>
          </a:xfrm>
        </p:spPr>
        <p:txBody>
          <a:bodyPr anchor="t"/>
          <a:lstStyle>
            <a:lvl1pPr marL="0" indent="0" algn="l">
              <a:buNone/>
              <a:defRPr lang="cs-CZ" sz="1800" b="0" dirty="0">
                <a:solidFill>
                  <a:srgbClr val="0000DC"/>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4572000" y="1"/>
            <a:ext cx="4572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540000" y="6228000"/>
            <a:ext cx="3693765" cy="252000"/>
          </a:xfrm>
        </p:spPr>
        <p:txBody>
          <a:bodyPr/>
          <a:lstStyle>
            <a:lvl1pPr>
              <a:defRPr/>
            </a:lvl1pPr>
          </a:lstStyle>
          <a:p>
            <a:r>
              <a:rPr lang="cs-CZ"/>
              <a:t>zápatí prezentace</a:t>
            </a:r>
            <a:endParaRPr lang="cs-CZ" dirty="0"/>
          </a:p>
        </p:txBody>
      </p:sp>
      <p:pic>
        <p:nvPicPr>
          <p:cNvPr id="8" name="Grafický objekt 5">
            <a:extLst>
              <a:ext uri="{FF2B5EF4-FFF2-40B4-BE49-F238E27FC236}">
                <a16:creationId xmlns:a16="http://schemas.microsoft.com/office/drawing/2014/main" id="{32756EAE-1782-0E49-806C-27282CA77C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1541" y="414000"/>
            <a:ext cx="1555860" cy="1066376"/>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F2D45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tx1"/>
                </a:solidFill>
              </a:defRPr>
            </a:lvl1pPr>
          </a:lstStyle>
          <a:p>
            <a:r>
              <a:rPr lang="cs-CZ" noProof="0" dirty="0"/>
              <a:t>zápatí prezentace</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tx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7" y="2900365"/>
            <a:ext cx="8521200" cy="1171580"/>
          </a:xfrm>
        </p:spPr>
        <p:txBody>
          <a:bodyPr anchor="t"/>
          <a:lstStyle>
            <a:lvl1pPr algn="l">
              <a:lnSpc>
                <a:spcPts val="3300"/>
              </a:lnSpc>
              <a:defRPr sz="3300">
                <a:solidFill>
                  <a:schemeClr val="tx1"/>
                </a:solidFill>
              </a:defRPr>
            </a:lvl1pPr>
          </a:lstStyle>
          <a:p>
            <a:r>
              <a:rPr lang="cs-CZ" dirty="0"/>
              <a:t>Kliknutím vložíte nadpis</a:t>
            </a:r>
          </a:p>
        </p:txBody>
      </p:sp>
      <p:sp>
        <p:nvSpPr>
          <p:cNvPr id="8" name="Podnadpis 2"/>
          <p:cNvSpPr>
            <a:spLocks noGrp="1"/>
          </p:cNvSpPr>
          <p:nvPr>
            <p:ph type="subTitle" idx="1" hasCustomPrompt="1"/>
          </p:nvPr>
        </p:nvSpPr>
        <p:spPr>
          <a:xfrm>
            <a:off x="298877" y="4116403"/>
            <a:ext cx="8521200" cy="698497"/>
          </a:xfrm>
        </p:spPr>
        <p:txBody>
          <a:bodyPr anchor="t"/>
          <a:lstStyle>
            <a:lvl1pPr marL="0" indent="0" algn="l">
              <a:buNone/>
              <a:defRPr lang="cs-CZ" sz="1800" b="0" dirty="0">
                <a:solidFill>
                  <a:schemeClr val="tx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cs-CZ" noProof="0" dirty="0"/>
              <a:t>Kliknutím vložíte podnadpis</a:t>
            </a:r>
          </a:p>
        </p:txBody>
      </p:sp>
      <p:pic>
        <p:nvPicPr>
          <p:cNvPr id="11" name="Grafický objekt 5">
            <a:extLst>
              <a:ext uri="{FF2B5EF4-FFF2-40B4-BE49-F238E27FC236}">
                <a16:creationId xmlns:a16="http://schemas.microsoft.com/office/drawing/2014/main" id="{FF9E6E2A-6D3D-104F-B223-2AD9F03B21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1541" y="414000"/>
            <a:ext cx="1555860" cy="1066375"/>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guide id="3" orient="horz" pos="255" userDrawn="1">
          <p15:clr>
            <a:srgbClr val="FBAE40"/>
          </p15:clr>
        </p15:guide>
        <p15:guide id="4" pos="115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F2D45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tx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6" y="2900365"/>
            <a:ext cx="3934889" cy="1171580"/>
          </a:xfrm>
        </p:spPr>
        <p:txBody>
          <a:bodyPr anchor="t"/>
          <a:lstStyle>
            <a:lvl1pPr algn="l">
              <a:lnSpc>
                <a:spcPts val="3300"/>
              </a:lnSpc>
              <a:defRPr sz="3300">
                <a:solidFill>
                  <a:schemeClr val="tx1"/>
                </a:solidFill>
              </a:defRPr>
            </a:lvl1pPr>
          </a:lstStyle>
          <a:p>
            <a:r>
              <a:rPr lang="cs-CZ" dirty="0"/>
              <a:t>Kliknutím vložíte nadpis</a:t>
            </a:r>
          </a:p>
        </p:txBody>
      </p:sp>
      <p:sp>
        <p:nvSpPr>
          <p:cNvPr id="8" name="Podnadpis 2"/>
          <p:cNvSpPr>
            <a:spLocks noGrp="1"/>
          </p:cNvSpPr>
          <p:nvPr>
            <p:ph type="subTitle" idx="1" hasCustomPrompt="1"/>
          </p:nvPr>
        </p:nvSpPr>
        <p:spPr>
          <a:xfrm>
            <a:off x="298876" y="4116403"/>
            <a:ext cx="3934889" cy="698497"/>
          </a:xfrm>
        </p:spPr>
        <p:txBody>
          <a:bodyPr anchor="t"/>
          <a:lstStyle>
            <a:lvl1pPr marL="0" indent="0" algn="l">
              <a:buNone/>
              <a:defRPr lang="cs-CZ" sz="1800" b="0" dirty="0">
                <a:solidFill>
                  <a:schemeClr val="tx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4572000" y="1"/>
            <a:ext cx="4572000" cy="6857999"/>
          </a:xfrm>
        </p:spPr>
        <p:txBody>
          <a:bodyPr anchor="ctr"/>
          <a:lstStyle>
            <a:lvl1pPr algn="ctr">
              <a:defRPr>
                <a:solidFill>
                  <a:schemeClr val="tx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540000" y="6228000"/>
            <a:ext cx="3693765" cy="252000"/>
          </a:xfrm>
        </p:spPr>
        <p:txBody>
          <a:bodyPr/>
          <a:lstStyle>
            <a:lvl1pPr>
              <a:defRPr>
                <a:solidFill>
                  <a:schemeClr val="tx1"/>
                </a:solidFill>
              </a:defRPr>
            </a:lvl1pPr>
          </a:lstStyle>
          <a:p>
            <a:r>
              <a:rPr lang="cs-CZ" noProof="0" dirty="0"/>
              <a:t>zápatí prezentace</a:t>
            </a:r>
          </a:p>
        </p:txBody>
      </p:sp>
      <p:pic>
        <p:nvPicPr>
          <p:cNvPr id="11" name="Grafický objekt 8">
            <a:extLst>
              <a:ext uri="{FF2B5EF4-FFF2-40B4-BE49-F238E27FC236}">
                <a16:creationId xmlns:a16="http://schemas.microsoft.com/office/drawing/2014/main" id="{635A6DBC-DB80-9647-B267-17E9A9A8AC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1541" y="414000"/>
            <a:ext cx="1558799" cy="1068391"/>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F2D45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9144000" cy="5842000"/>
          </a:xfrm>
        </p:spPr>
        <p:txBody>
          <a:bodyPr anchor="ctr"/>
          <a:lstStyle>
            <a:lvl1pPr algn="ctr">
              <a:defRPr>
                <a:solidFill>
                  <a:schemeClr val="tx1"/>
                </a:solidFill>
              </a:defRPr>
            </a:lvl1pPr>
          </a:lstStyle>
          <a:p>
            <a:r>
              <a:rPr lang="cs-CZ" dirty="0"/>
              <a:t>Kliknutím na ikonu vložíte obrázek.</a:t>
            </a:r>
          </a:p>
        </p:txBody>
      </p:sp>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540000" y="6040796"/>
            <a:ext cx="6416982" cy="510831"/>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pic>
        <p:nvPicPr>
          <p:cNvPr id="9" name="Grafický objekt 5">
            <a:extLst>
              <a:ext uri="{FF2B5EF4-FFF2-40B4-BE49-F238E27FC236}">
                <a16:creationId xmlns:a16="http://schemas.microsoft.com/office/drawing/2014/main" id="{38E54EF0-AC4F-BE42-B3C9-EBE082A37F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1"/>
          </a:xfrm>
          <a:prstGeom prst="rect">
            <a:avLst/>
          </a:prstGeom>
        </p:spPr>
      </p:pic>
    </p:spTree>
    <p:extLst>
      <p:ext uri="{BB962C8B-B14F-4D97-AF65-F5344CB8AC3E}">
        <p14:creationId xmlns:p14="http://schemas.microsoft.com/office/powerpoint/2010/main" val="1964211764"/>
      </p:ext>
    </p:extLst>
  </p:cSld>
  <p:clrMapOvr>
    <a:masterClrMapping/>
  </p:clrMapOvr>
  <p:extLst>
    <p:ext uri="{DCECCB84-F9BA-43D5-87BE-67443E8EF086}">
      <p15:sldGuideLst xmlns:p15="http://schemas.microsoft.com/office/powerpoint/2012/main">
        <p15:guide id="1" pos="5556" userDrawn="1">
          <p15:clr>
            <a:srgbClr val="FBAE40"/>
          </p15:clr>
        </p15:guide>
        <p15:guide id="2" orient="horz" pos="420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FI slide">
    <p:bg>
      <p:bgPr>
        <a:solidFill>
          <a:srgbClr val="F2D45C"/>
        </a:solidFill>
        <a:effectLst/>
      </p:bgPr>
    </p:bg>
    <p:spTree>
      <p:nvGrpSpPr>
        <p:cNvPr id="1" name=""/>
        <p:cNvGrpSpPr/>
        <p:nvPr/>
      </p:nvGrpSpPr>
      <p:grpSpPr>
        <a:xfrm>
          <a:off x="0" y="0"/>
          <a:ext cx="0" cy="0"/>
          <a:chOff x="0" y="0"/>
          <a:chExt cx="0" cy="0"/>
        </a:xfrm>
      </p:grpSpPr>
      <p:pic>
        <p:nvPicPr>
          <p:cNvPr id="2" name="Grafický objekt 1">
            <a:extLst>
              <a:ext uri="{FF2B5EF4-FFF2-40B4-BE49-F238E27FC236}">
                <a16:creationId xmlns:a16="http://schemas.microsoft.com/office/drawing/2014/main" id="{99DDF373-DAF6-45FC-9BE7-AC33B6CEFD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05600" y="2012703"/>
            <a:ext cx="4132799" cy="2832593"/>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5ECF17BA-4CC0-425F-84EE-ED5FF94C78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1017" y="2731338"/>
            <a:ext cx="5381966" cy="1395324"/>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540000" y="6228000"/>
            <a:ext cx="5940000" cy="252000"/>
          </a:xfrm>
        </p:spPr>
        <p:txBody>
          <a:bodyPr/>
          <a:lstStyle>
            <a:lvl1pPr>
              <a:defRPr sz="9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540000" y="1692002"/>
            <a:ext cx="8064900"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9" name="Grafický objekt 5">
            <a:extLst>
              <a:ext uri="{FF2B5EF4-FFF2-40B4-BE49-F238E27FC236}">
                <a16:creationId xmlns:a16="http://schemas.microsoft.com/office/drawing/2014/main" id="{9DAFEA64-A6CF-F244-A115-20D806DA4B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32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9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540000" y="1692002"/>
            <a:ext cx="8064900"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9" name="Grafický objekt 5">
            <a:extLst>
              <a:ext uri="{FF2B5EF4-FFF2-40B4-BE49-F238E27FC236}">
                <a16:creationId xmlns:a16="http://schemas.microsoft.com/office/drawing/2014/main" id="{F6543A97-1E51-3148-9347-35D826158A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54000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468846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1" name="Grafický objekt 5">
            <a:extLst>
              <a:ext uri="{FF2B5EF4-FFF2-40B4-BE49-F238E27FC236}">
                <a16:creationId xmlns:a16="http://schemas.microsoft.com/office/drawing/2014/main" id="{560F4B8B-CF9D-CB43-88C5-8F9B7F93B1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54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540544" y="1296001"/>
            <a:ext cx="3915000" cy="271576"/>
          </a:xfrm>
        </p:spPr>
        <p:txBody>
          <a:bodyPr lIns="0" tIns="0" rIns="0" bIns="0">
            <a:noAutofit/>
          </a:bodyPr>
          <a:lstStyle>
            <a:lvl1pPr algn="l">
              <a:lnSpc>
                <a:spcPts val="1725"/>
              </a:lnSpc>
              <a:defRPr sz="15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00" y="720000"/>
            <a:ext cx="8064900" cy="451576"/>
          </a:xfrm>
        </p:spPr>
        <p:txBody>
          <a:bodyPr/>
          <a:lstStyle/>
          <a:p>
            <a:r>
              <a:rPr lang="cs-CZ" dirty="0"/>
              <a:t>Kliknutím vložíte nadpis</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4688459" y="1290515"/>
            <a:ext cx="3915000" cy="271576"/>
          </a:xfrm>
        </p:spPr>
        <p:txBody>
          <a:bodyPr lIns="0" tIns="0" rIns="0" bIns="0">
            <a:noAutofit/>
          </a:bodyPr>
          <a:lstStyle>
            <a:lvl1pPr algn="l">
              <a:lnSpc>
                <a:spcPts val="1725"/>
              </a:lnSpc>
              <a:defRPr sz="15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54000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468846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2" name="Grafický objekt 5">
            <a:extLst>
              <a:ext uri="{FF2B5EF4-FFF2-40B4-BE49-F238E27FC236}">
                <a16:creationId xmlns:a16="http://schemas.microsoft.com/office/drawing/2014/main" id="{F7DF0B2D-A09B-344C-A606-F752AFF1486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5510802" y="2596846"/>
            <a:ext cx="3094099" cy="3208441"/>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sz="1500"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547132" y="1665288"/>
            <a:ext cx="4655843"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cs-CZ" noProof="0" dirty="0"/>
              <a:t>Kliknutím vložíte podnadpis</a:t>
            </a:r>
          </a:p>
        </p:txBody>
      </p:sp>
      <p:pic>
        <p:nvPicPr>
          <p:cNvPr id="10" name="Grafický objekt 5">
            <a:extLst>
              <a:ext uri="{FF2B5EF4-FFF2-40B4-BE49-F238E27FC236}">
                <a16:creationId xmlns:a16="http://schemas.microsoft.com/office/drawing/2014/main" id="{13DECF9A-382F-394F-80F9-BDE5E3B2654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3330000" y="1692003"/>
            <a:ext cx="2483644"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539999" y="4414271"/>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3330000" y="4414271"/>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6120900" y="4414270"/>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540544" y="4025136"/>
            <a:ext cx="2483644" cy="216000"/>
          </a:xfrm>
        </p:spPr>
        <p:txBody>
          <a:bodyPr anchor="ctr"/>
          <a:lstStyle>
            <a:lvl1pPr>
              <a:lnSpc>
                <a:spcPts val="825"/>
              </a:lnSpc>
              <a:defRPr sz="75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3330357" y="4025136"/>
            <a:ext cx="2483644" cy="216000"/>
          </a:xfrm>
        </p:spPr>
        <p:txBody>
          <a:bodyPr anchor="ctr"/>
          <a:lstStyle>
            <a:lvl1pPr>
              <a:lnSpc>
                <a:spcPts val="825"/>
              </a:lnSpc>
              <a:defRPr sz="75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6121077" y="4025136"/>
            <a:ext cx="2483644" cy="216000"/>
          </a:xfrm>
        </p:spPr>
        <p:txBody>
          <a:bodyPr anchor="ctr"/>
          <a:lstStyle>
            <a:lvl1pPr>
              <a:lnSpc>
                <a:spcPts val="825"/>
              </a:lnSpc>
              <a:defRPr sz="75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540000" y="1692003"/>
            <a:ext cx="2483644"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6120001" y="1692003"/>
            <a:ext cx="2483644"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00" y="720000"/>
            <a:ext cx="8064900" cy="451576"/>
          </a:xfrm>
        </p:spPr>
        <p:txBody>
          <a:bodyPr/>
          <a:lstStyle/>
          <a:p>
            <a:r>
              <a:rPr lang="cs-CZ" dirty="0"/>
              <a:t>Kliknutím vložíte nadpis</a:t>
            </a:r>
          </a:p>
        </p:txBody>
      </p:sp>
      <p:pic>
        <p:nvPicPr>
          <p:cNvPr id="22" name="Grafický objekt 5">
            <a:extLst>
              <a:ext uri="{FF2B5EF4-FFF2-40B4-BE49-F238E27FC236}">
                <a16:creationId xmlns:a16="http://schemas.microsoft.com/office/drawing/2014/main" id="{319A457B-43C0-0044-AD69-581F6EF5C8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540000" y="692150"/>
            <a:ext cx="8064900" cy="5139850"/>
          </a:xfrm>
          <a:prstGeom prst="rect">
            <a:avLst/>
          </a:prstGeom>
        </p:spPr>
        <p:txBody>
          <a:bodyPr/>
          <a:lstStyle>
            <a:lvl1pPr marL="54000" indent="0">
              <a:lnSpc>
                <a:spcPts val="2700"/>
              </a:lnSpc>
              <a:buClr>
                <a:schemeClr val="tx2"/>
              </a:buClr>
              <a:buSzPct val="100000"/>
              <a:buFont typeface="Arial" panose="020B0604020202020204" pitchFamily="34" charset="0"/>
              <a:buNone/>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p:txBody>
      </p:sp>
      <p:pic>
        <p:nvPicPr>
          <p:cNvPr id="7" name="Grafický objekt 5">
            <a:extLst>
              <a:ext uri="{FF2B5EF4-FFF2-40B4-BE49-F238E27FC236}">
                <a16:creationId xmlns:a16="http://schemas.microsoft.com/office/drawing/2014/main" id="{8332D1F4-FDD7-7B47-8F7A-BB4D6D9E74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32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540000" y="720000"/>
            <a:ext cx="8064900" cy="451576"/>
          </a:xfrm>
        </p:spPr>
        <p:txBody>
          <a:bodyPr/>
          <a:lstStyle/>
          <a:p>
            <a:r>
              <a:rPr lang="cs-CZ" dirty="0"/>
              <a:t>Kliknutím vložíte nadpis</a:t>
            </a:r>
          </a:p>
        </p:txBody>
      </p:sp>
      <p:pic>
        <p:nvPicPr>
          <p:cNvPr id="8" name="Grafický objekt 5">
            <a:extLst>
              <a:ext uri="{FF2B5EF4-FFF2-40B4-BE49-F238E27FC236}">
                <a16:creationId xmlns:a16="http://schemas.microsoft.com/office/drawing/2014/main" id="{914348AC-8689-0F44-B941-3BE21650A0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540000" y="6228000"/>
            <a:ext cx="594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9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310500" y="6228000"/>
            <a:ext cx="189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540000" y="720000"/>
            <a:ext cx="80649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539100" y="1872000"/>
            <a:ext cx="80649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3000"/>
        </a:lnSpc>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1800" b="1">
          <a:solidFill>
            <a:srgbClr val="00287D"/>
          </a:solidFill>
          <a:latin typeface="Tahoma" pitchFamily="34" charset="0"/>
        </a:defRPr>
      </a:lvl2pPr>
      <a:lvl3pPr algn="l" rtl="0" eaLnBrk="1" fontAlgn="base" hangingPunct="1">
        <a:spcBef>
          <a:spcPct val="0"/>
        </a:spcBef>
        <a:spcAft>
          <a:spcPct val="0"/>
        </a:spcAft>
        <a:defRPr sz="1800" b="1">
          <a:solidFill>
            <a:srgbClr val="00287D"/>
          </a:solidFill>
          <a:latin typeface="Tahoma" pitchFamily="34" charset="0"/>
        </a:defRPr>
      </a:lvl3pPr>
      <a:lvl4pPr algn="l" rtl="0" eaLnBrk="1" fontAlgn="base" hangingPunct="1">
        <a:spcBef>
          <a:spcPct val="0"/>
        </a:spcBef>
        <a:spcAft>
          <a:spcPct val="0"/>
        </a:spcAft>
        <a:defRPr sz="1800" b="1">
          <a:solidFill>
            <a:srgbClr val="00287D"/>
          </a:solidFill>
          <a:latin typeface="Tahoma" pitchFamily="34" charset="0"/>
        </a:defRPr>
      </a:lvl4pPr>
      <a:lvl5pPr algn="l" rtl="0" eaLnBrk="1" fontAlgn="base" hangingPunct="1">
        <a:spcBef>
          <a:spcPct val="0"/>
        </a:spcBef>
        <a:spcAft>
          <a:spcPct val="0"/>
        </a:spcAft>
        <a:defRPr sz="1800" b="1">
          <a:solidFill>
            <a:srgbClr val="00287D"/>
          </a:solidFill>
          <a:latin typeface="Tahoma" pitchFamily="34" charset="0"/>
        </a:defRPr>
      </a:lvl5pPr>
      <a:lvl6pPr marL="342900" algn="l" rtl="0" eaLnBrk="1" fontAlgn="base" hangingPunct="1">
        <a:spcBef>
          <a:spcPct val="0"/>
        </a:spcBef>
        <a:spcAft>
          <a:spcPct val="0"/>
        </a:spcAft>
        <a:defRPr sz="1800" b="1">
          <a:solidFill>
            <a:srgbClr val="00287D"/>
          </a:solidFill>
          <a:latin typeface="Tahoma" pitchFamily="34" charset="0"/>
        </a:defRPr>
      </a:lvl6pPr>
      <a:lvl7pPr marL="685800" algn="l" rtl="0" eaLnBrk="1" fontAlgn="base" hangingPunct="1">
        <a:spcBef>
          <a:spcPct val="0"/>
        </a:spcBef>
        <a:spcAft>
          <a:spcPct val="0"/>
        </a:spcAft>
        <a:defRPr sz="1800" b="1">
          <a:solidFill>
            <a:srgbClr val="00287D"/>
          </a:solidFill>
          <a:latin typeface="Tahoma" pitchFamily="34" charset="0"/>
        </a:defRPr>
      </a:lvl7pPr>
      <a:lvl8pPr marL="1028700" algn="l" rtl="0" eaLnBrk="1" fontAlgn="base" hangingPunct="1">
        <a:spcBef>
          <a:spcPct val="0"/>
        </a:spcBef>
        <a:spcAft>
          <a:spcPct val="0"/>
        </a:spcAft>
        <a:defRPr sz="1800" b="1">
          <a:solidFill>
            <a:srgbClr val="00287D"/>
          </a:solidFill>
          <a:latin typeface="Tahoma" pitchFamily="34" charset="0"/>
        </a:defRPr>
      </a:lvl8pPr>
      <a:lvl9pPr marL="1371600" algn="l" rtl="0" eaLnBrk="1" fontAlgn="base" hangingPunct="1">
        <a:spcBef>
          <a:spcPct val="0"/>
        </a:spcBef>
        <a:spcAft>
          <a:spcPct val="0"/>
        </a:spcAft>
        <a:defRPr sz="18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100" b="0">
          <a:solidFill>
            <a:schemeClr val="tx1"/>
          </a:solidFill>
          <a:latin typeface="+mn-lt"/>
          <a:ea typeface="+mn-ea"/>
          <a:cs typeface="+mn-cs"/>
        </a:defRPr>
      </a:lvl1pPr>
      <a:lvl2pPr marL="0" indent="0" algn="l" rtl="0" eaLnBrk="1" fontAlgn="base" hangingPunct="1">
        <a:lnSpc>
          <a:spcPts val="1350"/>
        </a:lnSpc>
        <a:spcBef>
          <a:spcPts val="0"/>
        </a:spcBef>
        <a:spcAft>
          <a:spcPct val="0"/>
        </a:spcAft>
        <a:buClr>
          <a:schemeClr val="tx2"/>
        </a:buClr>
        <a:buSzPct val="100000"/>
        <a:buFontTx/>
        <a:buNone/>
        <a:defRPr sz="1125" b="0">
          <a:solidFill>
            <a:schemeClr val="tx1"/>
          </a:solidFill>
          <a:latin typeface="+mn-lt"/>
        </a:defRPr>
      </a:lvl2pPr>
      <a:lvl3pPr marL="685800" indent="0" algn="l" rtl="0" eaLnBrk="1" fontAlgn="base" hangingPunct="1">
        <a:lnSpc>
          <a:spcPts val="1350"/>
        </a:lnSpc>
        <a:spcBef>
          <a:spcPts val="0"/>
        </a:spcBef>
        <a:spcAft>
          <a:spcPct val="0"/>
        </a:spcAft>
        <a:buClr>
          <a:schemeClr val="folHlink"/>
        </a:buClr>
        <a:buSzPct val="80000"/>
        <a:buFontTx/>
        <a:buNone/>
        <a:defRPr sz="1125" b="0">
          <a:solidFill>
            <a:schemeClr val="tx1"/>
          </a:solidFill>
          <a:latin typeface="+mn-lt"/>
        </a:defRPr>
      </a:lvl3pPr>
      <a:lvl4pPr marL="1028700" indent="0" algn="l" rtl="0" eaLnBrk="1" fontAlgn="base" hangingPunct="1">
        <a:lnSpc>
          <a:spcPts val="1350"/>
        </a:lnSpc>
        <a:spcBef>
          <a:spcPts val="0"/>
        </a:spcBef>
        <a:spcAft>
          <a:spcPct val="0"/>
        </a:spcAft>
        <a:buClr>
          <a:schemeClr val="accent2"/>
        </a:buClr>
        <a:buSzPct val="90000"/>
        <a:buFontTx/>
        <a:buNone/>
        <a:defRPr sz="1125" b="0">
          <a:solidFill>
            <a:schemeClr val="tx1"/>
          </a:solidFill>
          <a:latin typeface="+mn-lt"/>
        </a:defRPr>
      </a:lvl4pPr>
      <a:lvl5pPr marL="1371600" indent="0" algn="l" rtl="0" eaLnBrk="1" fontAlgn="base" hangingPunct="1">
        <a:lnSpc>
          <a:spcPts val="1350"/>
        </a:lnSpc>
        <a:spcBef>
          <a:spcPts val="0"/>
        </a:spcBef>
        <a:spcAft>
          <a:spcPct val="0"/>
        </a:spcAft>
        <a:buClr>
          <a:schemeClr val="accent1"/>
        </a:buClr>
        <a:buFontTx/>
        <a:buNone/>
        <a:defRPr sz="1125" b="0">
          <a:solidFill>
            <a:schemeClr val="tx1"/>
          </a:solidFill>
          <a:latin typeface="+mn-lt"/>
        </a:defRPr>
      </a:lvl5pPr>
      <a:lvl6pPr marL="1885950" indent="-17145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057400" indent="0" algn="l" rtl="0" eaLnBrk="1" fontAlgn="base" hangingPunct="1">
        <a:lnSpc>
          <a:spcPts val="135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24003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27432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32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deep-forest.readthedocs.io/en/stable/" TargetMode="Externa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journals.plos.org/plosone/article?id=10.1371/journal.pone.0255906" TargetMode="External"/><Relationship Id="rId2" Type="http://schemas.openxmlformats.org/officeDocument/2006/relationships/hyperlink" Target="https://www.sciencedirect.com/science/article/abs/pii/S1046202318303232" TargetMode="External"/><Relationship Id="rId1" Type="http://schemas.openxmlformats.org/officeDocument/2006/relationships/slideLayout" Target="../slideLayouts/slideLayout2.xml"/><Relationship Id="rId5" Type="http://schemas.openxmlformats.org/officeDocument/2006/relationships/hyperlink" Target="https://bmcbioinformatics.biomedcentral.com/articles/10.1186/s12859-018-2095-4" TargetMode="External"/><Relationship Id="rId4" Type="http://schemas.openxmlformats.org/officeDocument/2006/relationships/hyperlink" Target="https://dl.acm.org/doi/abs/10.1145/334224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deep-forest.readthedocs.io/en/stable/parameters_tunning.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arxiv.org/pdf/1702.08835.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arxiv.org/pdf/1702.08835.pdf"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A6C805-D43D-9246-8F45-F7D14F2D25C7}"/>
              </a:ext>
            </a:extLst>
          </p:cNvPr>
          <p:cNvSpPr>
            <a:spLocks noGrp="1"/>
          </p:cNvSpPr>
          <p:nvPr>
            <p:ph type="title"/>
          </p:nvPr>
        </p:nvSpPr>
        <p:spPr/>
        <p:txBody>
          <a:bodyPr/>
          <a:lstStyle/>
          <a:p>
            <a:r>
              <a:rPr lang="en-US" dirty="0"/>
              <a:t>Deep Forest</a:t>
            </a:r>
            <a:endParaRPr lang="cs-CZ" dirty="0"/>
          </a:p>
        </p:txBody>
      </p:sp>
      <p:sp>
        <p:nvSpPr>
          <p:cNvPr id="3" name="Podnadpis 2">
            <a:extLst>
              <a:ext uri="{FF2B5EF4-FFF2-40B4-BE49-F238E27FC236}">
                <a16:creationId xmlns:a16="http://schemas.microsoft.com/office/drawing/2014/main" id="{E41AC406-9E40-DE47-946B-D00D18C67F55}"/>
              </a:ext>
            </a:extLst>
          </p:cNvPr>
          <p:cNvSpPr>
            <a:spLocks noGrp="1"/>
          </p:cNvSpPr>
          <p:nvPr>
            <p:ph type="subTitle" idx="1"/>
          </p:nvPr>
        </p:nvSpPr>
        <p:spPr/>
        <p:txBody>
          <a:bodyPr/>
          <a:lstStyle/>
          <a:p>
            <a:r>
              <a:rPr lang="en-US" dirty="0" err="1"/>
              <a:t>Katar</a:t>
            </a:r>
            <a:r>
              <a:rPr lang="sk-SK" dirty="0" err="1"/>
              <a:t>ína</a:t>
            </a:r>
            <a:r>
              <a:rPr lang="sk-SK" dirty="0"/>
              <a:t> </a:t>
            </a:r>
            <a:r>
              <a:rPr lang="en-US" dirty="0" err="1"/>
              <a:t>Nocarov</a:t>
            </a:r>
            <a:r>
              <a:rPr lang="sk-SK" dirty="0"/>
              <a:t>á</a:t>
            </a:r>
            <a:endParaRPr lang="cs-CZ" dirty="0"/>
          </a:p>
        </p:txBody>
      </p:sp>
    </p:spTree>
    <p:extLst>
      <p:ext uri="{BB962C8B-B14F-4D97-AF65-F5344CB8AC3E}">
        <p14:creationId xmlns:p14="http://schemas.microsoft.com/office/powerpoint/2010/main" val="1158939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DD0F6FA-2D67-D620-06C2-8E64A8DF824D}"/>
              </a:ext>
            </a:extLst>
          </p:cNvPr>
          <p:cNvSpPr>
            <a:spLocks noGrp="1"/>
          </p:cNvSpPr>
          <p:nvPr>
            <p:ph type="ftr" sz="quarter" idx="10"/>
          </p:nvPr>
        </p:nvSpPr>
        <p:spPr/>
        <p:txBody>
          <a:bodyPr wrap="square" anchor="ctr">
            <a:normAutofit/>
          </a:bodyPr>
          <a:lstStyle/>
          <a:p>
            <a:pPr>
              <a:spcAft>
                <a:spcPts val="600"/>
              </a:spcAft>
            </a:pPr>
            <a:r>
              <a:rPr lang="cs-CZ" dirty="0" err="1"/>
              <a:t>Deep</a:t>
            </a:r>
            <a:r>
              <a:rPr lang="cs-CZ" dirty="0"/>
              <a:t> </a:t>
            </a:r>
            <a:r>
              <a:rPr lang="cs-CZ" dirty="0" err="1"/>
              <a:t>Forest</a:t>
            </a:r>
            <a:endParaRPr lang="cs-CZ" dirty="0"/>
          </a:p>
        </p:txBody>
      </p:sp>
      <p:sp>
        <p:nvSpPr>
          <p:cNvPr id="3" name="Slide Number Placeholder 2">
            <a:extLst>
              <a:ext uri="{FF2B5EF4-FFF2-40B4-BE49-F238E27FC236}">
                <a16:creationId xmlns:a16="http://schemas.microsoft.com/office/drawing/2014/main" id="{92ADF58A-2D8F-7339-90A4-B860C32CD3B1}"/>
              </a:ext>
            </a:extLst>
          </p:cNvPr>
          <p:cNvSpPr>
            <a:spLocks noGrp="1"/>
          </p:cNvSpPr>
          <p:nvPr>
            <p:ph type="sldNum" sz="quarter" idx="11"/>
          </p:nvPr>
        </p:nvSpPr>
        <p:spPr/>
        <p:txBody>
          <a:bodyPr wrap="none" anchor="ctr">
            <a:normAutofit/>
          </a:bodyPr>
          <a:lstStyle/>
          <a:p>
            <a:pPr>
              <a:spcAft>
                <a:spcPts val="600"/>
              </a:spcAft>
            </a:pPr>
            <a:fld id="{0970407D-EE58-4A0B-824B-1D3AE42DD9CF}" type="slidenum">
              <a:rPr lang="cs-CZ" altLang="cs-CZ" smtClean="0"/>
              <a:pPr>
                <a:spcAft>
                  <a:spcPts val="600"/>
                </a:spcAft>
              </a:pPr>
              <a:t>10</a:t>
            </a:fld>
            <a:endParaRPr lang="cs-CZ" altLang="cs-CZ"/>
          </a:p>
        </p:txBody>
      </p:sp>
      <p:sp>
        <p:nvSpPr>
          <p:cNvPr id="4" name="Title 3">
            <a:extLst>
              <a:ext uri="{FF2B5EF4-FFF2-40B4-BE49-F238E27FC236}">
                <a16:creationId xmlns:a16="http://schemas.microsoft.com/office/drawing/2014/main" id="{FCE88D6F-85C8-8570-964C-7B762F5D986A}"/>
              </a:ext>
            </a:extLst>
          </p:cNvPr>
          <p:cNvSpPr>
            <a:spLocks noGrp="1"/>
          </p:cNvSpPr>
          <p:nvPr>
            <p:ph type="title"/>
          </p:nvPr>
        </p:nvSpPr>
        <p:spPr/>
        <p:txBody>
          <a:bodyPr anchor="t">
            <a:normAutofit/>
          </a:bodyPr>
          <a:lstStyle/>
          <a:p>
            <a:r>
              <a:rPr lang="sk-SK" dirty="0" err="1"/>
              <a:t>Overall</a:t>
            </a:r>
            <a:r>
              <a:rPr lang="sk-SK" dirty="0"/>
              <a:t> </a:t>
            </a:r>
            <a:r>
              <a:rPr lang="sk-SK" dirty="0" err="1"/>
              <a:t>procedure</a:t>
            </a:r>
            <a:endParaRPr lang="en-GB" dirty="0"/>
          </a:p>
        </p:txBody>
      </p:sp>
      <p:sp>
        <p:nvSpPr>
          <p:cNvPr id="12" name="Content Placeholder 4">
            <a:extLst>
              <a:ext uri="{FF2B5EF4-FFF2-40B4-BE49-F238E27FC236}">
                <a16:creationId xmlns:a16="http://schemas.microsoft.com/office/drawing/2014/main" id="{F6ADA490-716B-E5E5-011C-0216D5B13DFB}"/>
              </a:ext>
            </a:extLst>
          </p:cNvPr>
          <p:cNvSpPr>
            <a:spLocks noGrp="1"/>
          </p:cNvSpPr>
          <p:nvPr>
            <p:ph idx="1"/>
          </p:nvPr>
        </p:nvSpPr>
        <p:spPr/>
        <p:txBody>
          <a:bodyPr/>
          <a:lstStyle/>
          <a:p>
            <a:r>
              <a:rPr lang="en-US" b="0" dirty="0"/>
              <a:t>Multi-grained scanning</a:t>
            </a:r>
          </a:p>
          <a:p>
            <a:endParaRPr lang="en-US" dirty="0"/>
          </a:p>
          <a:p>
            <a:r>
              <a:rPr lang="en-US" dirty="0"/>
              <a:t>Cascade forests</a:t>
            </a:r>
            <a:endParaRPr lang="en-US" b="0" dirty="0"/>
          </a:p>
          <a:p>
            <a:endParaRPr lang="en-US" dirty="0"/>
          </a:p>
          <a:p>
            <a:r>
              <a:rPr lang="sk-SK" b="0" dirty="0" err="1"/>
              <a:t>Adding</a:t>
            </a:r>
            <a:r>
              <a:rPr lang="sk-SK" b="0" dirty="0"/>
              <a:t> </a:t>
            </a:r>
            <a:r>
              <a:rPr lang="sk-SK" b="0" dirty="0" err="1"/>
              <a:t>layers</a:t>
            </a:r>
            <a:r>
              <a:rPr lang="sk-SK" b="0" dirty="0"/>
              <a:t> </a:t>
            </a:r>
            <a:r>
              <a:rPr lang="sk-SK" b="0" dirty="0" err="1"/>
              <a:t>untill</a:t>
            </a:r>
            <a:r>
              <a:rPr lang="sk-SK" b="0" dirty="0"/>
              <a:t> </a:t>
            </a:r>
            <a:r>
              <a:rPr lang="en-GB" b="0" dirty="0"/>
              <a:t>convergence of validation performance</a:t>
            </a:r>
            <a:endParaRPr lang="sk-SK" b="0" dirty="0"/>
          </a:p>
          <a:p>
            <a:endParaRPr lang="sk-SK" b="0" dirty="0"/>
          </a:p>
          <a:p>
            <a:r>
              <a:rPr lang="sk-SK" b="0" dirty="0"/>
              <a:t>F</a:t>
            </a:r>
            <a:r>
              <a:rPr lang="en-GB" b="0" dirty="0" err="1"/>
              <a:t>inal</a:t>
            </a:r>
            <a:r>
              <a:rPr lang="en-GB" b="0" dirty="0"/>
              <a:t> prediction will be obtained by aggregating the class vectors at the last level</a:t>
            </a:r>
            <a:endParaRPr lang="en-US" dirty="0"/>
          </a:p>
          <a:p>
            <a:endParaRPr lang="en-US" dirty="0"/>
          </a:p>
          <a:p>
            <a:endParaRPr lang="en-US" dirty="0"/>
          </a:p>
        </p:txBody>
      </p:sp>
    </p:spTree>
    <p:extLst>
      <p:ext uri="{BB962C8B-B14F-4D97-AF65-F5344CB8AC3E}">
        <p14:creationId xmlns:p14="http://schemas.microsoft.com/office/powerpoint/2010/main" val="3166681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A9930A3-8D33-C74C-1AE0-B7BF8FD02437}"/>
              </a:ext>
            </a:extLst>
          </p:cNvPr>
          <p:cNvSpPr>
            <a:spLocks noGrp="1"/>
          </p:cNvSpPr>
          <p:nvPr>
            <p:ph type="ftr" sz="quarter" idx="10"/>
          </p:nvPr>
        </p:nvSpPr>
        <p:spPr>
          <a:xfrm>
            <a:off x="540000" y="6228000"/>
            <a:ext cx="5940000" cy="252000"/>
          </a:xfrm>
        </p:spPr>
        <p:txBody>
          <a:bodyPr wrap="square" anchor="ctr">
            <a:normAutofit/>
          </a:bodyPr>
          <a:lstStyle/>
          <a:p>
            <a:r>
              <a:rPr lang="cs-CZ" dirty="0" err="1"/>
              <a:t>Deep</a:t>
            </a:r>
            <a:r>
              <a:rPr lang="cs-CZ" dirty="0"/>
              <a:t> </a:t>
            </a:r>
            <a:r>
              <a:rPr lang="cs-CZ" dirty="0" err="1"/>
              <a:t>Forest</a:t>
            </a:r>
            <a:endParaRPr lang="cs-CZ" dirty="0"/>
          </a:p>
        </p:txBody>
      </p:sp>
      <p:sp>
        <p:nvSpPr>
          <p:cNvPr id="3" name="Slide Number Placeholder 2">
            <a:extLst>
              <a:ext uri="{FF2B5EF4-FFF2-40B4-BE49-F238E27FC236}">
                <a16:creationId xmlns:a16="http://schemas.microsoft.com/office/drawing/2014/main" id="{BAB0FC71-5408-C04A-5B3B-AD2F58A0F6FA}"/>
              </a:ext>
            </a:extLst>
          </p:cNvPr>
          <p:cNvSpPr>
            <a:spLocks noGrp="1"/>
          </p:cNvSpPr>
          <p:nvPr>
            <p:ph type="sldNum" sz="quarter" idx="11"/>
          </p:nvPr>
        </p:nvSpPr>
        <p:spPr>
          <a:xfrm>
            <a:off x="310500" y="6228000"/>
            <a:ext cx="189000" cy="252000"/>
          </a:xfrm>
        </p:spPr>
        <p:txBody>
          <a:bodyPr wrap="none" anchor="ctr">
            <a:normAutofit/>
          </a:bodyPr>
          <a:lstStyle/>
          <a:p>
            <a:pPr>
              <a:spcAft>
                <a:spcPts val="600"/>
              </a:spcAft>
            </a:pPr>
            <a:fld id="{0970407D-EE58-4A0B-824B-1D3AE42DD9CF}" type="slidenum">
              <a:rPr lang="cs-CZ" altLang="cs-CZ" smtClean="0"/>
              <a:pPr>
                <a:spcAft>
                  <a:spcPts val="600"/>
                </a:spcAft>
              </a:pPr>
              <a:t>11</a:t>
            </a:fld>
            <a:endParaRPr lang="cs-CZ" altLang="cs-CZ"/>
          </a:p>
        </p:txBody>
      </p:sp>
      <p:sp>
        <p:nvSpPr>
          <p:cNvPr id="11" name="Title 3">
            <a:extLst>
              <a:ext uri="{FF2B5EF4-FFF2-40B4-BE49-F238E27FC236}">
                <a16:creationId xmlns:a16="http://schemas.microsoft.com/office/drawing/2014/main" id="{5996EF34-A089-AC00-8522-9338E9971E18}"/>
              </a:ext>
            </a:extLst>
          </p:cNvPr>
          <p:cNvSpPr>
            <a:spLocks noGrp="1"/>
          </p:cNvSpPr>
          <p:nvPr>
            <p:ph type="title"/>
          </p:nvPr>
        </p:nvSpPr>
        <p:spPr>
          <a:xfrm>
            <a:off x="540000" y="720000"/>
            <a:ext cx="8064900" cy="451576"/>
          </a:xfrm>
        </p:spPr>
        <p:txBody>
          <a:bodyPr/>
          <a:lstStyle/>
          <a:p>
            <a:r>
              <a:rPr lang="en-US" dirty="0"/>
              <a:t>Overall</a:t>
            </a:r>
            <a:r>
              <a:rPr lang="sk-SK" dirty="0"/>
              <a:t> </a:t>
            </a:r>
            <a:r>
              <a:rPr lang="sk-SK" dirty="0" err="1"/>
              <a:t>procedure</a:t>
            </a:r>
            <a:endParaRPr lang="en-US" dirty="0"/>
          </a:p>
        </p:txBody>
      </p:sp>
      <p:pic>
        <p:nvPicPr>
          <p:cNvPr id="8" name="Content Placeholder 7">
            <a:extLst>
              <a:ext uri="{FF2B5EF4-FFF2-40B4-BE49-F238E27FC236}">
                <a16:creationId xmlns:a16="http://schemas.microsoft.com/office/drawing/2014/main" id="{EA526413-0B7E-3506-12B7-D14C19363746}"/>
              </a:ext>
            </a:extLst>
          </p:cNvPr>
          <p:cNvPicPr>
            <a:picLocks noGrp="1" noChangeAspect="1"/>
          </p:cNvPicPr>
          <p:nvPr>
            <p:ph idx="1"/>
          </p:nvPr>
        </p:nvPicPr>
        <p:blipFill rotWithShape="1">
          <a:blip r:embed="rId2"/>
          <a:srcRect t="7030"/>
          <a:stretch/>
        </p:blipFill>
        <p:spPr>
          <a:xfrm>
            <a:off x="540400" y="1511817"/>
            <a:ext cx="8064500" cy="3834365"/>
          </a:xfrm>
        </p:spPr>
      </p:pic>
    </p:spTree>
    <p:extLst>
      <p:ext uri="{BB962C8B-B14F-4D97-AF65-F5344CB8AC3E}">
        <p14:creationId xmlns:p14="http://schemas.microsoft.com/office/powerpoint/2010/main" val="2241009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2C13D81-CB7A-0A53-5E85-A72FDEF48C73}"/>
              </a:ext>
            </a:extLst>
          </p:cNvPr>
          <p:cNvSpPr>
            <a:spLocks noGrp="1"/>
          </p:cNvSpPr>
          <p:nvPr>
            <p:ph type="ftr" sz="quarter" idx="10"/>
          </p:nvPr>
        </p:nvSpPr>
        <p:spPr/>
        <p:txBody>
          <a:bodyPr/>
          <a:lstStyle/>
          <a:p>
            <a:r>
              <a:rPr lang="cs-CZ"/>
              <a:t>zápatí prezentace</a:t>
            </a:r>
            <a:endParaRPr lang="cs-CZ" dirty="0"/>
          </a:p>
        </p:txBody>
      </p:sp>
      <p:sp>
        <p:nvSpPr>
          <p:cNvPr id="3" name="Slide Number Placeholder 2">
            <a:extLst>
              <a:ext uri="{FF2B5EF4-FFF2-40B4-BE49-F238E27FC236}">
                <a16:creationId xmlns:a16="http://schemas.microsoft.com/office/drawing/2014/main" id="{ACFF83E4-2B4B-31DF-6BEA-559B750982F3}"/>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Title 3">
            <a:extLst>
              <a:ext uri="{FF2B5EF4-FFF2-40B4-BE49-F238E27FC236}">
                <a16:creationId xmlns:a16="http://schemas.microsoft.com/office/drawing/2014/main" id="{B126835C-9C39-2A4E-185A-7FF6B6785CAA}"/>
              </a:ext>
            </a:extLst>
          </p:cNvPr>
          <p:cNvSpPr>
            <a:spLocks noGrp="1"/>
          </p:cNvSpPr>
          <p:nvPr>
            <p:ph type="title"/>
          </p:nvPr>
        </p:nvSpPr>
        <p:spPr/>
        <p:txBody>
          <a:bodyPr/>
          <a:lstStyle/>
          <a:p>
            <a:r>
              <a:rPr lang="en-US" dirty="0"/>
              <a:t>DF21</a:t>
            </a:r>
            <a:endParaRPr lang="en-GB" dirty="0"/>
          </a:p>
        </p:txBody>
      </p:sp>
      <p:sp>
        <p:nvSpPr>
          <p:cNvPr id="10" name="Content Placeholder 9">
            <a:extLst>
              <a:ext uri="{FF2B5EF4-FFF2-40B4-BE49-F238E27FC236}">
                <a16:creationId xmlns:a16="http://schemas.microsoft.com/office/drawing/2014/main" id="{E872A651-E4A5-B186-236D-C78EC8409A9E}"/>
              </a:ext>
            </a:extLst>
          </p:cNvPr>
          <p:cNvSpPr>
            <a:spLocks noGrp="1"/>
          </p:cNvSpPr>
          <p:nvPr>
            <p:ph idx="29"/>
          </p:nvPr>
        </p:nvSpPr>
        <p:spPr>
          <a:xfrm>
            <a:off x="540000" y="1701505"/>
            <a:ext cx="4524789" cy="2755523"/>
          </a:xfrm>
        </p:spPr>
        <p:txBody>
          <a:bodyPr/>
          <a:lstStyle/>
          <a:p>
            <a:r>
              <a:rPr lang="en-US" dirty="0"/>
              <a:t>Newer implementation – improvement on efficiency</a:t>
            </a:r>
          </a:p>
          <a:p>
            <a:endParaRPr lang="en-US" dirty="0"/>
          </a:p>
          <a:p>
            <a:r>
              <a:rPr lang="en-GB" dirty="0">
                <a:hlinkClick r:id="rId2"/>
              </a:rPr>
              <a:t>https://github.com/LAMDA-NJU/Deep-Forest</a:t>
            </a:r>
          </a:p>
          <a:p>
            <a:endParaRPr lang="en-GB" dirty="0">
              <a:hlinkClick r:id="rId2"/>
            </a:endParaRPr>
          </a:p>
          <a:p>
            <a:r>
              <a:rPr lang="en-GB" dirty="0"/>
              <a:t>Documentation: </a:t>
            </a:r>
            <a:r>
              <a:rPr lang="en-GB" dirty="0">
                <a:hlinkClick r:id="rId2"/>
              </a:rPr>
              <a:t>https://deep-forest.readthedocs.io/en/stable/</a:t>
            </a:r>
            <a:endParaRPr lang="en-GB" dirty="0"/>
          </a:p>
        </p:txBody>
      </p:sp>
      <p:pic>
        <p:nvPicPr>
          <p:cNvPr id="15" name="Picture 14">
            <a:extLst>
              <a:ext uri="{FF2B5EF4-FFF2-40B4-BE49-F238E27FC236}">
                <a16:creationId xmlns:a16="http://schemas.microsoft.com/office/drawing/2014/main" id="{1CDECB84-1153-CBE0-6617-78F37FA5E04E}"/>
              </a:ext>
            </a:extLst>
          </p:cNvPr>
          <p:cNvPicPr>
            <a:picLocks noChangeAspect="1"/>
          </p:cNvPicPr>
          <p:nvPr/>
        </p:nvPicPr>
        <p:blipFill>
          <a:blip r:embed="rId3"/>
          <a:stretch>
            <a:fillRect/>
          </a:stretch>
        </p:blipFill>
        <p:spPr>
          <a:xfrm>
            <a:off x="5064789" y="1415715"/>
            <a:ext cx="3000794" cy="571580"/>
          </a:xfrm>
          <a:prstGeom prst="rect">
            <a:avLst/>
          </a:prstGeom>
        </p:spPr>
      </p:pic>
      <p:pic>
        <p:nvPicPr>
          <p:cNvPr id="6" name="Picture 5">
            <a:extLst>
              <a:ext uri="{FF2B5EF4-FFF2-40B4-BE49-F238E27FC236}">
                <a16:creationId xmlns:a16="http://schemas.microsoft.com/office/drawing/2014/main" id="{80F1BEA4-9C17-8A27-CFC8-31D91F41E9EC}"/>
              </a:ext>
            </a:extLst>
          </p:cNvPr>
          <p:cNvPicPr>
            <a:picLocks noChangeAspect="1"/>
          </p:cNvPicPr>
          <p:nvPr/>
        </p:nvPicPr>
        <p:blipFill>
          <a:blip r:embed="rId4"/>
          <a:stretch>
            <a:fillRect/>
          </a:stretch>
        </p:blipFill>
        <p:spPr>
          <a:xfrm>
            <a:off x="1182639" y="4457028"/>
            <a:ext cx="6368494" cy="1775543"/>
          </a:xfrm>
          <a:prstGeom prst="rect">
            <a:avLst/>
          </a:prstGeom>
        </p:spPr>
      </p:pic>
    </p:spTree>
    <p:extLst>
      <p:ext uri="{BB962C8B-B14F-4D97-AF65-F5344CB8AC3E}">
        <p14:creationId xmlns:p14="http://schemas.microsoft.com/office/powerpoint/2010/main" val="3682178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13B967-FF01-1870-208A-B9831660C15C}"/>
              </a:ext>
            </a:extLst>
          </p:cNvPr>
          <p:cNvSpPr>
            <a:spLocks noGrp="1"/>
          </p:cNvSpPr>
          <p:nvPr>
            <p:ph type="ftr" sz="quarter" idx="10"/>
          </p:nvPr>
        </p:nvSpPr>
        <p:spPr>
          <a:xfrm>
            <a:off x="540000" y="6228000"/>
            <a:ext cx="5940000" cy="252000"/>
          </a:xfrm>
        </p:spPr>
        <p:txBody>
          <a:bodyPr wrap="square" anchor="ctr">
            <a:normAutofit/>
          </a:bodyPr>
          <a:lstStyle/>
          <a:p>
            <a:pPr>
              <a:spcAft>
                <a:spcPts val="600"/>
              </a:spcAft>
            </a:pPr>
            <a:r>
              <a:rPr lang="cs-CZ"/>
              <a:t>zápatí prezentace</a:t>
            </a:r>
          </a:p>
        </p:txBody>
      </p:sp>
      <p:sp>
        <p:nvSpPr>
          <p:cNvPr id="3" name="Slide Number Placeholder 2">
            <a:extLst>
              <a:ext uri="{FF2B5EF4-FFF2-40B4-BE49-F238E27FC236}">
                <a16:creationId xmlns:a16="http://schemas.microsoft.com/office/drawing/2014/main" id="{A72265B9-C9B9-D234-DC25-986EDBBD27FE}"/>
              </a:ext>
            </a:extLst>
          </p:cNvPr>
          <p:cNvSpPr>
            <a:spLocks noGrp="1"/>
          </p:cNvSpPr>
          <p:nvPr>
            <p:ph type="sldNum" sz="quarter" idx="11"/>
          </p:nvPr>
        </p:nvSpPr>
        <p:spPr>
          <a:xfrm>
            <a:off x="310500" y="6228000"/>
            <a:ext cx="189000" cy="252000"/>
          </a:xfrm>
        </p:spPr>
        <p:txBody>
          <a:bodyPr wrap="none" anchor="ctr">
            <a:normAutofit/>
          </a:bodyPr>
          <a:lstStyle/>
          <a:p>
            <a:pPr>
              <a:spcAft>
                <a:spcPts val="600"/>
              </a:spcAft>
            </a:pPr>
            <a:fld id="{D6D6C118-631F-4A80-9886-907009361577}" type="slidenum">
              <a:rPr lang="cs-CZ" altLang="cs-CZ" smtClean="0"/>
              <a:pPr>
                <a:spcAft>
                  <a:spcPts val="600"/>
                </a:spcAft>
              </a:pPr>
              <a:t>13</a:t>
            </a:fld>
            <a:endParaRPr lang="cs-CZ" altLang="cs-CZ"/>
          </a:p>
        </p:txBody>
      </p:sp>
      <p:sp>
        <p:nvSpPr>
          <p:cNvPr id="27" name="Text Placeholder 5">
            <a:extLst>
              <a:ext uri="{FF2B5EF4-FFF2-40B4-BE49-F238E27FC236}">
                <a16:creationId xmlns:a16="http://schemas.microsoft.com/office/drawing/2014/main" id="{BE005F41-70AF-3D99-F365-A42A02AA8B26}"/>
              </a:ext>
            </a:extLst>
          </p:cNvPr>
          <p:cNvSpPr>
            <a:spLocks noGrp="1"/>
          </p:cNvSpPr>
          <p:nvPr>
            <p:ph type="body" sz="quarter" idx="13"/>
          </p:nvPr>
        </p:nvSpPr>
        <p:spPr>
          <a:xfrm>
            <a:off x="540544" y="1296001"/>
            <a:ext cx="8064104" cy="271576"/>
          </a:xfrm>
        </p:spPr>
        <p:txBody>
          <a:bodyPr>
            <a:normAutofit/>
          </a:bodyPr>
          <a:lstStyle/>
          <a:p>
            <a:pPr>
              <a:spcAft>
                <a:spcPts val="600"/>
              </a:spcAft>
            </a:pPr>
            <a:r>
              <a:rPr lang="en-US" dirty="0"/>
              <a:t>Classification</a:t>
            </a:r>
            <a:endParaRPr lang="en-US"/>
          </a:p>
        </p:txBody>
      </p:sp>
      <p:sp>
        <p:nvSpPr>
          <p:cNvPr id="25" name="Title 4">
            <a:extLst>
              <a:ext uri="{FF2B5EF4-FFF2-40B4-BE49-F238E27FC236}">
                <a16:creationId xmlns:a16="http://schemas.microsoft.com/office/drawing/2014/main" id="{61E42215-A3CD-D57F-1985-A03BF3E74208}"/>
              </a:ext>
            </a:extLst>
          </p:cNvPr>
          <p:cNvSpPr>
            <a:spLocks noGrp="1"/>
          </p:cNvSpPr>
          <p:nvPr>
            <p:ph type="title"/>
          </p:nvPr>
        </p:nvSpPr>
        <p:spPr>
          <a:xfrm>
            <a:off x="540000" y="720000"/>
            <a:ext cx="8064900" cy="451576"/>
          </a:xfrm>
        </p:spPr>
        <p:txBody>
          <a:bodyPr anchor="t">
            <a:normAutofit/>
          </a:bodyPr>
          <a:lstStyle/>
          <a:p>
            <a:r>
              <a:rPr lang="en-US" dirty="0"/>
              <a:t>How to use</a:t>
            </a:r>
          </a:p>
        </p:txBody>
      </p:sp>
      <p:pic>
        <p:nvPicPr>
          <p:cNvPr id="10" name="Content Placeholder 15" descr="Graphical user interface, text, application&#10;&#10;Description automatically generated">
            <a:extLst>
              <a:ext uri="{FF2B5EF4-FFF2-40B4-BE49-F238E27FC236}">
                <a16:creationId xmlns:a16="http://schemas.microsoft.com/office/drawing/2014/main" id="{DF2096AC-E407-DA56-6865-C244128D1E21}"/>
              </a:ext>
            </a:extLst>
          </p:cNvPr>
          <p:cNvPicPr>
            <a:picLocks noGrp="1" noChangeAspect="1"/>
          </p:cNvPicPr>
          <p:nvPr>
            <p:ph idx="1"/>
          </p:nvPr>
        </p:nvPicPr>
        <p:blipFill rotWithShape="1">
          <a:blip r:embed="rId2"/>
          <a:stretch/>
        </p:blipFill>
        <p:spPr>
          <a:xfrm>
            <a:off x="540000" y="1987723"/>
            <a:ext cx="8064900" cy="3548555"/>
          </a:xfrm>
          <a:noFill/>
        </p:spPr>
      </p:pic>
    </p:spTree>
    <p:extLst>
      <p:ext uri="{BB962C8B-B14F-4D97-AF65-F5344CB8AC3E}">
        <p14:creationId xmlns:p14="http://schemas.microsoft.com/office/powerpoint/2010/main" val="1502045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44431E8-162B-F640-B965-21BF8CF4FBE6}"/>
              </a:ext>
            </a:extLst>
          </p:cNvPr>
          <p:cNvSpPr>
            <a:spLocks noGrp="1"/>
          </p:cNvSpPr>
          <p:nvPr>
            <p:ph type="ftr" sz="quarter" idx="10"/>
          </p:nvPr>
        </p:nvSpPr>
        <p:spPr/>
        <p:txBody>
          <a:bodyPr/>
          <a:lstStyle/>
          <a:p>
            <a:r>
              <a:rPr lang="cs-CZ"/>
              <a:t>Deep Forest</a:t>
            </a:r>
            <a:endParaRPr lang="cs-CZ" dirty="0"/>
          </a:p>
        </p:txBody>
      </p:sp>
      <p:sp>
        <p:nvSpPr>
          <p:cNvPr id="3" name="Slide Number Placeholder 2">
            <a:extLst>
              <a:ext uri="{FF2B5EF4-FFF2-40B4-BE49-F238E27FC236}">
                <a16:creationId xmlns:a16="http://schemas.microsoft.com/office/drawing/2014/main" id="{128F97E4-5857-84D2-E9C5-CF5FC13D8F4F}"/>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Title 3">
            <a:extLst>
              <a:ext uri="{FF2B5EF4-FFF2-40B4-BE49-F238E27FC236}">
                <a16:creationId xmlns:a16="http://schemas.microsoft.com/office/drawing/2014/main" id="{1BD299C9-2604-37EC-7BA7-8E2F71087B1D}"/>
              </a:ext>
            </a:extLst>
          </p:cNvPr>
          <p:cNvSpPr>
            <a:spLocks noGrp="1"/>
          </p:cNvSpPr>
          <p:nvPr>
            <p:ph type="title"/>
          </p:nvPr>
        </p:nvSpPr>
        <p:spPr/>
        <p:txBody>
          <a:bodyPr/>
          <a:lstStyle/>
          <a:p>
            <a:r>
              <a:rPr lang="sk-SK" dirty="0" err="1"/>
              <a:t>Results</a:t>
            </a:r>
            <a:endParaRPr lang="en-GB" dirty="0"/>
          </a:p>
        </p:txBody>
      </p:sp>
      <p:sp>
        <p:nvSpPr>
          <p:cNvPr id="5" name="Content Placeholder 4">
            <a:extLst>
              <a:ext uri="{FF2B5EF4-FFF2-40B4-BE49-F238E27FC236}">
                <a16:creationId xmlns:a16="http://schemas.microsoft.com/office/drawing/2014/main" id="{C562493B-6A78-614E-01C0-A7EFBDE3EA23}"/>
              </a:ext>
            </a:extLst>
          </p:cNvPr>
          <p:cNvSpPr>
            <a:spLocks noGrp="1"/>
          </p:cNvSpPr>
          <p:nvPr>
            <p:ph idx="1"/>
          </p:nvPr>
        </p:nvSpPr>
        <p:spPr/>
        <p:txBody>
          <a:bodyPr/>
          <a:lstStyle/>
          <a:p>
            <a:r>
              <a:rPr lang="sk-SK" dirty="0" err="1"/>
              <a:t>From</a:t>
            </a:r>
            <a:r>
              <a:rPr lang="sk-SK" dirty="0"/>
              <a:t> </a:t>
            </a:r>
            <a:r>
              <a:rPr lang="sk-SK" dirty="0" err="1"/>
              <a:t>article</a:t>
            </a:r>
            <a:r>
              <a:rPr lang="sk-SK" dirty="0"/>
              <a:t> </a:t>
            </a:r>
            <a:r>
              <a:rPr lang="sk-SK" dirty="0" err="1"/>
              <a:t>promising</a:t>
            </a:r>
            <a:r>
              <a:rPr lang="sk-SK" dirty="0"/>
              <a:t> – </a:t>
            </a:r>
            <a:r>
              <a:rPr lang="sk-SK" dirty="0" err="1"/>
              <a:t>comparable</a:t>
            </a:r>
            <a:r>
              <a:rPr lang="sk-SK" dirty="0"/>
              <a:t> to </a:t>
            </a:r>
            <a:r>
              <a:rPr lang="sk-SK" dirty="0" err="1"/>
              <a:t>neural</a:t>
            </a:r>
            <a:r>
              <a:rPr lang="sk-SK" dirty="0"/>
              <a:t> </a:t>
            </a:r>
            <a:r>
              <a:rPr lang="sk-SK" dirty="0" err="1"/>
              <a:t>networks</a:t>
            </a:r>
            <a:endParaRPr lang="sk-SK" dirty="0"/>
          </a:p>
          <a:p>
            <a:endParaRPr lang="sk-SK" dirty="0"/>
          </a:p>
          <a:p>
            <a:r>
              <a:rPr lang="sk-SK" dirty="0" err="1"/>
              <a:t>Several</a:t>
            </a:r>
            <a:r>
              <a:rPr lang="sk-SK" dirty="0"/>
              <a:t> </a:t>
            </a:r>
            <a:r>
              <a:rPr lang="sk-SK" dirty="0" err="1"/>
              <a:t>models</a:t>
            </a:r>
            <a:r>
              <a:rPr lang="sk-SK" dirty="0"/>
              <a:t> in </a:t>
            </a:r>
            <a:r>
              <a:rPr lang="sk-SK" dirty="0" err="1"/>
              <a:t>different</a:t>
            </a:r>
            <a:r>
              <a:rPr lang="sk-SK" dirty="0"/>
              <a:t> </a:t>
            </a:r>
            <a:r>
              <a:rPr lang="sk-SK" dirty="0" err="1"/>
              <a:t>fields</a:t>
            </a:r>
            <a:r>
              <a:rPr lang="sk-SK" dirty="0"/>
              <a:t> (</a:t>
            </a:r>
            <a:r>
              <a:rPr lang="sk-SK" dirty="0" err="1"/>
              <a:t>examples</a:t>
            </a:r>
            <a:r>
              <a:rPr lang="sk-SK" dirty="0"/>
              <a:t>)</a:t>
            </a:r>
          </a:p>
          <a:p>
            <a:pPr lvl="1"/>
            <a:r>
              <a:rPr lang="sk-SK" dirty="0" err="1"/>
              <a:t>Anti-cancer</a:t>
            </a:r>
            <a:r>
              <a:rPr lang="sk-SK" dirty="0"/>
              <a:t> </a:t>
            </a:r>
            <a:r>
              <a:rPr lang="sk-SK" dirty="0" err="1"/>
              <a:t>drug</a:t>
            </a:r>
            <a:r>
              <a:rPr lang="sk-SK" dirty="0"/>
              <a:t> </a:t>
            </a:r>
            <a:r>
              <a:rPr lang="sk-SK" dirty="0" err="1"/>
              <a:t>response</a:t>
            </a:r>
            <a:r>
              <a:rPr lang="sk-SK" dirty="0"/>
              <a:t> </a:t>
            </a:r>
            <a:r>
              <a:rPr lang="sk-SK" dirty="0">
                <a:hlinkClick r:id="rId2"/>
              </a:rPr>
              <a:t>https://www.sciencedirect.com/science/article/abs/pii/S1046202318303232</a:t>
            </a:r>
            <a:r>
              <a:rPr lang="sk-SK" dirty="0"/>
              <a:t> </a:t>
            </a:r>
          </a:p>
          <a:p>
            <a:pPr lvl="1"/>
            <a:r>
              <a:rPr lang="sk-SK" dirty="0"/>
              <a:t>E-</a:t>
            </a:r>
            <a:r>
              <a:rPr lang="sk-SK" dirty="0" err="1"/>
              <a:t>commerce</a:t>
            </a:r>
            <a:r>
              <a:rPr lang="sk-SK" dirty="0"/>
              <a:t> </a:t>
            </a:r>
            <a:r>
              <a:rPr lang="sk-SK" dirty="0" err="1"/>
              <a:t>consumers</a:t>
            </a:r>
            <a:r>
              <a:rPr lang="sk-SK" dirty="0"/>
              <a:t>’ </a:t>
            </a:r>
            <a:r>
              <a:rPr lang="sk-SK" dirty="0" err="1"/>
              <a:t>repurchase</a:t>
            </a:r>
            <a:r>
              <a:rPr lang="sk-SK" dirty="0"/>
              <a:t> </a:t>
            </a:r>
            <a:r>
              <a:rPr lang="sk-SK" dirty="0" err="1"/>
              <a:t>behavior</a:t>
            </a:r>
            <a:r>
              <a:rPr lang="sk-SK" dirty="0"/>
              <a:t> </a:t>
            </a:r>
            <a:r>
              <a:rPr lang="sk-SK" dirty="0">
                <a:hlinkClick r:id="rId3"/>
              </a:rPr>
              <a:t>https://journals.plos.org/plosone/article?id=10.1371/journal.pone.0255906</a:t>
            </a:r>
            <a:r>
              <a:rPr lang="sk-SK" dirty="0"/>
              <a:t> </a:t>
            </a:r>
          </a:p>
          <a:p>
            <a:pPr lvl="1"/>
            <a:r>
              <a:rPr lang="sk-SK" dirty="0" err="1"/>
              <a:t>Detection</a:t>
            </a:r>
            <a:r>
              <a:rPr lang="sk-SK" dirty="0"/>
              <a:t> of Cash-</a:t>
            </a:r>
            <a:r>
              <a:rPr lang="sk-SK" dirty="0" err="1"/>
              <a:t>Out</a:t>
            </a:r>
            <a:r>
              <a:rPr lang="sk-SK" dirty="0"/>
              <a:t> </a:t>
            </a:r>
            <a:r>
              <a:rPr lang="sk-SK" dirty="0" err="1"/>
              <a:t>Fraud</a:t>
            </a:r>
            <a:r>
              <a:rPr lang="sk-SK" dirty="0"/>
              <a:t> </a:t>
            </a:r>
            <a:r>
              <a:rPr lang="sk-SK" dirty="0">
                <a:hlinkClick r:id="rId4"/>
              </a:rPr>
              <a:t>https://dl.acm.org/doi/abs/10.1145/3342241</a:t>
            </a:r>
            <a:r>
              <a:rPr lang="sk-SK" dirty="0"/>
              <a:t> </a:t>
            </a:r>
          </a:p>
          <a:p>
            <a:pPr lvl="1"/>
            <a:r>
              <a:rPr lang="sk-SK" dirty="0" err="1"/>
              <a:t>Classification</a:t>
            </a:r>
            <a:r>
              <a:rPr lang="sk-SK" dirty="0"/>
              <a:t> of </a:t>
            </a:r>
            <a:r>
              <a:rPr lang="sk-SK" dirty="0" err="1"/>
              <a:t>cancer</a:t>
            </a:r>
            <a:r>
              <a:rPr lang="sk-SK" dirty="0"/>
              <a:t> </a:t>
            </a:r>
            <a:r>
              <a:rPr lang="sk-SK" dirty="0" err="1"/>
              <a:t>subtypes</a:t>
            </a:r>
            <a:r>
              <a:rPr lang="sk-SK" dirty="0"/>
              <a:t> </a:t>
            </a:r>
            <a:r>
              <a:rPr lang="sk-SK" dirty="0">
                <a:hlinkClick r:id="rId5"/>
              </a:rPr>
              <a:t>https://bmcbioinformatics.biomedcentral.com/articles/10.1186/s12859-018-2095-4</a:t>
            </a:r>
            <a:endParaRPr lang="sk-SK" dirty="0"/>
          </a:p>
          <a:p>
            <a:pPr lvl="1"/>
            <a:endParaRPr lang="sk-SK" dirty="0"/>
          </a:p>
        </p:txBody>
      </p:sp>
    </p:spTree>
    <p:extLst>
      <p:ext uri="{BB962C8B-B14F-4D97-AF65-F5344CB8AC3E}">
        <p14:creationId xmlns:p14="http://schemas.microsoft.com/office/powerpoint/2010/main" val="4252414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2AA7EF-22E0-5EDE-99F1-755F81A81BAF}"/>
              </a:ext>
            </a:extLst>
          </p:cNvPr>
          <p:cNvSpPr>
            <a:spLocks noGrp="1"/>
          </p:cNvSpPr>
          <p:nvPr>
            <p:ph type="ftr" sz="quarter" idx="10"/>
          </p:nvPr>
        </p:nvSpPr>
        <p:spPr>
          <a:xfrm>
            <a:off x="540000" y="6228000"/>
            <a:ext cx="5940000" cy="252000"/>
          </a:xfrm>
        </p:spPr>
        <p:txBody>
          <a:bodyPr wrap="square" anchor="ctr">
            <a:normAutofit/>
          </a:bodyPr>
          <a:lstStyle/>
          <a:p>
            <a:pPr>
              <a:spcAft>
                <a:spcPts val="600"/>
              </a:spcAft>
            </a:pPr>
            <a:r>
              <a:rPr lang="cs-CZ" dirty="0" err="1"/>
              <a:t>Deep</a:t>
            </a:r>
            <a:r>
              <a:rPr lang="cs-CZ" dirty="0"/>
              <a:t> </a:t>
            </a:r>
            <a:r>
              <a:rPr lang="cs-CZ" dirty="0" err="1"/>
              <a:t>Forest</a:t>
            </a:r>
            <a:endParaRPr lang="cs-CZ"/>
          </a:p>
        </p:txBody>
      </p:sp>
      <p:sp>
        <p:nvSpPr>
          <p:cNvPr id="3" name="Slide Number Placeholder 2">
            <a:extLst>
              <a:ext uri="{FF2B5EF4-FFF2-40B4-BE49-F238E27FC236}">
                <a16:creationId xmlns:a16="http://schemas.microsoft.com/office/drawing/2014/main" id="{98D5CDAD-9EC4-72D6-D4B7-13F559F6AD24}"/>
              </a:ext>
            </a:extLst>
          </p:cNvPr>
          <p:cNvSpPr>
            <a:spLocks noGrp="1"/>
          </p:cNvSpPr>
          <p:nvPr>
            <p:ph type="sldNum" sz="quarter" idx="11"/>
          </p:nvPr>
        </p:nvSpPr>
        <p:spPr>
          <a:xfrm>
            <a:off x="310500" y="6228000"/>
            <a:ext cx="189000" cy="252000"/>
          </a:xfrm>
        </p:spPr>
        <p:txBody>
          <a:bodyPr wrap="none" anchor="ctr">
            <a:normAutofit/>
          </a:bodyPr>
          <a:lstStyle/>
          <a:p>
            <a:pPr>
              <a:spcAft>
                <a:spcPts val="600"/>
              </a:spcAft>
            </a:pPr>
            <a:fld id="{0970407D-EE58-4A0B-824B-1D3AE42DD9CF}" type="slidenum">
              <a:rPr lang="cs-CZ" altLang="cs-CZ" smtClean="0"/>
              <a:pPr>
                <a:spcAft>
                  <a:spcPts val="600"/>
                </a:spcAft>
              </a:pPr>
              <a:t>15</a:t>
            </a:fld>
            <a:endParaRPr lang="cs-CZ" altLang="cs-CZ"/>
          </a:p>
        </p:txBody>
      </p:sp>
      <p:sp>
        <p:nvSpPr>
          <p:cNvPr id="4" name="Title 3">
            <a:extLst>
              <a:ext uri="{FF2B5EF4-FFF2-40B4-BE49-F238E27FC236}">
                <a16:creationId xmlns:a16="http://schemas.microsoft.com/office/drawing/2014/main" id="{6255B8F4-12D6-1BE0-AE7C-B5FF72E86D70}"/>
              </a:ext>
            </a:extLst>
          </p:cNvPr>
          <p:cNvSpPr>
            <a:spLocks noGrp="1"/>
          </p:cNvSpPr>
          <p:nvPr>
            <p:ph type="title"/>
          </p:nvPr>
        </p:nvSpPr>
        <p:spPr>
          <a:xfrm>
            <a:off x="540000" y="720000"/>
            <a:ext cx="8064900" cy="451576"/>
          </a:xfrm>
        </p:spPr>
        <p:txBody>
          <a:bodyPr anchor="t">
            <a:normAutofit/>
          </a:bodyPr>
          <a:lstStyle/>
          <a:p>
            <a:r>
              <a:rPr lang="en-US" dirty="0"/>
              <a:t>Their result</a:t>
            </a:r>
            <a:r>
              <a:rPr lang="sk-SK" dirty="0"/>
              <a:t>s</a:t>
            </a:r>
            <a:endParaRPr lang="en-GB" dirty="0"/>
          </a:p>
        </p:txBody>
      </p:sp>
      <p:pic>
        <p:nvPicPr>
          <p:cNvPr id="13" name="Picture 12">
            <a:extLst>
              <a:ext uri="{FF2B5EF4-FFF2-40B4-BE49-F238E27FC236}">
                <a16:creationId xmlns:a16="http://schemas.microsoft.com/office/drawing/2014/main" id="{831FF92A-4665-ACFB-D7ED-754941C02D10}"/>
              </a:ext>
            </a:extLst>
          </p:cNvPr>
          <p:cNvPicPr>
            <a:picLocks noChangeAspect="1"/>
          </p:cNvPicPr>
          <p:nvPr/>
        </p:nvPicPr>
        <p:blipFill>
          <a:blip r:embed="rId2"/>
          <a:stretch>
            <a:fillRect/>
          </a:stretch>
        </p:blipFill>
        <p:spPr>
          <a:xfrm>
            <a:off x="970875" y="1701505"/>
            <a:ext cx="3053248" cy="4139998"/>
          </a:xfrm>
          <a:prstGeom prst="rect">
            <a:avLst/>
          </a:prstGeom>
          <a:noFill/>
        </p:spPr>
      </p:pic>
      <p:pic>
        <p:nvPicPr>
          <p:cNvPr id="11" name="Picture 10">
            <a:extLst>
              <a:ext uri="{FF2B5EF4-FFF2-40B4-BE49-F238E27FC236}">
                <a16:creationId xmlns:a16="http://schemas.microsoft.com/office/drawing/2014/main" id="{4021757E-B9E8-F880-3B91-B295DD40EC6E}"/>
              </a:ext>
            </a:extLst>
          </p:cNvPr>
          <p:cNvPicPr>
            <a:picLocks noChangeAspect="1"/>
          </p:cNvPicPr>
          <p:nvPr/>
        </p:nvPicPr>
        <p:blipFill>
          <a:blip r:embed="rId3"/>
          <a:stretch>
            <a:fillRect/>
          </a:stretch>
        </p:blipFill>
        <p:spPr>
          <a:xfrm>
            <a:off x="5035960" y="1701505"/>
            <a:ext cx="3219998" cy="4139998"/>
          </a:xfrm>
          <a:prstGeom prst="rect">
            <a:avLst/>
          </a:prstGeom>
          <a:noFill/>
        </p:spPr>
      </p:pic>
    </p:spTree>
    <p:extLst>
      <p:ext uri="{BB962C8B-B14F-4D97-AF65-F5344CB8AC3E}">
        <p14:creationId xmlns:p14="http://schemas.microsoft.com/office/powerpoint/2010/main" val="3953891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6F05C37-E4AD-64C3-84EE-2A2D81865213}"/>
              </a:ext>
            </a:extLst>
          </p:cNvPr>
          <p:cNvSpPr>
            <a:spLocks noGrp="1"/>
          </p:cNvSpPr>
          <p:nvPr>
            <p:ph type="ftr" sz="quarter" idx="10"/>
          </p:nvPr>
        </p:nvSpPr>
        <p:spPr>
          <a:xfrm>
            <a:off x="540000" y="6228000"/>
            <a:ext cx="5940000" cy="252000"/>
          </a:xfrm>
        </p:spPr>
        <p:txBody>
          <a:bodyPr wrap="square" anchor="ctr">
            <a:normAutofit/>
          </a:bodyPr>
          <a:lstStyle/>
          <a:p>
            <a:pPr>
              <a:spcAft>
                <a:spcPts val="600"/>
              </a:spcAft>
            </a:pPr>
            <a:r>
              <a:rPr lang="en-US" dirty="0"/>
              <a:t>Deep Forest</a:t>
            </a:r>
            <a:endParaRPr lang="cs-CZ" dirty="0"/>
          </a:p>
        </p:txBody>
      </p:sp>
      <p:sp>
        <p:nvSpPr>
          <p:cNvPr id="3" name="Slide Number Placeholder 2">
            <a:extLst>
              <a:ext uri="{FF2B5EF4-FFF2-40B4-BE49-F238E27FC236}">
                <a16:creationId xmlns:a16="http://schemas.microsoft.com/office/drawing/2014/main" id="{D60BA37B-1DDD-12FD-8706-9B7EBB134C8A}"/>
              </a:ext>
            </a:extLst>
          </p:cNvPr>
          <p:cNvSpPr>
            <a:spLocks noGrp="1"/>
          </p:cNvSpPr>
          <p:nvPr>
            <p:ph type="sldNum" sz="quarter" idx="11"/>
          </p:nvPr>
        </p:nvSpPr>
        <p:spPr>
          <a:xfrm>
            <a:off x="310500" y="6228000"/>
            <a:ext cx="189000" cy="252000"/>
          </a:xfrm>
        </p:spPr>
        <p:txBody>
          <a:bodyPr wrap="none" anchor="ctr">
            <a:normAutofit/>
          </a:bodyPr>
          <a:lstStyle/>
          <a:p>
            <a:pPr>
              <a:spcAft>
                <a:spcPts val="600"/>
              </a:spcAft>
            </a:pPr>
            <a:fld id="{0970407D-EE58-4A0B-824B-1D3AE42DD9CF}" type="slidenum">
              <a:rPr lang="cs-CZ" altLang="cs-CZ" smtClean="0"/>
              <a:pPr>
                <a:spcAft>
                  <a:spcPts val="600"/>
                </a:spcAft>
              </a:pPr>
              <a:t>16</a:t>
            </a:fld>
            <a:endParaRPr lang="cs-CZ" altLang="cs-CZ"/>
          </a:p>
        </p:txBody>
      </p:sp>
      <p:sp>
        <p:nvSpPr>
          <p:cNvPr id="13" name="Title 3">
            <a:extLst>
              <a:ext uri="{FF2B5EF4-FFF2-40B4-BE49-F238E27FC236}">
                <a16:creationId xmlns:a16="http://schemas.microsoft.com/office/drawing/2014/main" id="{A3C5935B-6AE9-2B48-6728-6CFB8C852A1C}"/>
              </a:ext>
            </a:extLst>
          </p:cNvPr>
          <p:cNvSpPr>
            <a:spLocks noGrp="1"/>
          </p:cNvSpPr>
          <p:nvPr>
            <p:ph type="title"/>
          </p:nvPr>
        </p:nvSpPr>
        <p:spPr>
          <a:xfrm>
            <a:off x="540000" y="720000"/>
            <a:ext cx="8064900" cy="451576"/>
          </a:xfrm>
        </p:spPr>
        <p:txBody>
          <a:bodyPr/>
          <a:lstStyle/>
          <a:p>
            <a:r>
              <a:rPr lang="sk-SK" dirty="0" err="1"/>
              <a:t>Their</a:t>
            </a:r>
            <a:r>
              <a:rPr lang="sk-SK" dirty="0"/>
              <a:t> </a:t>
            </a:r>
            <a:r>
              <a:rPr lang="sk-SK" dirty="0" err="1"/>
              <a:t>results</a:t>
            </a:r>
            <a:endParaRPr lang="en-US" dirty="0"/>
          </a:p>
        </p:txBody>
      </p:sp>
      <p:pic>
        <p:nvPicPr>
          <p:cNvPr id="8" name="Picture 7">
            <a:extLst>
              <a:ext uri="{FF2B5EF4-FFF2-40B4-BE49-F238E27FC236}">
                <a16:creationId xmlns:a16="http://schemas.microsoft.com/office/drawing/2014/main" id="{DB7D9544-609D-7370-D0D1-AA40B4ECB80F}"/>
              </a:ext>
            </a:extLst>
          </p:cNvPr>
          <p:cNvPicPr>
            <a:picLocks noChangeAspect="1"/>
          </p:cNvPicPr>
          <p:nvPr/>
        </p:nvPicPr>
        <p:blipFill>
          <a:blip r:embed="rId2"/>
          <a:stretch>
            <a:fillRect/>
          </a:stretch>
        </p:blipFill>
        <p:spPr>
          <a:xfrm>
            <a:off x="760952" y="1701505"/>
            <a:ext cx="3473094" cy="4139998"/>
          </a:xfrm>
          <a:prstGeom prst="rect">
            <a:avLst/>
          </a:prstGeom>
          <a:noFill/>
        </p:spPr>
      </p:pic>
      <p:pic>
        <p:nvPicPr>
          <p:cNvPr id="6" name="Content Placeholder 5">
            <a:extLst>
              <a:ext uri="{FF2B5EF4-FFF2-40B4-BE49-F238E27FC236}">
                <a16:creationId xmlns:a16="http://schemas.microsoft.com/office/drawing/2014/main" id="{A894DEE7-2B06-CD1B-9564-979ECC45697D}"/>
              </a:ext>
            </a:extLst>
          </p:cNvPr>
          <p:cNvPicPr>
            <a:picLocks noGrp="1" noChangeAspect="1"/>
          </p:cNvPicPr>
          <p:nvPr>
            <p:ph idx="30"/>
          </p:nvPr>
        </p:nvPicPr>
        <p:blipFill>
          <a:blip r:embed="rId3"/>
          <a:stretch>
            <a:fillRect/>
          </a:stretch>
        </p:blipFill>
        <p:spPr>
          <a:xfrm>
            <a:off x="4688460" y="2132098"/>
            <a:ext cx="3914999" cy="3278811"/>
          </a:xfrm>
          <a:prstGeom prst="rect">
            <a:avLst/>
          </a:prstGeom>
          <a:noFill/>
        </p:spPr>
      </p:pic>
    </p:spTree>
    <p:extLst>
      <p:ext uri="{BB962C8B-B14F-4D97-AF65-F5344CB8AC3E}">
        <p14:creationId xmlns:p14="http://schemas.microsoft.com/office/powerpoint/2010/main" val="283532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35B82FA-1E86-D633-F258-B296B2128522}"/>
              </a:ext>
            </a:extLst>
          </p:cNvPr>
          <p:cNvSpPr>
            <a:spLocks noGrp="1"/>
          </p:cNvSpPr>
          <p:nvPr>
            <p:ph type="ftr" sz="quarter" idx="10"/>
          </p:nvPr>
        </p:nvSpPr>
        <p:spPr/>
        <p:txBody>
          <a:bodyPr/>
          <a:lstStyle/>
          <a:p>
            <a:r>
              <a:rPr lang="en-US" dirty="0"/>
              <a:t>Deep Forest</a:t>
            </a:r>
            <a:endParaRPr lang="cs-CZ" dirty="0"/>
          </a:p>
        </p:txBody>
      </p:sp>
      <p:sp>
        <p:nvSpPr>
          <p:cNvPr id="3" name="Slide Number Placeholder 2">
            <a:extLst>
              <a:ext uri="{FF2B5EF4-FFF2-40B4-BE49-F238E27FC236}">
                <a16:creationId xmlns:a16="http://schemas.microsoft.com/office/drawing/2014/main" id="{D79D2866-6A9D-A096-CF29-21220B5E7178}"/>
              </a:ext>
            </a:extLst>
          </p:cNvPr>
          <p:cNvSpPr>
            <a:spLocks noGrp="1"/>
          </p:cNvSpPr>
          <p:nvPr>
            <p:ph type="sldNum" sz="quarter" idx="11"/>
          </p:nvPr>
        </p:nvSpPr>
        <p:spPr/>
        <p:txBody>
          <a:bodyPr/>
          <a:lstStyle/>
          <a:p>
            <a:fld id="{D6D6C118-631F-4A80-9886-907009361577}" type="slidenum">
              <a:rPr lang="cs-CZ" altLang="cs-CZ" smtClean="0"/>
              <a:pPr/>
              <a:t>17</a:t>
            </a:fld>
            <a:endParaRPr lang="cs-CZ" altLang="cs-CZ" dirty="0"/>
          </a:p>
        </p:txBody>
      </p:sp>
      <p:sp>
        <p:nvSpPr>
          <p:cNvPr id="4" name="Title 3">
            <a:extLst>
              <a:ext uri="{FF2B5EF4-FFF2-40B4-BE49-F238E27FC236}">
                <a16:creationId xmlns:a16="http://schemas.microsoft.com/office/drawing/2014/main" id="{C307FE4B-4D5C-B634-3562-3920BA94706E}"/>
              </a:ext>
            </a:extLst>
          </p:cNvPr>
          <p:cNvSpPr>
            <a:spLocks noGrp="1"/>
          </p:cNvSpPr>
          <p:nvPr>
            <p:ph type="title"/>
          </p:nvPr>
        </p:nvSpPr>
        <p:spPr/>
        <p:txBody>
          <a:bodyPr/>
          <a:lstStyle/>
          <a:p>
            <a:r>
              <a:rPr lang="sk-SK" dirty="0" err="1"/>
              <a:t>Their</a:t>
            </a:r>
            <a:r>
              <a:rPr lang="sk-SK" dirty="0"/>
              <a:t> </a:t>
            </a:r>
            <a:r>
              <a:rPr lang="sk-SK" dirty="0" err="1"/>
              <a:t>results</a:t>
            </a:r>
            <a:endParaRPr lang="en-GB" dirty="0"/>
          </a:p>
        </p:txBody>
      </p:sp>
      <p:pic>
        <p:nvPicPr>
          <p:cNvPr id="8" name="Content Placeholder 7">
            <a:extLst>
              <a:ext uri="{FF2B5EF4-FFF2-40B4-BE49-F238E27FC236}">
                <a16:creationId xmlns:a16="http://schemas.microsoft.com/office/drawing/2014/main" id="{2476894A-2495-5B27-BEDD-8DE21396FB79}"/>
              </a:ext>
            </a:extLst>
          </p:cNvPr>
          <p:cNvPicPr>
            <a:picLocks noGrp="1" noChangeAspect="1"/>
          </p:cNvPicPr>
          <p:nvPr>
            <p:ph idx="29"/>
          </p:nvPr>
        </p:nvPicPr>
        <p:blipFill>
          <a:blip r:embed="rId2"/>
          <a:stretch>
            <a:fillRect/>
          </a:stretch>
        </p:blipFill>
        <p:spPr>
          <a:xfrm>
            <a:off x="979569" y="1701800"/>
            <a:ext cx="3035137" cy="4140200"/>
          </a:xfrm>
        </p:spPr>
      </p:pic>
      <p:pic>
        <p:nvPicPr>
          <p:cNvPr id="10" name="Content Placeholder 9">
            <a:extLst>
              <a:ext uri="{FF2B5EF4-FFF2-40B4-BE49-F238E27FC236}">
                <a16:creationId xmlns:a16="http://schemas.microsoft.com/office/drawing/2014/main" id="{A3111E00-E373-6784-7D2C-8ADF7603874C}"/>
              </a:ext>
            </a:extLst>
          </p:cNvPr>
          <p:cNvPicPr>
            <a:picLocks noGrp="1" noChangeAspect="1"/>
          </p:cNvPicPr>
          <p:nvPr>
            <p:ph idx="30"/>
          </p:nvPr>
        </p:nvPicPr>
        <p:blipFill>
          <a:blip r:embed="rId3"/>
          <a:stretch>
            <a:fillRect/>
          </a:stretch>
        </p:blipFill>
        <p:spPr>
          <a:xfrm>
            <a:off x="5620823" y="1701800"/>
            <a:ext cx="2050491" cy="4140200"/>
          </a:xfrm>
        </p:spPr>
      </p:pic>
    </p:spTree>
    <p:extLst>
      <p:ext uri="{BB962C8B-B14F-4D97-AF65-F5344CB8AC3E}">
        <p14:creationId xmlns:p14="http://schemas.microsoft.com/office/powerpoint/2010/main" val="1672464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32ED057-DC19-322A-CFE6-B222C8C4708F}"/>
              </a:ext>
            </a:extLst>
          </p:cNvPr>
          <p:cNvSpPr>
            <a:spLocks noGrp="1"/>
          </p:cNvSpPr>
          <p:nvPr>
            <p:ph type="ftr" sz="quarter" idx="10"/>
          </p:nvPr>
        </p:nvSpPr>
        <p:spPr/>
        <p:txBody>
          <a:bodyPr/>
          <a:lstStyle/>
          <a:p>
            <a:r>
              <a:rPr lang="en-US" dirty="0"/>
              <a:t>Deep Forest</a:t>
            </a:r>
            <a:endParaRPr lang="cs-CZ" dirty="0"/>
          </a:p>
        </p:txBody>
      </p:sp>
      <p:sp>
        <p:nvSpPr>
          <p:cNvPr id="3" name="Slide Number Placeholder 2">
            <a:extLst>
              <a:ext uri="{FF2B5EF4-FFF2-40B4-BE49-F238E27FC236}">
                <a16:creationId xmlns:a16="http://schemas.microsoft.com/office/drawing/2014/main" id="{4C5EE32E-814C-F365-86C0-C5C69CFFA0A1}"/>
              </a:ext>
            </a:extLst>
          </p:cNvPr>
          <p:cNvSpPr>
            <a:spLocks noGrp="1"/>
          </p:cNvSpPr>
          <p:nvPr>
            <p:ph type="sldNum" sz="quarter" idx="11"/>
          </p:nvPr>
        </p:nvSpPr>
        <p:spPr/>
        <p:txBody>
          <a:bodyPr/>
          <a:lstStyle/>
          <a:p>
            <a:fld id="{D6D6C118-631F-4A80-9886-907009361577}" type="slidenum">
              <a:rPr lang="cs-CZ" altLang="cs-CZ" smtClean="0"/>
              <a:pPr/>
              <a:t>18</a:t>
            </a:fld>
            <a:endParaRPr lang="cs-CZ" altLang="cs-CZ" dirty="0"/>
          </a:p>
        </p:txBody>
      </p:sp>
      <p:sp>
        <p:nvSpPr>
          <p:cNvPr id="4" name="Title 3">
            <a:extLst>
              <a:ext uri="{FF2B5EF4-FFF2-40B4-BE49-F238E27FC236}">
                <a16:creationId xmlns:a16="http://schemas.microsoft.com/office/drawing/2014/main" id="{C0314C4F-1CF6-A7CF-C0E7-9CFD968B5419}"/>
              </a:ext>
            </a:extLst>
          </p:cNvPr>
          <p:cNvSpPr>
            <a:spLocks noGrp="1"/>
          </p:cNvSpPr>
          <p:nvPr>
            <p:ph type="title"/>
          </p:nvPr>
        </p:nvSpPr>
        <p:spPr/>
        <p:txBody>
          <a:bodyPr/>
          <a:lstStyle/>
          <a:p>
            <a:r>
              <a:rPr lang="en-US" dirty="0"/>
              <a:t>Their results</a:t>
            </a:r>
            <a:endParaRPr lang="en-GB" dirty="0"/>
          </a:p>
        </p:txBody>
      </p:sp>
      <p:pic>
        <p:nvPicPr>
          <p:cNvPr id="8" name="Content Placeholder 7">
            <a:extLst>
              <a:ext uri="{FF2B5EF4-FFF2-40B4-BE49-F238E27FC236}">
                <a16:creationId xmlns:a16="http://schemas.microsoft.com/office/drawing/2014/main" id="{CD234A49-424C-5149-B322-98FEB57227B9}"/>
              </a:ext>
            </a:extLst>
          </p:cNvPr>
          <p:cNvPicPr>
            <a:picLocks noGrp="1" noChangeAspect="1"/>
          </p:cNvPicPr>
          <p:nvPr>
            <p:ph idx="29"/>
          </p:nvPr>
        </p:nvPicPr>
        <p:blipFill>
          <a:blip r:embed="rId2"/>
          <a:stretch>
            <a:fillRect/>
          </a:stretch>
        </p:blipFill>
        <p:spPr>
          <a:xfrm>
            <a:off x="539750" y="2706701"/>
            <a:ext cx="3914775" cy="2130397"/>
          </a:xfrm>
        </p:spPr>
      </p:pic>
      <p:pic>
        <p:nvPicPr>
          <p:cNvPr id="10" name="Content Placeholder 9">
            <a:extLst>
              <a:ext uri="{FF2B5EF4-FFF2-40B4-BE49-F238E27FC236}">
                <a16:creationId xmlns:a16="http://schemas.microsoft.com/office/drawing/2014/main" id="{F5C74C20-D5D2-3B01-07EF-C913DAC67064}"/>
              </a:ext>
            </a:extLst>
          </p:cNvPr>
          <p:cNvPicPr>
            <a:picLocks noGrp="1" noChangeAspect="1"/>
          </p:cNvPicPr>
          <p:nvPr>
            <p:ph idx="30"/>
          </p:nvPr>
        </p:nvPicPr>
        <p:blipFill>
          <a:blip r:embed="rId3"/>
          <a:stretch>
            <a:fillRect/>
          </a:stretch>
        </p:blipFill>
        <p:spPr>
          <a:xfrm>
            <a:off x="4687888" y="3087619"/>
            <a:ext cx="3916362" cy="1368562"/>
          </a:xfrm>
        </p:spPr>
      </p:pic>
    </p:spTree>
    <p:extLst>
      <p:ext uri="{BB962C8B-B14F-4D97-AF65-F5344CB8AC3E}">
        <p14:creationId xmlns:p14="http://schemas.microsoft.com/office/powerpoint/2010/main" val="894906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442510-109F-6E61-A533-C5EF52F4E124}"/>
              </a:ext>
            </a:extLst>
          </p:cNvPr>
          <p:cNvSpPr>
            <a:spLocks noGrp="1"/>
          </p:cNvSpPr>
          <p:nvPr>
            <p:ph type="ftr" sz="quarter" idx="10"/>
          </p:nvPr>
        </p:nvSpPr>
        <p:spPr/>
        <p:txBody>
          <a:bodyPr/>
          <a:lstStyle/>
          <a:p>
            <a:r>
              <a:rPr lang="en-US" dirty="0"/>
              <a:t>Deep Forest</a:t>
            </a:r>
            <a:endParaRPr lang="cs-CZ" dirty="0"/>
          </a:p>
        </p:txBody>
      </p:sp>
      <p:sp>
        <p:nvSpPr>
          <p:cNvPr id="3" name="Slide Number Placeholder 2">
            <a:extLst>
              <a:ext uri="{FF2B5EF4-FFF2-40B4-BE49-F238E27FC236}">
                <a16:creationId xmlns:a16="http://schemas.microsoft.com/office/drawing/2014/main" id="{1B09C66E-F89E-BC2F-31A9-A61C9A24F4FB}"/>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Title 3">
            <a:extLst>
              <a:ext uri="{FF2B5EF4-FFF2-40B4-BE49-F238E27FC236}">
                <a16:creationId xmlns:a16="http://schemas.microsoft.com/office/drawing/2014/main" id="{B8698BD3-9E16-1A1C-ED3B-FFFF4D1B8109}"/>
              </a:ext>
            </a:extLst>
          </p:cNvPr>
          <p:cNvSpPr>
            <a:spLocks noGrp="1"/>
          </p:cNvSpPr>
          <p:nvPr>
            <p:ph type="title"/>
          </p:nvPr>
        </p:nvSpPr>
        <p:spPr/>
        <p:txBody>
          <a:bodyPr/>
          <a:lstStyle/>
          <a:p>
            <a:r>
              <a:rPr lang="en-US" dirty="0"/>
              <a:t>Layers</a:t>
            </a:r>
            <a:endParaRPr lang="en-GB" dirty="0"/>
          </a:p>
        </p:txBody>
      </p:sp>
      <p:pic>
        <p:nvPicPr>
          <p:cNvPr id="7" name="Content Placeholder 6">
            <a:extLst>
              <a:ext uri="{FF2B5EF4-FFF2-40B4-BE49-F238E27FC236}">
                <a16:creationId xmlns:a16="http://schemas.microsoft.com/office/drawing/2014/main" id="{395C1BA6-FB3B-A98E-CDA6-7CAF8F5A7ABC}"/>
              </a:ext>
            </a:extLst>
          </p:cNvPr>
          <p:cNvPicPr>
            <a:picLocks noGrp="1" noChangeAspect="1"/>
          </p:cNvPicPr>
          <p:nvPr>
            <p:ph idx="1"/>
          </p:nvPr>
        </p:nvPicPr>
        <p:blipFill>
          <a:blip r:embed="rId2"/>
          <a:stretch>
            <a:fillRect/>
          </a:stretch>
        </p:blipFill>
        <p:spPr>
          <a:xfrm>
            <a:off x="539750" y="1726197"/>
            <a:ext cx="8064500" cy="4072356"/>
          </a:xfrm>
        </p:spPr>
      </p:pic>
    </p:spTree>
    <p:extLst>
      <p:ext uri="{BB962C8B-B14F-4D97-AF65-F5344CB8AC3E}">
        <p14:creationId xmlns:p14="http://schemas.microsoft.com/office/powerpoint/2010/main" val="1617766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6FD3E8-A507-9329-B53C-492A91744CBA}"/>
              </a:ext>
            </a:extLst>
          </p:cNvPr>
          <p:cNvSpPr>
            <a:spLocks noGrp="1"/>
          </p:cNvSpPr>
          <p:nvPr>
            <p:ph type="ftr" sz="quarter" idx="10"/>
          </p:nvPr>
        </p:nvSpPr>
        <p:spPr/>
        <p:txBody>
          <a:bodyPr/>
          <a:lstStyle/>
          <a:p>
            <a:r>
              <a:rPr lang="cs-CZ" dirty="0"/>
              <a:t>zápatí prezentace</a:t>
            </a:r>
          </a:p>
        </p:txBody>
      </p:sp>
      <p:sp>
        <p:nvSpPr>
          <p:cNvPr id="3" name="Slide Number Placeholder 2">
            <a:extLst>
              <a:ext uri="{FF2B5EF4-FFF2-40B4-BE49-F238E27FC236}">
                <a16:creationId xmlns:a16="http://schemas.microsoft.com/office/drawing/2014/main" id="{BEA7E2AB-3356-65BB-F430-28BD95C2DCDE}"/>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Title 3">
            <a:extLst>
              <a:ext uri="{FF2B5EF4-FFF2-40B4-BE49-F238E27FC236}">
                <a16:creationId xmlns:a16="http://schemas.microsoft.com/office/drawing/2014/main" id="{2D655EA7-FDB7-D429-17B8-47C44C22095F}"/>
              </a:ext>
            </a:extLst>
          </p:cNvPr>
          <p:cNvSpPr>
            <a:spLocks noGrp="1"/>
          </p:cNvSpPr>
          <p:nvPr>
            <p:ph type="title"/>
          </p:nvPr>
        </p:nvSpPr>
        <p:spPr/>
        <p:txBody>
          <a:bodyPr/>
          <a:lstStyle/>
          <a:p>
            <a:r>
              <a:rPr lang="en-US" dirty="0"/>
              <a:t>My thesis</a:t>
            </a:r>
            <a:endParaRPr lang="en-GB" dirty="0"/>
          </a:p>
        </p:txBody>
      </p:sp>
      <p:sp>
        <p:nvSpPr>
          <p:cNvPr id="5" name="Content Placeholder 4">
            <a:extLst>
              <a:ext uri="{FF2B5EF4-FFF2-40B4-BE49-F238E27FC236}">
                <a16:creationId xmlns:a16="http://schemas.microsoft.com/office/drawing/2014/main" id="{7E8DA96C-EE2C-A65B-8937-9FEED4E6B3F7}"/>
              </a:ext>
            </a:extLst>
          </p:cNvPr>
          <p:cNvSpPr>
            <a:spLocks noGrp="1"/>
          </p:cNvSpPr>
          <p:nvPr>
            <p:ph idx="1"/>
          </p:nvPr>
        </p:nvSpPr>
        <p:spPr/>
        <p:txBody>
          <a:bodyPr/>
          <a:lstStyle/>
          <a:p>
            <a:r>
              <a:rPr lang="en-US" dirty="0"/>
              <a:t>Deep forest and reactions</a:t>
            </a:r>
          </a:p>
          <a:p>
            <a:r>
              <a:rPr lang="en-US" dirty="0"/>
              <a:t>Results from article, newer results and new implementation</a:t>
            </a:r>
          </a:p>
          <a:p>
            <a:r>
              <a:rPr lang="en-US" dirty="0"/>
              <a:t>Compare DF to other </a:t>
            </a:r>
            <a:r>
              <a:rPr lang="en-US" dirty="0" err="1"/>
              <a:t>classifiesrs</a:t>
            </a:r>
            <a:endParaRPr lang="en-US" dirty="0"/>
          </a:p>
          <a:p>
            <a:r>
              <a:rPr lang="en-US" dirty="0"/>
              <a:t>Experiments with different hyperparameter settings</a:t>
            </a:r>
          </a:p>
          <a:p>
            <a:r>
              <a:rPr lang="en-US" dirty="0" err="1"/>
              <a:t>AutoML</a:t>
            </a:r>
            <a:endParaRPr lang="en-US" dirty="0"/>
          </a:p>
          <a:p>
            <a:r>
              <a:rPr lang="en-US" dirty="0"/>
              <a:t>Improvements, future work</a:t>
            </a:r>
          </a:p>
        </p:txBody>
      </p:sp>
    </p:spTree>
    <p:extLst>
      <p:ext uri="{BB962C8B-B14F-4D97-AF65-F5344CB8AC3E}">
        <p14:creationId xmlns:p14="http://schemas.microsoft.com/office/powerpoint/2010/main" val="2160368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36B5F3E-D540-F967-37DE-45233919F4C4}"/>
              </a:ext>
            </a:extLst>
          </p:cNvPr>
          <p:cNvSpPr>
            <a:spLocks noGrp="1"/>
          </p:cNvSpPr>
          <p:nvPr>
            <p:ph type="ftr" sz="quarter" idx="10"/>
          </p:nvPr>
        </p:nvSpPr>
        <p:spPr>
          <a:xfrm>
            <a:off x="540000" y="6226426"/>
            <a:ext cx="5940000" cy="252000"/>
          </a:xfrm>
        </p:spPr>
        <p:txBody>
          <a:bodyPr/>
          <a:lstStyle/>
          <a:p>
            <a:r>
              <a:rPr lang="en-US" dirty="0"/>
              <a:t>Deep Forest</a:t>
            </a:r>
            <a:endParaRPr lang="cs-CZ" dirty="0"/>
          </a:p>
        </p:txBody>
      </p:sp>
      <p:sp>
        <p:nvSpPr>
          <p:cNvPr id="3" name="Slide Number Placeholder 2">
            <a:extLst>
              <a:ext uri="{FF2B5EF4-FFF2-40B4-BE49-F238E27FC236}">
                <a16:creationId xmlns:a16="http://schemas.microsoft.com/office/drawing/2014/main" id="{0A64912A-31C1-952A-D9A3-3BDE655C92AF}"/>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Title 3">
            <a:extLst>
              <a:ext uri="{FF2B5EF4-FFF2-40B4-BE49-F238E27FC236}">
                <a16:creationId xmlns:a16="http://schemas.microsoft.com/office/drawing/2014/main" id="{2EBD2F54-A440-C508-2D74-932B40708D08}"/>
              </a:ext>
            </a:extLst>
          </p:cNvPr>
          <p:cNvSpPr>
            <a:spLocks noGrp="1"/>
          </p:cNvSpPr>
          <p:nvPr>
            <p:ph type="title"/>
          </p:nvPr>
        </p:nvSpPr>
        <p:spPr/>
        <p:txBody>
          <a:bodyPr/>
          <a:lstStyle/>
          <a:p>
            <a:r>
              <a:rPr lang="en-US" dirty="0"/>
              <a:t>Compared to other classifiers</a:t>
            </a:r>
            <a:endParaRPr lang="en-GB" dirty="0"/>
          </a:p>
        </p:txBody>
      </p:sp>
      <p:sp>
        <p:nvSpPr>
          <p:cNvPr id="5" name="Content Placeholder 4">
            <a:extLst>
              <a:ext uri="{FF2B5EF4-FFF2-40B4-BE49-F238E27FC236}">
                <a16:creationId xmlns:a16="http://schemas.microsoft.com/office/drawing/2014/main" id="{764EE3F2-7191-787F-67B6-D4AC2A721991}"/>
              </a:ext>
            </a:extLst>
          </p:cNvPr>
          <p:cNvSpPr>
            <a:spLocks noGrp="1"/>
          </p:cNvSpPr>
          <p:nvPr>
            <p:ph idx="1"/>
          </p:nvPr>
        </p:nvSpPr>
        <p:spPr/>
        <p:txBody>
          <a:bodyPr/>
          <a:lstStyle/>
          <a:p>
            <a:r>
              <a:rPr lang="en-GB" dirty="0"/>
              <a:t>10 other classifiers, 55 datasets</a:t>
            </a:r>
          </a:p>
          <a:p>
            <a:endParaRPr lang="en-GB" dirty="0"/>
          </a:p>
          <a:p>
            <a:r>
              <a:rPr lang="en-GB" dirty="0"/>
              <a:t>Better </a:t>
            </a:r>
            <a:r>
              <a:rPr lang="en-GB"/>
              <a:t>than average in </a:t>
            </a:r>
            <a:r>
              <a:rPr lang="en-GB" dirty="0"/>
              <a:t>85% cases</a:t>
            </a:r>
          </a:p>
          <a:p>
            <a:r>
              <a:rPr lang="en-GB" dirty="0"/>
              <a:t>Average gain 5.5%</a:t>
            </a:r>
          </a:p>
          <a:p>
            <a:r>
              <a:rPr lang="en-GB" dirty="0"/>
              <a:t>47% best accuracy</a:t>
            </a:r>
          </a:p>
          <a:p>
            <a:r>
              <a:rPr lang="en-GB" dirty="0"/>
              <a:t>Better than Random Forest in 72%, average difference 0.019 Comparable runtime* (on average 3 times slower)</a:t>
            </a:r>
          </a:p>
        </p:txBody>
      </p:sp>
    </p:spTree>
    <p:extLst>
      <p:ext uri="{BB962C8B-B14F-4D97-AF65-F5344CB8AC3E}">
        <p14:creationId xmlns:p14="http://schemas.microsoft.com/office/powerpoint/2010/main" val="229192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69EB4E7-06D2-4189-839F-A3C87AE2675C}"/>
              </a:ext>
            </a:extLst>
          </p:cNvPr>
          <p:cNvSpPr>
            <a:spLocks noGrp="1"/>
          </p:cNvSpPr>
          <p:nvPr>
            <p:ph type="ftr" sz="quarter" idx="10"/>
          </p:nvPr>
        </p:nvSpPr>
        <p:spPr>
          <a:xfrm>
            <a:off x="540000" y="6228000"/>
            <a:ext cx="5940000" cy="252000"/>
          </a:xfrm>
        </p:spPr>
        <p:txBody>
          <a:bodyPr wrap="square" anchor="ctr">
            <a:normAutofit/>
          </a:bodyPr>
          <a:lstStyle/>
          <a:p>
            <a:pPr>
              <a:spcAft>
                <a:spcPts val="600"/>
              </a:spcAft>
            </a:pPr>
            <a:r>
              <a:rPr lang="en-US" dirty="0"/>
              <a:t>Deep Forest</a:t>
            </a:r>
            <a:endParaRPr lang="cs-CZ"/>
          </a:p>
        </p:txBody>
      </p:sp>
      <p:sp>
        <p:nvSpPr>
          <p:cNvPr id="3" name="Slide Number Placeholder 2">
            <a:extLst>
              <a:ext uri="{FF2B5EF4-FFF2-40B4-BE49-F238E27FC236}">
                <a16:creationId xmlns:a16="http://schemas.microsoft.com/office/drawing/2014/main" id="{031A78D0-DC26-3273-2AD2-2C73C52522B9}"/>
              </a:ext>
            </a:extLst>
          </p:cNvPr>
          <p:cNvSpPr>
            <a:spLocks noGrp="1"/>
          </p:cNvSpPr>
          <p:nvPr>
            <p:ph type="sldNum" sz="quarter" idx="11"/>
          </p:nvPr>
        </p:nvSpPr>
        <p:spPr>
          <a:xfrm>
            <a:off x="310500" y="6228000"/>
            <a:ext cx="189000" cy="252000"/>
          </a:xfrm>
        </p:spPr>
        <p:txBody>
          <a:bodyPr wrap="none" anchor="ctr">
            <a:normAutofit/>
          </a:bodyPr>
          <a:lstStyle/>
          <a:p>
            <a:pPr>
              <a:spcAft>
                <a:spcPts val="600"/>
              </a:spcAft>
            </a:pPr>
            <a:fld id="{0970407D-EE58-4A0B-824B-1D3AE42DD9CF}" type="slidenum">
              <a:rPr lang="cs-CZ" altLang="cs-CZ" smtClean="0"/>
              <a:pPr>
                <a:spcAft>
                  <a:spcPts val="600"/>
                </a:spcAft>
              </a:pPr>
              <a:t>21</a:t>
            </a:fld>
            <a:endParaRPr lang="cs-CZ" altLang="cs-CZ"/>
          </a:p>
        </p:txBody>
      </p:sp>
      <p:sp>
        <p:nvSpPr>
          <p:cNvPr id="15" name="Text Placeholder 3">
            <a:extLst>
              <a:ext uri="{FF2B5EF4-FFF2-40B4-BE49-F238E27FC236}">
                <a16:creationId xmlns:a16="http://schemas.microsoft.com/office/drawing/2014/main" id="{0DB2B7B2-7A9B-AE43-3C75-65E25B7234D0}"/>
              </a:ext>
            </a:extLst>
          </p:cNvPr>
          <p:cNvSpPr>
            <a:spLocks noGrp="1"/>
          </p:cNvSpPr>
          <p:nvPr>
            <p:ph type="body" sz="quarter" idx="13"/>
          </p:nvPr>
        </p:nvSpPr>
        <p:spPr>
          <a:xfrm>
            <a:off x="540544" y="1296001"/>
            <a:ext cx="8064104" cy="271576"/>
          </a:xfrm>
        </p:spPr>
        <p:txBody>
          <a:bodyPr/>
          <a:lstStyle/>
          <a:p>
            <a:endParaRPr lang="en-US"/>
          </a:p>
        </p:txBody>
      </p:sp>
      <p:sp>
        <p:nvSpPr>
          <p:cNvPr id="4" name="Title 3">
            <a:extLst>
              <a:ext uri="{FF2B5EF4-FFF2-40B4-BE49-F238E27FC236}">
                <a16:creationId xmlns:a16="http://schemas.microsoft.com/office/drawing/2014/main" id="{0D2803CC-B8EF-E7E5-5EC7-52246CB4838A}"/>
              </a:ext>
            </a:extLst>
          </p:cNvPr>
          <p:cNvSpPr>
            <a:spLocks noGrp="1"/>
          </p:cNvSpPr>
          <p:nvPr>
            <p:ph type="title"/>
          </p:nvPr>
        </p:nvSpPr>
        <p:spPr>
          <a:xfrm>
            <a:off x="540000" y="720000"/>
            <a:ext cx="8064900" cy="451576"/>
          </a:xfrm>
        </p:spPr>
        <p:txBody>
          <a:bodyPr anchor="t">
            <a:normAutofit/>
          </a:bodyPr>
          <a:lstStyle/>
          <a:p>
            <a:r>
              <a:rPr lang="en-US" dirty="0"/>
              <a:t>Compared to Random Forest</a:t>
            </a:r>
            <a:endParaRPr lang="en-GB" dirty="0"/>
          </a:p>
        </p:txBody>
      </p:sp>
      <p:pic>
        <p:nvPicPr>
          <p:cNvPr id="10" name="Content Placeholder 9" descr="A graph of blue lines&#10;&#10;Description automatically generated">
            <a:extLst>
              <a:ext uri="{FF2B5EF4-FFF2-40B4-BE49-F238E27FC236}">
                <a16:creationId xmlns:a16="http://schemas.microsoft.com/office/drawing/2014/main" id="{185FA2CB-89EE-6A15-665F-34BA0B900176}"/>
              </a:ext>
            </a:extLst>
          </p:cNvPr>
          <p:cNvPicPr>
            <a:picLocks noGrp="1" noChangeAspect="1"/>
          </p:cNvPicPr>
          <p:nvPr>
            <p:ph idx="1"/>
          </p:nvPr>
        </p:nvPicPr>
        <p:blipFill>
          <a:blip r:embed="rId2"/>
          <a:stretch>
            <a:fillRect/>
          </a:stretch>
        </p:blipFill>
        <p:spPr>
          <a:xfrm>
            <a:off x="540000" y="2058291"/>
            <a:ext cx="8064900" cy="3407420"/>
          </a:xfrm>
          <a:prstGeom prst="rect">
            <a:avLst/>
          </a:prstGeom>
          <a:noFill/>
        </p:spPr>
      </p:pic>
    </p:spTree>
    <p:extLst>
      <p:ext uri="{BB962C8B-B14F-4D97-AF65-F5344CB8AC3E}">
        <p14:creationId xmlns:p14="http://schemas.microsoft.com/office/powerpoint/2010/main" val="4140676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ED75D14-FE9B-FB01-1702-6DBF77523688}"/>
              </a:ext>
            </a:extLst>
          </p:cNvPr>
          <p:cNvSpPr>
            <a:spLocks noGrp="1"/>
          </p:cNvSpPr>
          <p:nvPr>
            <p:ph type="ftr" sz="quarter" idx="10"/>
          </p:nvPr>
        </p:nvSpPr>
        <p:spPr/>
        <p:txBody>
          <a:bodyPr/>
          <a:lstStyle/>
          <a:p>
            <a:r>
              <a:rPr lang="en-US" dirty="0"/>
              <a:t>Deep Forest</a:t>
            </a:r>
            <a:endParaRPr lang="cs-CZ" dirty="0"/>
          </a:p>
        </p:txBody>
      </p:sp>
      <p:sp>
        <p:nvSpPr>
          <p:cNvPr id="3" name="Slide Number Placeholder 2">
            <a:extLst>
              <a:ext uri="{FF2B5EF4-FFF2-40B4-BE49-F238E27FC236}">
                <a16:creationId xmlns:a16="http://schemas.microsoft.com/office/drawing/2014/main" id="{88FF4FFC-9864-0852-1FD5-A6C2D5EF70A9}"/>
              </a:ext>
            </a:extLst>
          </p:cNvPr>
          <p:cNvSpPr>
            <a:spLocks noGrp="1"/>
          </p:cNvSpPr>
          <p:nvPr>
            <p:ph type="sldNum" sz="quarter" idx="11"/>
          </p:nvPr>
        </p:nvSpPr>
        <p:spPr/>
        <p:txBody>
          <a:bodyPr/>
          <a:lstStyle/>
          <a:p>
            <a:fld id="{D6D6C118-631F-4A80-9886-907009361577}" type="slidenum">
              <a:rPr lang="cs-CZ" altLang="cs-CZ" smtClean="0"/>
              <a:pPr/>
              <a:t>22</a:t>
            </a:fld>
            <a:endParaRPr lang="cs-CZ" altLang="cs-CZ" dirty="0"/>
          </a:p>
        </p:txBody>
      </p:sp>
      <p:sp>
        <p:nvSpPr>
          <p:cNvPr id="9" name="Title 8">
            <a:extLst>
              <a:ext uri="{FF2B5EF4-FFF2-40B4-BE49-F238E27FC236}">
                <a16:creationId xmlns:a16="http://schemas.microsoft.com/office/drawing/2014/main" id="{6531AE04-DDD4-6191-FCFC-638C69ECFBD2}"/>
              </a:ext>
            </a:extLst>
          </p:cNvPr>
          <p:cNvSpPr>
            <a:spLocks noGrp="1"/>
          </p:cNvSpPr>
          <p:nvPr>
            <p:ph type="title"/>
          </p:nvPr>
        </p:nvSpPr>
        <p:spPr/>
        <p:txBody>
          <a:bodyPr/>
          <a:lstStyle/>
          <a:p>
            <a:r>
              <a:rPr lang="en-US" dirty="0"/>
              <a:t>Parameter tuning</a:t>
            </a:r>
            <a:endParaRPr lang="en-GB" dirty="0"/>
          </a:p>
        </p:txBody>
      </p:sp>
      <p:sp>
        <p:nvSpPr>
          <p:cNvPr id="10" name="Content Placeholder 9">
            <a:extLst>
              <a:ext uri="{FF2B5EF4-FFF2-40B4-BE49-F238E27FC236}">
                <a16:creationId xmlns:a16="http://schemas.microsoft.com/office/drawing/2014/main" id="{93B4F40F-FA96-66AF-B4E2-46CC3A2D8F3B}"/>
              </a:ext>
            </a:extLst>
          </p:cNvPr>
          <p:cNvSpPr>
            <a:spLocks noGrp="1"/>
          </p:cNvSpPr>
          <p:nvPr>
            <p:ph idx="1"/>
          </p:nvPr>
        </p:nvSpPr>
        <p:spPr/>
        <p:txBody>
          <a:bodyPr/>
          <a:lstStyle/>
          <a:p>
            <a:r>
              <a:rPr lang="en-GB" dirty="0">
                <a:hlinkClick r:id="rId2"/>
              </a:rPr>
              <a:t>https://deep-forest.readthedocs.io/en/stable/parameters_tunning.html#</a:t>
            </a:r>
            <a:r>
              <a:rPr lang="en-GB" dirty="0"/>
              <a:t> </a:t>
            </a:r>
          </a:p>
          <a:p>
            <a:endParaRPr lang="en-GB" dirty="0"/>
          </a:p>
          <a:p>
            <a:r>
              <a:rPr lang="en-GB" dirty="0"/>
              <a:t>For accuracy (</a:t>
            </a:r>
            <a:r>
              <a:rPr lang="en-GB" dirty="0" err="1"/>
              <a:t>n_estimators</a:t>
            </a:r>
            <a:r>
              <a:rPr lang="en-GB" dirty="0"/>
              <a:t>, </a:t>
            </a:r>
            <a:r>
              <a:rPr lang="en-GB" dirty="0" err="1"/>
              <a:t>n_trees</a:t>
            </a:r>
            <a:r>
              <a:rPr lang="en-GB" dirty="0"/>
              <a:t>, </a:t>
            </a:r>
            <a:r>
              <a:rPr lang="en-GB" dirty="0" err="1"/>
              <a:t>max_layers</a:t>
            </a:r>
            <a:r>
              <a:rPr lang="en-GB" dirty="0"/>
              <a:t>, </a:t>
            </a:r>
            <a:r>
              <a:rPr lang="en-GB" dirty="0" err="1"/>
              <a:t>use_predictor</a:t>
            </a:r>
            <a:r>
              <a:rPr lang="en-GB" dirty="0"/>
              <a:t>)</a:t>
            </a:r>
          </a:p>
          <a:p>
            <a:endParaRPr lang="en-GB" dirty="0"/>
          </a:p>
          <a:p>
            <a:r>
              <a:rPr lang="en-GB" dirty="0"/>
              <a:t>Faster speed (</a:t>
            </a:r>
            <a:r>
              <a:rPr lang="en-GB" dirty="0" err="1"/>
              <a:t>n_jobs</a:t>
            </a:r>
            <a:r>
              <a:rPr lang="en-GB" dirty="0"/>
              <a:t>, </a:t>
            </a:r>
            <a:r>
              <a:rPr lang="en-GB" dirty="0" err="1"/>
              <a:t>n_bins</a:t>
            </a:r>
            <a:r>
              <a:rPr lang="en-GB" dirty="0"/>
              <a:t>, </a:t>
            </a:r>
            <a:r>
              <a:rPr lang="en-GB" dirty="0" err="1"/>
              <a:t>max_deapth</a:t>
            </a:r>
            <a:r>
              <a:rPr lang="en-GB" dirty="0"/>
              <a:t>, </a:t>
            </a:r>
            <a:r>
              <a:rPr lang="en-GB" dirty="0" err="1"/>
              <a:t>n_estimators</a:t>
            </a:r>
            <a:r>
              <a:rPr lang="en-GB" dirty="0"/>
              <a:t>, </a:t>
            </a:r>
            <a:r>
              <a:rPr lang="en-GB" dirty="0" err="1"/>
              <a:t>n_trees</a:t>
            </a:r>
            <a:r>
              <a:rPr lang="en-GB" dirty="0"/>
              <a:t>, </a:t>
            </a:r>
            <a:r>
              <a:rPr lang="en-GB" dirty="0" err="1"/>
              <a:t>min_samples_leaf</a:t>
            </a:r>
            <a:r>
              <a:rPr lang="en-GB" dirty="0"/>
              <a:t>, </a:t>
            </a:r>
            <a:r>
              <a:rPr lang="en-GB" dirty="0" err="1"/>
              <a:t>n_tolerant_rounds</a:t>
            </a:r>
            <a:r>
              <a:rPr lang="en-GB" dirty="0"/>
              <a:t>)</a:t>
            </a:r>
          </a:p>
          <a:p>
            <a:endParaRPr lang="en-GB" dirty="0"/>
          </a:p>
          <a:p>
            <a:r>
              <a:rPr lang="en-GB" dirty="0"/>
              <a:t>Lower memory (</a:t>
            </a:r>
            <a:r>
              <a:rPr lang="en-GB" dirty="0" err="1"/>
              <a:t>partial_mode</a:t>
            </a:r>
            <a:r>
              <a:rPr lang="en-GB" dirty="0"/>
              <a:t>)</a:t>
            </a:r>
          </a:p>
          <a:p>
            <a:endParaRPr lang="en-GB" dirty="0"/>
          </a:p>
          <a:p>
            <a:endParaRPr lang="en-GB" dirty="0"/>
          </a:p>
        </p:txBody>
      </p:sp>
    </p:spTree>
    <p:extLst>
      <p:ext uri="{BB962C8B-B14F-4D97-AF65-F5344CB8AC3E}">
        <p14:creationId xmlns:p14="http://schemas.microsoft.com/office/powerpoint/2010/main" val="4079410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4502EC-468B-D57B-8E3C-9046E86ED23C}"/>
              </a:ext>
            </a:extLst>
          </p:cNvPr>
          <p:cNvSpPr>
            <a:spLocks noGrp="1"/>
          </p:cNvSpPr>
          <p:nvPr>
            <p:ph type="ftr" sz="quarter" idx="10"/>
          </p:nvPr>
        </p:nvSpPr>
        <p:spPr/>
        <p:txBody>
          <a:bodyPr/>
          <a:lstStyle/>
          <a:p>
            <a:r>
              <a:rPr lang="en-US" dirty="0"/>
              <a:t>Deep Forest</a:t>
            </a:r>
            <a:endParaRPr lang="cs-CZ" dirty="0"/>
          </a:p>
        </p:txBody>
      </p:sp>
      <p:sp>
        <p:nvSpPr>
          <p:cNvPr id="3" name="Slide Number Placeholder 2">
            <a:extLst>
              <a:ext uri="{FF2B5EF4-FFF2-40B4-BE49-F238E27FC236}">
                <a16:creationId xmlns:a16="http://schemas.microsoft.com/office/drawing/2014/main" id="{C2909CCC-B596-BAC0-F7A8-5E57636AA4CB}"/>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Title 3">
            <a:extLst>
              <a:ext uri="{FF2B5EF4-FFF2-40B4-BE49-F238E27FC236}">
                <a16:creationId xmlns:a16="http://schemas.microsoft.com/office/drawing/2014/main" id="{A630E7BC-8A28-A234-DE33-6D3485C0C45C}"/>
              </a:ext>
            </a:extLst>
          </p:cNvPr>
          <p:cNvSpPr>
            <a:spLocks noGrp="1"/>
          </p:cNvSpPr>
          <p:nvPr>
            <p:ph type="title"/>
          </p:nvPr>
        </p:nvSpPr>
        <p:spPr/>
        <p:txBody>
          <a:bodyPr/>
          <a:lstStyle/>
          <a:p>
            <a:r>
              <a:rPr lang="en-US" dirty="0"/>
              <a:t>Parameters</a:t>
            </a:r>
            <a:endParaRPr lang="en-GB" dirty="0"/>
          </a:p>
        </p:txBody>
      </p:sp>
      <p:sp>
        <p:nvSpPr>
          <p:cNvPr id="5" name="Content Placeholder 4">
            <a:extLst>
              <a:ext uri="{FF2B5EF4-FFF2-40B4-BE49-F238E27FC236}">
                <a16:creationId xmlns:a16="http://schemas.microsoft.com/office/drawing/2014/main" id="{0C47BE1C-45BB-F20B-4810-88A525D9B281}"/>
              </a:ext>
            </a:extLst>
          </p:cNvPr>
          <p:cNvSpPr>
            <a:spLocks noGrp="1"/>
          </p:cNvSpPr>
          <p:nvPr>
            <p:ph idx="1"/>
          </p:nvPr>
        </p:nvSpPr>
        <p:spPr/>
        <p:txBody>
          <a:bodyPr/>
          <a:lstStyle/>
          <a:p>
            <a:r>
              <a:rPr lang="en-GB" sz="2400" dirty="0">
                <a:solidFill>
                  <a:schemeClr val="accent1">
                    <a:lumMod val="40000"/>
                    <a:lumOff val="60000"/>
                  </a:schemeClr>
                </a:solidFill>
              </a:rPr>
              <a:t>class</a:t>
            </a:r>
            <a:r>
              <a:rPr lang="en-GB" sz="2400" dirty="0"/>
              <a:t> </a:t>
            </a:r>
            <a:r>
              <a:rPr lang="en-GB" sz="2400" dirty="0" err="1"/>
              <a:t>deepforest.CascadeForestClassifier</a:t>
            </a:r>
            <a:r>
              <a:rPr lang="en-GB" sz="2400" dirty="0">
                <a:solidFill>
                  <a:schemeClr val="bg1">
                    <a:lumMod val="50000"/>
                  </a:schemeClr>
                </a:solidFill>
              </a:rPr>
              <a:t>(</a:t>
            </a:r>
            <a:r>
              <a:rPr lang="en-GB" sz="2400" dirty="0" err="1">
                <a:solidFill>
                  <a:schemeClr val="bg1">
                    <a:lumMod val="50000"/>
                  </a:schemeClr>
                </a:solidFill>
              </a:rPr>
              <a:t>n_bins</a:t>
            </a:r>
            <a:r>
              <a:rPr lang="en-GB" sz="2400" dirty="0">
                <a:solidFill>
                  <a:schemeClr val="bg1">
                    <a:lumMod val="50000"/>
                  </a:schemeClr>
                </a:solidFill>
              </a:rPr>
              <a:t>=255, </a:t>
            </a:r>
            <a:r>
              <a:rPr lang="en-GB" sz="2400" dirty="0" err="1">
                <a:solidFill>
                  <a:schemeClr val="bg1">
                    <a:lumMod val="50000"/>
                  </a:schemeClr>
                </a:solidFill>
              </a:rPr>
              <a:t>bin_subsample</a:t>
            </a:r>
            <a:r>
              <a:rPr lang="en-GB" sz="2400" dirty="0">
                <a:solidFill>
                  <a:schemeClr val="bg1">
                    <a:lumMod val="50000"/>
                  </a:schemeClr>
                </a:solidFill>
              </a:rPr>
              <a:t>=200000, </a:t>
            </a:r>
            <a:r>
              <a:rPr lang="en-GB" sz="2400" b="1" dirty="0" err="1">
                <a:solidFill>
                  <a:schemeClr val="bg1">
                    <a:lumMod val="50000"/>
                  </a:schemeClr>
                </a:solidFill>
              </a:rPr>
              <a:t>bin_type</a:t>
            </a:r>
            <a:r>
              <a:rPr lang="en-GB" sz="2400" b="1" dirty="0">
                <a:solidFill>
                  <a:schemeClr val="bg1">
                    <a:lumMod val="50000"/>
                  </a:schemeClr>
                </a:solidFill>
              </a:rPr>
              <a:t>='percentile', </a:t>
            </a:r>
            <a:r>
              <a:rPr lang="en-GB" sz="2400" b="1" dirty="0" err="1">
                <a:solidFill>
                  <a:schemeClr val="bg1">
                    <a:lumMod val="50000"/>
                  </a:schemeClr>
                </a:solidFill>
              </a:rPr>
              <a:t>max_layers</a:t>
            </a:r>
            <a:r>
              <a:rPr lang="en-GB" sz="2400" b="1" dirty="0">
                <a:solidFill>
                  <a:schemeClr val="bg1">
                    <a:lumMod val="50000"/>
                  </a:schemeClr>
                </a:solidFill>
              </a:rPr>
              <a:t>=20</a:t>
            </a:r>
            <a:r>
              <a:rPr lang="en-GB" sz="2400" dirty="0">
                <a:solidFill>
                  <a:schemeClr val="bg1">
                    <a:lumMod val="50000"/>
                  </a:schemeClr>
                </a:solidFill>
              </a:rPr>
              <a:t>, </a:t>
            </a:r>
            <a:r>
              <a:rPr lang="en-GB" sz="2400" b="1" dirty="0">
                <a:solidFill>
                  <a:schemeClr val="bg1">
                    <a:lumMod val="50000"/>
                  </a:schemeClr>
                </a:solidFill>
              </a:rPr>
              <a:t>criterion='</a:t>
            </a:r>
            <a:r>
              <a:rPr lang="en-GB" sz="2400" b="1" dirty="0" err="1">
                <a:solidFill>
                  <a:schemeClr val="bg1">
                    <a:lumMod val="50000"/>
                  </a:schemeClr>
                </a:solidFill>
              </a:rPr>
              <a:t>gini</a:t>
            </a:r>
            <a:r>
              <a:rPr lang="en-GB" sz="2400" b="1" dirty="0">
                <a:solidFill>
                  <a:schemeClr val="bg1">
                    <a:lumMod val="50000"/>
                  </a:schemeClr>
                </a:solidFill>
              </a:rPr>
              <a:t>', </a:t>
            </a:r>
            <a:r>
              <a:rPr lang="en-GB" sz="2400" b="1" dirty="0" err="1">
                <a:solidFill>
                  <a:schemeClr val="bg1">
                    <a:lumMod val="50000"/>
                  </a:schemeClr>
                </a:solidFill>
              </a:rPr>
              <a:t>n_estimators</a:t>
            </a:r>
            <a:r>
              <a:rPr lang="en-GB" sz="2400" b="1" dirty="0">
                <a:solidFill>
                  <a:schemeClr val="bg1">
                    <a:lumMod val="50000"/>
                  </a:schemeClr>
                </a:solidFill>
              </a:rPr>
              <a:t>=2, </a:t>
            </a:r>
            <a:r>
              <a:rPr lang="en-GB" sz="2400" b="1" dirty="0" err="1">
                <a:solidFill>
                  <a:schemeClr val="bg1">
                    <a:lumMod val="50000"/>
                  </a:schemeClr>
                </a:solidFill>
              </a:rPr>
              <a:t>n_trees</a:t>
            </a:r>
            <a:r>
              <a:rPr lang="en-GB" sz="2400" b="1" dirty="0">
                <a:solidFill>
                  <a:schemeClr val="bg1">
                    <a:lumMod val="50000"/>
                  </a:schemeClr>
                </a:solidFill>
              </a:rPr>
              <a:t>=100, </a:t>
            </a:r>
            <a:r>
              <a:rPr lang="en-GB" sz="2400" dirty="0" err="1">
                <a:solidFill>
                  <a:schemeClr val="bg1">
                    <a:lumMod val="50000"/>
                  </a:schemeClr>
                </a:solidFill>
              </a:rPr>
              <a:t>max_depth</a:t>
            </a:r>
            <a:r>
              <a:rPr lang="en-GB" sz="2400" dirty="0">
                <a:solidFill>
                  <a:schemeClr val="bg1">
                    <a:lumMod val="50000"/>
                  </a:schemeClr>
                </a:solidFill>
              </a:rPr>
              <a:t>=None, </a:t>
            </a:r>
            <a:r>
              <a:rPr lang="en-GB" sz="2400" dirty="0" err="1">
                <a:solidFill>
                  <a:schemeClr val="bg1">
                    <a:lumMod val="50000"/>
                  </a:schemeClr>
                </a:solidFill>
              </a:rPr>
              <a:t>min_samples_split</a:t>
            </a:r>
            <a:r>
              <a:rPr lang="en-GB" sz="2400" dirty="0">
                <a:solidFill>
                  <a:schemeClr val="bg1">
                    <a:lumMod val="50000"/>
                  </a:schemeClr>
                </a:solidFill>
              </a:rPr>
              <a:t>=2, </a:t>
            </a:r>
            <a:r>
              <a:rPr lang="en-GB" sz="2400" dirty="0" err="1">
                <a:solidFill>
                  <a:schemeClr val="bg1">
                    <a:lumMod val="50000"/>
                  </a:schemeClr>
                </a:solidFill>
              </a:rPr>
              <a:t>min_samples_leaf</a:t>
            </a:r>
            <a:r>
              <a:rPr lang="en-GB" sz="2400" dirty="0">
                <a:solidFill>
                  <a:schemeClr val="bg1">
                    <a:lumMod val="50000"/>
                  </a:schemeClr>
                </a:solidFill>
              </a:rPr>
              <a:t>=1, </a:t>
            </a:r>
            <a:r>
              <a:rPr lang="en-GB" sz="2400" dirty="0" err="1">
                <a:solidFill>
                  <a:schemeClr val="bg1">
                    <a:lumMod val="50000"/>
                  </a:schemeClr>
                </a:solidFill>
              </a:rPr>
              <a:t>use_predictor</a:t>
            </a:r>
            <a:r>
              <a:rPr lang="en-GB" sz="2400" dirty="0">
                <a:solidFill>
                  <a:schemeClr val="bg1">
                    <a:lumMod val="50000"/>
                  </a:schemeClr>
                </a:solidFill>
              </a:rPr>
              <a:t>=False, predictor='forest', </a:t>
            </a:r>
            <a:r>
              <a:rPr lang="en-GB" sz="2400" dirty="0" err="1">
                <a:solidFill>
                  <a:schemeClr val="bg1">
                    <a:lumMod val="50000"/>
                  </a:schemeClr>
                </a:solidFill>
              </a:rPr>
              <a:t>predictor_kwargs</a:t>
            </a:r>
            <a:r>
              <a:rPr lang="en-GB" sz="2400" dirty="0">
                <a:solidFill>
                  <a:schemeClr val="bg1">
                    <a:lumMod val="50000"/>
                  </a:schemeClr>
                </a:solidFill>
              </a:rPr>
              <a:t>={}, backend='custom', </a:t>
            </a:r>
            <a:r>
              <a:rPr lang="en-GB" sz="2400" dirty="0" err="1">
                <a:solidFill>
                  <a:schemeClr val="bg1">
                    <a:lumMod val="50000"/>
                  </a:schemeClr>
                </a:solidFill>
              </a:rPr>
              <a:t>n_tolerant_rounds</a:t>
            </a:r>
            <a:r>
              <a:rPr lang="en-GB" sz="2400" dirty="0">
                <a:solidFill>
                  <a:schemeClr val="bg1">
                    <a:lumMod val="50000"/>
                  </a:schemeClr>
                </a:solidFill>
              </a:rPr>
              <a:t>=2, delta=1e-05, </a:t>
            </a:r>
            <a:r>
              <a:rPr lang="en-GB" sz="2400" dirty="0" err="1">
                <a:solidFill>
                  <a:schemeClr val="bg1">
                    <a:lumMod val="50000"/>
                  </a:schemeClr>
                </a:solidFill>
              </a:rPr>
              <a:t>partial_mode</a:t>
            </a:r>
            <a:r>
              <a:rPr lang="en-GB" sz="2400" dirty="0">
                <a:solidFill>
                  <a:schemeClr val="bg1">
                    <a:lumMod val="50000"/>
                  </a:schemeClr>
                </a:solidFill>
              </a:rPr>
              <a:t>=False, </a:t>
            </a:r>
            <a:r>
              <a:rPr lang="en-GB" sz="2400" dirty="0" err="1">
                <a:solidFill>
                  <a:schemeClr val="bg1">
                    <a:lumMod val="50000"/>
                  </a:schemeClr>
                </a:solidFill>
              </a:rPr>
              <a:t>n_jobs</a:t>
            </a:r>
            <a:r>
              <a:rPr lang="en-GB" sz="2400" dirty="0">
                <a:solidFill>
                  <a:schemeClr val="bg1">
                    <a:lumMod val="50000"/>
                  </a:schemeClr>
                </a:solidFill>
              </a:rPr>
              <a:t>=None, </a:t>
            </a:r>
            <a:r>
              <a:rPr lang="en-GB" sz="2400" dirty="0" err="1">
                <a:solidFill>
                  <a:schemeClr val="bg1">
                    <a:lumMod val="50000"/>
                  </a:schemeClr>
                </a:solidFill>
              </a:rPr>
              <a:t>random_state</a:t>
            </a:r>
            <a:r>
              <a:rPr lang="en-GB" sz="2400" dirty="0">
                <a:solidFill>
                  <a:schemeClr val="bg1">
                    <a:lumMod val="50000"/>
                  </a:schemeClr>
                </a:solidFill>
              </a:rPr>
              <a:t>=None, verbose=1)</a:t>
            </a:r>
          </a:p>
          <a:p>
            <a:endParaRPr lang="en-GB" dirty="0"/>
          </a:p>
        </p:txBody>
      </p:sp>
    </p:spTree>
    <p:extLst>
      <p:ext uri="{BB962C8B-B14F-4D97-AF65-F5344CB8AC3E}">
        <p14:creationId xmlns:p14="http://schemas.microsoft.com/office/powerpoint/2010/main" val="663716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0154F93-A854-2E48-AFDE-CA41526CB947}"/>
              </a:ext>
            </a:extLst>
          </p:cNvPr>
          <p:cNvSpPr>
            <a:spLocks noGrp="1"/>
          </p:cNvSpPr>
          <p:nvPr>
            <p:ph type="ftr" sz="quarter" idx="10"/>
          </p:nvPr>
        </p:nvSpPr>
        <p:spPr/>
        <p:txBody>
          <a:bodyPr/>
          <a:lstStyle/>
          <a:p>
            <a:r>
              <a:rPr lang="en-US" dirty="0"/>
              <a:t>Deep Forest</a:t>
            </a:r>
            <a:endParaRPr lang="cs-CZ" dirty="0"/>
          </a:p>
        </p:txBody>
      </p:sp>
      <p:sp>
        <p:nvSpPr>
          <p:cNvPr id="3" name="Slide Number Placeholder 2">
            <a:extLst>
              <a:ext uri="{FF2B5EF4-FFF2-40B4-BE49-F238E27FC236}">
                <a16:creationId xmlns:a16="http://schemas.microsoft.com/office/drawing/2014/main" id="{920C7E0B-6B7A-BCCA-8BE8-537578BE0C7D}"/>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Title 3">
            <a:extLst>
              <a:ext uri="{FF2B5EF4-FFF2-40B4-BE49-F238E27FC236}">
                <a16:creationId xmlns:a16="http://schemas.microsoft.com/office/drawing/2014/main" id="{630DF8ED-7533-8A50-AD97-A6B2A6EF3937}"/>
              </a:ext>
            </a:extLst>
          </p:cNvPr>
          <p:cNvSpPr>
            <a:spLocks noGrp="1"/>
          </p:cNvSpPr>
          <p:nvPr>
            <p:ph type="title"/>
          </p:nvPr>
        </p:nvSpPr>
        <p:spPr/>
        <p:txBody>
          <a:bodyPr/>
          <a:lstStyle/>
          <a:p>
            <a:r>
              <a:rPr lang="en-US" dirty="0"/>
              <a:t>Experiments with parameters</a:t>
            </a:r>
            <a:endParaRPr lang="en-GB" dirty="0"/>
          </a:p>
        </p:txBody>
      </p:sp>
      <p:sp>
        <p:nvSpPr>
          <p:cNvPr id="5" name="Content Placeholder 4">
            <a:extLst>
              <a:ext uri="{FF2B5EF4-FFF2-40B4-BE49-F238E27FC236}">
                <a16:creationId xmlns:a16="http://schemas.microsoft.com/office/drawing/2014/main" id="{30888985-7BCC-BDF4-C8EF-6F2C4D198AB4}"/>
              </a:ext>
            </a:extLst>
          </p:cNvPr>
          <p:cNvSpPr>
            <a:spLocks noGrp="1"/>
          </p:cNvSpPr>
          <p:nvPr>
            <p:ph idx="1"/>
          </p:nvPr>
        </p:nvSpPr>
        <p:spPr/>
        <p:txBody>
          <a:bodyPr/>
          <a:lstStyle/>
          <a:p>
            <a:r>
              <a:rPr lang="en-US" dirty="0"/>
              <a:t>2*2*3*4*4*4 = 768 parameter settings with grid search</a:t>
            </a:r>
          </a:p>
          <a:p>
            <a:r>
              <a:rPr lang="en-US" dirty="0"/>
              <a:t>57 datasets -&gt; 43 776 runs</a:t>
            </a:r>
          </a:p>
          <a:p>
            <a:r>
              <a:rPr lang="en-US" dirty="0"/>
              <a:t>5-fold cross validation -&gt; 218 880 runs</a:t>
            </a:r>
          </a:p>
          <a:p>
            <a:endParaRPr lang="en-US" dirty="0"/>
          </a:p>
          <a:p>
            <a:endParaRPr lang="en-GB" dirty="0"/>
          </a:p>
        </p:txBody>
      </p:sp>
    </p:spTree>
    <p:extLst>
      <p:ext uri="{BB962C8B-B14F-4D97-AF65-F5344CB8AC3E}">
        <p14:creationId xmlns:p14="http://schemas.microsoft.com/office/powerpoint/2010/main" val="384022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3D46EC-C1AE-ED57-151C-2464D0EF2C10}"/>
              </a:ext>
            </a:extLst>
          </p:cNvPr>
          <p:cNvSpPr>
            <a:spLocks noGrp="1"/>
          </p:cNvSpPr>
          <p:nvPr>
            <p:ph type="ftr" sz="quarter" idx="10"/>
          </p:nvPr>
        </p:nvSpPr>
        <p:spPr/>
        <p:txBody>
          <a:bodyPr/>
          <a:lstStyle/>
          <a:p>
            <a:r>
              <a:rPr lang="en-US" dirty="0"/>
              <a:t>Deep Forest</a:t>
            </a:r>
            <a:endParaRPr lang="cs-CZ" dirty="0"/>
          </a:p>
        </p:txBody>
      </p:sp>
      <p:sp>
        <p:nvSpPr>
          <p:cNvPr id="3" name="Slide Number Placeholder 2">
            <a:extLst>
              <a:ext uri="{FF2B5EF4-FFF2-40B4-BE49-F238E27FC236}">
                <a16:creationId xmlns:a16="http://schemas.microsoft.com/office/drawing/2014/main" id="{9DA7F569-1D38-4C54-A7BF-BF7E50C98101}"/>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Title 3">
            <a:extLst>
              <a:ext uri="{FF2B5EF4-FFF2-40B4-BE49-F238E27FC236}">
                <a16:creationId xmlns:a16="http://schemas.microsoft.com/office/drawing/2014/main" id="{C9730A02-81C4-7475-E268-2828903C5016}"/>
              </a:ext>
            </a:extLst>
          </p:cNvPr>
          <p:cNvSpPr>
            <a:spLocks noGrp="1"/>
          </p:cNvSpPr>
          <p:nvPr>
            <p:ph type="title"/>
          </p:nvPr>
        </p:nvSpPr>
        <p:spPr/>
        <p:txBody>
          <a:bodyPr/>
          <a:lstStyle/>
          <a:p>
            <a:r>
              <a:rPr lang="en-US" dirty="0" err="1"/>
              <a:t>Bin_type</a:t>
            </a:r>
            <a:r>
              <a:rPr lang="en-US" dirty="0"/>
              <a:t> and criterion</a:t>
            </a:r>
            <a:endParaRPr lang="en-GB" dirty="0"/>
          </a:p>
        </p:txBody>
      </p:sp>
      <p:pic>
        <p:nvPicPr>
          <p:cNvPr id="8" name="Content Placeholder 7">
            <a:extLst>
              <a:ext uri="{FF2B5EF4-FFF2-40B4-BE49-F238E27FC236}">
                <a16:creationId xmlns:a16="http://schemas.microsoft.com/office/drawing/2014/main" id="{1718A188-E955-16A3-B6E4-0162A2E779DD}"/>
              </a:ext>
            </a:extLst>
          </p:cNvPr>
          <p:cNvPicPr>
            <a:picLocks noGrp="1" noChangeAspect="1"/>
          </p:cNvPicPr>
          <p:nvPr>
            <p:ph idx="1"/>
          </p:nvPr>
        </p:nvPicPr>
        <p:blipFill>
          <a:blip r:embed="rId2"/>
          <a:stretch>
            <a:fillRect/>
          </a:stretch>
        </p:blipFill>
        <p:spPr>
          <a:xfrm>
            <a:off x="1371625" y="1529590"/>
            <a:ext cx="6754168" cy="1324160"/>
          </a:xfrm>
        </p:spPr>
      </p:pic>
      <p:pic>
        <p:nvPicPr>
          <p:cNvPr id="11" name="Content Placeholder 6">
            <a:extLst>
              <a:ext uri="{FF2B5EF4-FFF2-40B4-BE49-F238E27FC236}">
                <a16:creationId xmlns:a16="http://schemas.microsoft.com/office/drawing/2014/main" id="{85C96A03-248A-27B6-EC5E-1C257FA6CB04}"/>
              </a:ext>
            </a:extLst>
          </p:cNvPr>
          <p:cNvPicPr>
            <a:picLocks noChangeAspect="1"/>
          </p:cNvPicPr>
          <p:nvPr/>
        </p:nvPicPr>
        <p:blipFill>
          <a:blip r:embed="rId3"/>
          <a:stretch>
            <a:fillRect/>
          </a:stretch>
        </p:blipFill>
        <p:spPr>
          <a:xfrm>
            <a:off x="1371625" y="3556166"/>
            <a:ext cx="6649378" cy="1267002"/>
          </a:xfrm>
          <a:prstGeom prst="rect">
            <a:avLst/>
          </a:prstGeom>
        </p:spPr>
      </p:pic>
    </p:spTree>
    <p:extLst>
      <p:ext uri="{BB962C8B-B14F-4D97-AF65-F5344CB8AC3E}">
        <p14:creationId xmlns:p14="http://schemas.microsoft.com/office/powerpoint/2010/main" val="2739725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64B2A15-8F9C-15C2-913C-FF5DFA2C569B}"/>
              </a:ext>
            </a:extLst>
          </p:cNvPr>
          <p:cNvSpPr>
            <a:spLocks noGrp="1"/>
          </p:cNvSpPr>
          <p:nvPr>
            <p:ph type="ftr" sz="quarter" idx="10"/>
          </p:nvPr>
        </p:nvSpPr>
        <p:spPr/>
        <p:txBody>
          <a:bodyPr/>
          <a:lstStyle/>
          <a:p>
            <a:r>
              <a:rPr lang="en-US" dirty="0"/>
              <a:t>Deep Forest</a:t>
            </a:r>
            <a:endParaRPr lang="cs-CZ" dirty="0"/>
          </a:p>
        </p:txBody>
      </p:sp>
      <p:sp>
        <p:nvSpPr>
          <p:cNvPr id="3" name="Slide Number Placeholder 2">
            <a:extLst>
              <a:ext uri="{FF2B5EF4-FFF2-40B4-BE49-F238E27FC236}">
                <a16:creationId xmlns:a16="http://schemas.microsoft.com/office/drawing/2014/main" id="{FF00C12F-A681-C08F-7D67-B666824F856C}"/>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Title 3">
            <a:extLst>
              <a:ext uri="{FF2B5EF4-FFF2-40B4-BE49-F238E27FC236}">
                <a16:creationId xmlns:a16="http://schemas.microsoft.com/office/drawing/2014/main" id="{90EF9221-41EF-A2B5-4728-202140681CA0}"/>
              </a:ext>
            </a:extLst>
          </p:cNvPr>
          <p:cNvSpPr>
            <a:spLocks noGrp="1"/>
          </p:cNvSpPr>
          <p:nvPr>
            <p:ph type="title"/>
          </p:nvPr>
        </p:nvSpPr>
        <p:spPr/>
        <p:txBody>
          <a:bodyPr/>
          <a:lstStyle/>
          <a:p>
            <a:r>
              <a:rPr lang="en-US" dirty="0" err="1"/>
              <a:t>Max_layers</a:t>
            </a:r>
            <a:r>
              <a:rPr lang="en-US" dirty="0"/>
              <a:t> and </a:t>
            </a:r>
            <a:r>
              <a:rPr lang="en-US" dirty="0" err="1"/>
              <a:t>n_estimators</a:t>
            </a:r>
            <a:endParaRPr lang="en-GB" dirty="0"/>
          </a:p>
        </p:txBody>
      </p:sp>
      <p:pic>
        <p:nvPicPr>
          <p:cNvPr id="11" name="Content Placeholder 10">
            <a:extLst>
              <a:ext uri="{FF2B5EF4-FFF2-40B4-BE49-F238E27FC236}">
                <a16:creationId xmlns:a16="http://schemas.microsoft.com/office/drawing/2014/main" id="{0935F32C-FDD2-7D7D-C71E-163B526BF985}"/>
              </a:ext>
            </a:extLst>
          </p:cNvPr>
          <p:cNvPicPr>
            <a:picLocks noGrp="1" noChangeAspect="1"/>
          </p:cNvPicPr>
          <p:nvPr>
            <p:ph idx="1"/>
          </p:nvPr>
        </p:nvPicPr>
        <p:blipFill>
          <a:blip r:embed="rId2"/>
          <a:stretch>
            <a:fillRect/>
          </a:stretch>
        </p:blipFill>
        <p:spPr>
          <a:xfrm>
            <a:off x="1137758" y="1799998"/>
            <a:ext cx="6868484" cy="1629002"/>
          </a:xfrm>
        </p:spPr>
      </p:pic>
      <p:pic>
        <p:nvPicPr>
          <p:cNvPr id="13" name="Picture 12">
            <a:extLst>
              <a:ext uri="{FF2B5EF4-FFF2-40B4-BE49-F238E27FC236}">
                <a16:creationId xmlns:a16="http://schemas.microsoft.com/office/drawing/2014/main" id="{DE3AD167-B1FB-6F20-38A2-3E98AB09B0C2}"/>
              </a:ext>
            </a:extLst>
          </p:cNvPr>
          <p:cNvPicPr>
            <a:picLocks noChangeAspect="1"/>
          </p:cNvPicPr>
          <p:nvPr/>
        </p:nvPicPr>
        <p:blipFill>
          <a:blip r:embed="rId3"/>
          <a:stretch>
            <a:fillRect/>
          </a:stretch>
        </p:blipFill>
        <p:spPr>
          <a:xfrm>
            <a:off x="1137758" y="3704031"/>
            <a:ext cx="7049484" cy="1771897"/>
          </a:xfrm>
          <a:prstGeom prst="rect">
            <a:avLst/>
          </a:prstGeom>
        </p:spPr>
      </p:pic>
    </p:spTree>
    <p:extLst>
      <p:ext uri="{BB962C8B-B14F-4D97-AF65-F5344CB8AC3E}">
        <p14:creationId xmlns:p14="http://schemas.microsoft.com/office/powerpoint/2010/main" val="3965481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4B4F1F4-8F12-AC34-27C1-D8FDB0AD1EC9}"/>
              </a:ext>
            </a:extLst>
          </p:cNvPr>
          <p:cNvSpPr>
            <a:spLocks noGrp="1"/>
          </p:cNvSpPr>
          <p:nvPr>
            <p:ph type="ftr" sz="quarter" idx="10"/>
          </p:nvPr>
        </p:nvSpPr>
        <p:spPr/>
        <p:txBody>
          <a:bodyPr/>
          <a:lstStyle/>
          <a:p>
            <a:r>
              <a:rPr lang="en-US" dirty="0"/>
              <a:t>Deep Forest</a:t>
            </a:r>
            <a:endParaRPr lang="cs-CZ" dirty="0"/>
          </a:p>
        </p:txBody>
      </p:sp>
      <p:sp>
        <p:nvSpPr>
          <p:cNvPr id="3" name="Slide Number Placeholder 2">
            <a:extLst>
              <a:ext uri="{FF2B5EF4-FFF2-40B4-BE49-F238E27FC236}">
                <a16:creationId xmlns:a16="http://schemas.microsoft.com/office/drawing/2014/main" id="{F285902C-7E16-C519-5B78-A3F8AA74C979}"/>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Title 3">
            <a:extLst>
              <a:ext uri="{FF2B5EF4-FFF2-40B4-BE49-F238E27FC236}">
                <a16:creationId xmlns:a16="http://schemas.microsoft.com/office/drawing/2014/main" id="{7FA5D9C6-6022-D07B-EBBF-F4E9B37DF558}"/>
              </a:ext>
            </a:extLst>
          </p:cNvPr>
          <p:cNvSpPr>
            <a:spLocks noGrp="1"/>
          </p:cNvSpPr>
          <p:nvPr>
            <p:ph type="title"/>
          </p:nvPr>
        </p:nvSpPr>
        <p:spPr/>
        <p:txBody>
          <a:bodyPr/>
          <a:lstStyle/>
          <a:p>
            <a:r>
              <a:rPr lang="en-US" dirty="0" err="1"/>
              <a:t>N_trees</a:t>
            </a:r>
            <a:endParaRPr lang="en-GB" dirty="0"/>
          </a:p>
        </p:txBody>
      </p:sp>
      <p:pic>
        <p:nvPicPr>
          <p:cNvPr id="7" name="Content Placeholder 6">
            <a:extLst>
              <a:ext uri="{FF2B5EF4-FFF2-40B4-BE49-F238E27FC236}">
                <a16:creationId xmlns:a16="http://schemas.microsoft.com/office/drawing/2014/main" id="{68BEA86F-7E6B-0705-5842-4504D96AE28E}"/>
              </a:ext>
            </a:extLst>
          </p:cNvPr>
          <p:cNvPicPr>
            <a:picLocks noGrp="1" noChangeAspect="1"/>
          </p:cNvPicPr>
          <p:nvPr>
            <p:ph idx="1"/>
          </p:nvPr>
        </p:nvPicPr>
        <p:blipFill>
          <a:blip r:embed="rId2"/>
          <a:stretch>
            <a:fillRect/>
          </a:stretch>
        </p:blipFill>
        <p:spPr>
          <a:xfrm>
            <a:off x="1411226" y="1813574"/>
            <a:ext cx="6506483" cy="1886213"/>
          </a:xfrm>
        </p:spPr>
      </p:pic>
    </p:spTree>
    <p:extLst>
      <p:ext uri="{BB962C8B-B14F-4D97-AF65-F5344CB8AC3E}">
        <p14:creationId xmlns:p14="http://schemas.microsoft.com/office/powerpoint/2010/main" val="3361110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7AF0A35-3B5F-5222-FAE6-5D53E78CE9E1}"/>
              </a:ext>
            </a:extLst>
          </p:cNvPr>
          <p:cNvSpPr>
            <a:spLocks noGrp="1"/>
          </p:cNvSpPr>
          <p:nvPr>
            <p:ph type="ftr" sz="quarter" idx="10"/>
          </p:nvPr>
        </p:nvSpPr>
        <p:spPr/>
        <p:txBody>
          <a:bodyPr/>
          <a:lstStyle/>
          <a:p>
            <a:r>
              <a:rPr lang="en-US" dirty="0"/>
              <a:t>Deep Forest</a:t>
            </a:r>
            <a:endParaRPr lang="cs-CZ" dirty="0"/>
          </a:p>
        </p:txBody>
      </p:sp>
      <p:sp>
        <p:nvSpPr>
          <p:cNvPr id="3" name="Slide Number Placeholder 2">
            <a:extLst>
              <a:ext uri="{FF2B5EF4-FFF2-40B4-BE49-F238E27FC236}">
                <a16:creationId xmlns:a16="http://schemas.microsoft.com/office/drawing/2014/main" id="{DFC93306-016B-0671-F819-DC60A6B44652}"/>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Title 3">
            <a:extLst>
              <a:ext uri="{FF2B5EF4-FFF2-40B4-BE49-F238E27FC236}">
                <a16:creationId xmlns:a16="http://schemas.microsoft.com/office/drawing/2014/main" id="{0077F1D9-4F0A-43E4-E308-DCB3A0AF53FC}"/>
              </a:ext>
            </a:extLst>
          </p:cNvPr>
          <p:cNvSpPr>
            <a:spLocks noGrp="1"/>
          </p:cNvSpPr>
          <p:nvPr>
            <p:ph type="title"/>
          </p:nvPr>
        </p:nvSpPr>
        <p:spPr/>
        <p:txBody>
          <a:bodyPr/>
          <a:lstStyle/>
          <a:p>
            <a:r>
              <a:rPr lang="en-US" dirty="0"/>
              <a:t>Predictor and </a:t>
            </a:r>
            <a:r>
              <a:rPr lang="en-US" dirty="0" err="1"/>
              <a:t>use_predictor</a:t>
            </a:r>
            <a:br>
              <a:rPr lang="en-US" dirty="0"/>
            </a:br>
            <a:endParaRPr lang="en-GB" dirty="0"/>
          </a:p>
        </p:txBody>
      </p:sp>
      <p:pic>
        <p:nvPicPr>
          <p:cNvPr id="7" name="Content Placeholder 6">
            <a:extLst>
              <a:ext uri="{FF2B5EF4-FFF2-40B4-BE49-F238E27FC236}">
                <a16:creationId xmlns:a16="http://schemas.microsoft.com/office/drawing/2014/main" id="{75342992-42B5-E153-9B09-5C0F4C8B0FE6}"/>
              </a:ext>
            </a:extLst>
          </p:cNvPr>
          <p:cNvPicPr>
            <a:picLocks noGrp="1" noChangeAspect="1"/>
          </p:cNvPicPr>
          <p:nvPr>
            <p:ph idx="1"/>
          </p:nvPr>
        </p:nvPicPr>
        <p:blipFill>
          <a:blip r:embed="rId2"/>
          <a:stretch>
            <a:fillRect/>
          </a:stretch>
        </p:blipFill>
        <p:spPr>
          <a:xfrm>
            <a:off x="1228257" y="1804048"/>
            <a:ext cx="6687483" cy="1895740"/>
          </a:xfrm>
        </p:spPr>
      </p:pic>
      <p:pic>
        <p:nvPicPr>
          <p:cNvPr id="9" name="Picture 8">
            <a:extLst>
              <a:ext uri="{FF2B5EF4-FFF2-40B4-BE49-F238E27FC236}">
                <a16:creationId xmlns:a16="http://schemas.microsoft.com/office/drawing/2014/main" id="{69A56C9C-4843-71B9-7290-7C5E54E7E3AB}"/>
              </a:ext>
            </a:extLst>
          </p:cNvPr>
          <p:cNvPicPr>
            <a:picLocks noChangeAspect="1"/>
          </p:cNvPicPr>
          <p:nvPr/>
        </p:nvPicPr>
        <p:blipFill>
          <a:blip r:embed="rId3"/>
          <a:stretch>
            <a:fillRect/>
          </a:stretch>
        </p:blipFill>
        <p:spPr>
          <a:xfrm>
            <a:off x="2199942" y="4040167"/>
            <a:ext cx="4744112" cy="1305107"/>
          </a:xfrm>
          <a:prstGeom prst="rect">
            <a:avLst/>
          </a:prstGeom>
        </p:spPr>
      </p:pic>
    </p:spTree>
    <p:extLst>
      <p:ext uri="{BB962C8B-B14F-4D97-AF65-F5344CB8AC3E}">
        <p14:creationId xmlns:p14="http://schemas.microsoft.com/office/powerpoint/2010/main" val="160565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69F93C1-506F-8E8C-F1AE-BEA977D1047A}"/>
              </a:ext>
            </a:extLst>
          </p:cNvPr>
          <p:cNvSpPr>
            <a:spLocks noGrp="1"/>
          </p:cNvSpPr>
          <p:nvPr>
            <p:ph type="ftr" sz="quarter" idx="10"/>
          </p:nvPr>
        </p:nvSpPr>
        <p:spPr/>
        <p:txBody>
          <a:bodyPr/>
          <a:lstStyle/>
          <a:p>
            <a:r>
              <a:rPr lang="en-US" dirty="0"/>
              <a:t>Deep Forest</a:t>
            </a:r>
            <a:endParaRPr lang="cs-CZ" dirty="0"/>
          </a:p>
        </p:txBody>
      </p:sp>
      <p:sp>
        <p:nvSpPr>
          <p:cNvPr id="3" name="Slide Number Placeholder 2">
            <a:extLst>
              <a:ext uri="{FF2B5EF4-FFF2-40B4-BE49-F238E27FC236}">
                <a16:creationId xmlns:a16="http://schemas.microsoft.com/office/drawing/2014/main" id="{7BC1620A-4AA1-4C6B-7280-3A83EB9B8372}"/>
              </a:ext>
            </a:extLst>
          </p:cNvPr>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Title 3">
            <a:extLst>
              <a:ext uri="{FF2B5EF4-FFF2-40B4-BE49-F238E27FC236}">
                <a16:creationId xmlns:a16="http://schemas.microsoft.com/office/drawing/2014/main" id="{0C076A2B-B72D-3852-CEDB-D0258B389CD1}"/>
              </a:ext>
            </a:extLst>
          </p:cNvPr>
          <p:cNvSpPr>
            <a:spLocks noGrp="1"/>
          </p:cNvSpPr>
          <p:nvPr>
            <p:ph type="title"/>
          </p:nvPr>
        </p:nvSpPr>
        <p:spPr/>
        <p:txBody>
          <a:bodyPr/>
          <a:lstStyle/>
          <a:p>
            <a:r>
              <a:rPr lang="en-US" dirty="0" err="1"/>
              <a:t>Metalearning</a:t>
            </a:r>
            <a:endParaRPr lang="en-GB" dirty="0"/>
          </a:p>
        </p:txBody>
      </p:sp>
      <p:sp>
        <p:nvSpPr>
          <p:cNvPr id="5" name="Content Placeholder 4">
            <a:extLst>
              <a:ext uri="{FF2B5EF4-FFF2-40B4-BE49-F238E27FC236}">
                <a16:creationId xmlns:a16="http://schemas.microsoft.com/office/drawing/2014/main" id="{6E2419C4-EC5E-5C36-7CB7-D3E24FC10FA1}"/>
              </a:ext>
            </a:extLst>
          </p:cNvPr>
          <p:cNvSpPr>
            <a:spLocks noGrp="1"/>
          </p:cNvSpPr>
          <p:nvPr>
            <p:ph idx="1"/>
          </p:nvPr>
        </p:nvSpPr>
        <p:spPr/>
        <p:txBody>
          <a:bodyPr/>
          <a:lstStyle/>
          <a:p>
            <a:r>
              <a:rPr lang="en-US" dirty="0"/>
              <a:t>To create a model able to recommend parameters for a selected dataset based on its metadata</a:t>
            </a:r>
          </a:p>
          <a:p>
            <a:r>
              <a:rPr lang="en-US" dirty="0"/>
              <a:t>To reduce the amount of parameter combinations needed</a:t>
            </a:r>
            <a:endParaRPr lang="en-GB" dirty="0"/>
          </a:p>
        </p:txBody>
      </p:sp>
    </p:spTree>
    <p:extLst>
      <p:ext uri="{BB962C8B-B14F-4D97-AF65-F5344CB8AC3E}">
        <p14:creationId xmlns:p14="http://schemas.microsoft.com/office/powerpoint/2010/main" val="2676834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5C5E28B-E386-68A2-2F01-C2108E9F573A}"/>
              </a:ext>
            </a:extLst>
          </p:cNvPr>
          <p:cNvSpPr>
            <a:spLocks noGrp="1"/>
          </p:cNvSpPr>
          <p:nvPr>
            <p:ph type="ftr" sz="quarter" idx="10"/>
          </p:nvPr>
        </p:nvSpPr>
        <p:spPr/>
        <p:txBody>
          <a:bodyPr/>
          <a:lstStyle/>
          <a:p>
            <a:r>
              <a:rPr lang="cs-CZ" dirty="0" err="1"/>
              <a:t>Deep</a:t>
            </a:r>
            <a:r>
              <a:rPr lang="cs-CZ" dirty="0"/>
              <a:t> </a:t>
            </a:r>
            <a:r>
              <a:rPr lang="cs-CZ" dirty="0" err="1"/>
              <a:t>Forest</a:t>
            </a:r>
            <a:endParaRPr lang="cs-CZ" dirty="0"/>
          </a:p>
        </p:txBody>
      </p:sp>
      <p:sp>
        <p:nvSpPr>
          <p:cNvPr id="3" name="Slide Number Placeholder 2">
            <a:extLst>
              <a:ext uri="{FF2B5EF4-FFF2-40B4-BE49-F238E27FC236}">
                <a16:creationId xmlns:a16="http://schemas.microsoft.com/office/drawing/2014/main" id="{B29C158C-2978-0F38-3567-C3CA33382C94}"/>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Title 3">
            <a:extLst>
              <a:ext uri="{FF2B5EF4-FFF2-40B4-BE49-F238E27FC236}">
                <a16:creationId xmlns:a16="http://schemas.microsoft.com/office/drawing/2014/main" id="{D9DC7A62-28F1-A17F-15D4-0171DEA9EE38}"/>
              </a:ext>
            </a:extLst>
          </p:cNvPr>
          <p:cNvSpPr>
            <a:spLocks noGrp="1"/>
          </p:cNvSpPr>
          <p:nvPr>
            <p:ph type="title"/>
          </p:nvPr>
        </p:nvSpPr>
        <p:spPr/>
        <p:txBody>
          <a:bodyPr/>
          <a:lstStyle/>
          <a:p>
            <a:r>
              <a:rPr lang="sk-SK" dirty="0" err="1"/>
              <a:t>Article</a:t>
            </a:r>
            <a:endParaRPr lang="en-GB" dirty="0"/>
          </a:p>
        </p:txBody>
      </p:sp>
      <p:sp>
        <p:nvSpPr>
          <p:cNvPr id="5" name="Content Placeholder 4">
            <a:extLst>
              <a:ext uri="{FF2B5EF4-FFF2-40B4-BE49-F238E27FC236}">
                <a16:creationId xmlns:a16="http://schemas.microsoft.com/office/drawing/2014/main" id="{6B1473B6-ED91-6DB2-C31B-F18428BCBEE6}"/>
              </a:ext>
            </a:extLst>
          </p:cNvPr>
          <p:cNvSpPr>
            <a:spLocks noGrp="1"/>
          </p:cNvSpPr>
          <p:nvPr>
            <p:ph idx="1"/>
          </p:nvPr>
        </p:nvSpPr>
        <p:spPr/>
        <p:txBody>
          <a:bodyPr/>
          <a:lstStyle/>
          <a:p>
            <a:pPr marL="54000" indent="0">
              <a:buNone/>
            </a:pPr>
            <a:r>
              <a:rPr lang="sk-SK" dirty="0" err="1"/>
              <a:t>All</a:t>
            </a:r>
            <a:r>
              <a:rPr lang="sk-SK" dirty="0"/>
              <a:t> </a:t>
            </a:r>
            <a:r>
              <a:rPr lang="sk-SK" dirty="0" err="1"/>
              <a:t>based</a:t>
            </a:r>
            <a:r>
              <a:rPr lang="sk-SK" dirty="0"/>
              <a:t> on </a:t>
            </a:r>
            <a:r>
              <a:rPr lang="sk-SK" dirty="0" err="1"/>
              <a:t>article</a:t>
            </a:r>
            <a:r>
              <a:rPr lang="sk-SK" dirty="0"/>
              <a:t> </a:t>
            </a:r>
            <a:r>
              <a:rPr lang="sk-SK" dirty="0" err="1"/>
              <a:t>named</a:t>
            </a:r>
            <a:r>
              <a:rPr lang="sk-SK" dirty="0"/>
              <a:t> </a:t>
            </a:r>
            <a:r>
              <a:rPr lang="en-GB" dirty="0"/>
              <a:t>Deep Forest </a:t>
            </a:r>
            <a:r>
              <a:rPr lang="sk-SK" dirty="0"/>
              <a:t>by </a:t>
            </a:r>
            <a:r>
              <a:rPr lang="en-GB" dirty="0" err="1"/>
              <a:t>Zhi</a:t>
            </a:r>
            <a:r>
              <a:rPr lang="en-GB" dirty="0"/>
              <a:t>-Hua Zhou, Ji Feng</a:t>
            </a:r>
            <a:r>
              <a:rPr lang="sk-SK" dirty="0"/>
              <a:t> </a:t>
            </a:r>
            <a:r>
              <a:rPr lang="sk-SK" dirty="0" err="1"/>
              <a:t>from</a:t>
            </a:r>
            <a:r>
              <a:rPr lang="sk-SK" dirty="0"/>
              <a:t> </a:t>
            </a:r>
            <a:r>
              <a:rPr lang="en-GB" dirty="0"/>
              <a:t>Nanjing University</a:t>
            </a:r>
            <a:endParaRPr lang="sk-SK" dirty="0"/>
          </a:p>
          <a:p>
            <a:pPr marL="54000" indent="0">
              <a:buNone/>
            </a:pPr>
            <a:r>
              <a:rPr lang="sk-SK" dirty="0">
                <a:hlinkClick r:id="rId2"/>
              </a:rPr>
              <a:t>https://arxiv.org/pdf/1702.08835.pdf</a:t>
            </a:r>
            <a:endParaRPr lang="sk-SK" dirty="0"/>
          </a:p>
          <a:p>
            <a:pPr marL="54000" indent="0">
              <a:buNone/>
            </a:pPr>
            <a:r>
              <a:rPr lang="sk-SK" dirty="0"/>
              <a:t>(2017/2020)</a:t>
            </a:r>
          </a:p>
          <a:p>
            <a:endParaRPr lang="en-GB" dirty="0"/>
          </a:p>
        </p:txBody>
      </p:sp>
    </p:spTree>
    <p:extLst>
      <p:ext uri="{BB962C8B-B14F-4D97-AF65-F5344CB8AC3E}">
        <p14:creationId xmlns:p14="http://schemas.microsoft.com/office/powerpoint/2010/main" val="3468137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822EC-70C5-4F33-C73A-AF896E3F5348}"/>
              </a:ext>
            </a:extLst>
          </p:cNvPr>
          <p:cNvSpPr>
            <a:spLocks noGrp="1"/>
          </p:cNvSpPr>
          <p:nvPr>
            <p:ph type="title"/>
          </p:nvPr>
        </p:nvSpPr>
        <p:spPr/>
        <p:txBody>
          <a:bodyPr/>
          <a:lstStyle/>
          <a:p>
            <a:r>
              <a:rPr lang="en-US" dirty="0"/>
              <a:t>Thank you for attention</a:t>
            </a:r>
            <a:endParaRPr lang="en-GB" dirty="0"/>
          </a:p>
        </p:txBody>
      </p:sp>
      <p:sp>
        <p:nvSpPr>
          <p:cNvPr id="3" name="Subtitle 2">
            <a:extLst>
              <a:ext uri="{FF2B5EF4-FFF2-40B4-BE49-F238E27FC236}">
                <a16:creationId xmlns:a16="http://schemas.microsoft.com/office/drawing/2014/main" id="{1EA8D5E5-2B4B-7320-77EB-9A9AC8524B40}"/>
              </a:ext>
            </a:extLst>
          </p:cNvPr>
          <p:cNvSpPr>
            <a:spLocks noGrp="1"/>
          </p:cNvSpPr>
          <p:nvPr>
            <p:ph type="subTitle" idx="1"/>
          </p:nvPr>
        </p:nvSpPr>
        <p:spPr/>
        <p:txBody>
          <a:bodyPr/>
          <a:lstStyle/>
          <a:p>
            <a:r>
              <a:rPr lang="en-US" dirty="0"/>
              <a:t>Main source: </a:t>
            </a:r>
            <a:r>
              <a:rPr lang="sk-SK" dirty="0">
                <a:hlinkClick r:id="rId2"/>
              </a:rPr>
              <a:t>https://arxiv.org/pdf/1702.08835.pdf</a:t>
            </a:r>
            <a:endParaRPr lang="sk-SK" dirty="0"/>
          </a:p>
          <a:p>
            <a:endParaRPr lang="en-GB" dirty="0"/>
          </a:p>
        </p:txBody>
      </p:sp>
    </p:spTree>
    <p:extLst>
      <p:ext uri="{BB962C8B-B14F-4D97-AF65-F5344CB8AC3E}">
        <p14:creationId xmlns:p14="http://schemas.microsoft.com/office/powerpoint/2010/main" val="1029508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A3C8339-AC4C-881E-6A61-48CDF5EBB156}"/>
              </a:ext>
            </a:extLst>
          </p:cNvPr>
          <p:cNvSpPr>
            <a:spLocks noGrp="1"/>
          </p:cNvSpPr>
          <p:nvPr>
            <p:ph type="ftr" sz="quarter" idx="10"/>
          </p:nvPr>
        </p:nvSpPr>
        <p:spPr/>
        <p:txBody>
          <a:bodyPr/>
          <a:lstStyle/>
          <a:p>
            <a:r>
              <a:rPr lang="cs-CZ"/>
              <a:t>Deep Forest</a:t>
            </a:r>
            <a:endParaRPr lang="cs-CZ" dirty="0"/>
          </a:p>
        </p:txBody>
      </p:sp>
      <p:sp>
        <p:nvSpPr>
          <p:cNvPr id="3" name="Slide Number Placeholder 2">
            <a:extLst>
              <a:ext uri="{FF2B5EF4-FFF2-40B4-BE49-F238E27FC236}">
                <a16:creationId xmlns:a16="http://schemas.microsoft.com/office/drawing/2014/main" id="{26E641BD-6226-C3AB-182E-6C5770F8410E}"/>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Title 3">
            <a:extLst>
              <a:ext uri="{FF2B5EF4-FFF2-40B4-BE49-F238E27FC236}">
                <a16:creationId xmlns:a16="http://schemas.microsoft.com/office/drawing/2014/main" id="{DB22D31B-F659-E815-B58B-E0A031D55B10}"/>
              </a:ext>
            </a:extLst>
          </p:cNvPr>
          <p:cNvSpPr>
            <a:spLocks noGrp="1"/>
          </p:cNvSpPr>
          <p:nvPr>
            <p:ph type="title"/>
          </p:nvPr>
        </p:nvSpPr>
        <p:spPr/>
        <p:txBody>
          <a:bodyPr/>
          <a:lstStyle/>
          <a:p>
            <a:r>
              <a:rPr lang="en-US" dirty="0"/>
              <a:t>The ideas</a:t>
            </a:r>
          </a:p>
        </p:txBody>
      </p:sp>
      <p:sp>
        <p:nvSpPr>
          <p:cNvPr id="5" name="Content Placeholder 4">
            <a:extLst>
              <a:ext uri="{FF2B5EF4-FFF2-40B4-BE49-F238E27FC236}">
                <a16:creationId xmlns:a16="http://schemas.microsoft.com/office/drawing/2014/main" id="{CC4CE480-76B1-563D-DE13-5C3C66F29B0A}"/>
              </a:ext>
            </a:extLst>
          </p:cNvPr>
          <p:cNvSpPr>
            <a:spLocks noGrp="1"/>
          </p:cNvSpPr>
          <p:nvPr>
            <p:ph idx="1"/>
          </p:nvPr>
        </p:nvSpPr>
        <p:spPr/>
        <p:txBody>
          <a:bodyPr/>
          <a:lstStyle/>
          <a:p>
            <a:r>
              <a:rPr lang="en-US" dirty="0"/>
              <a:t>Success of deep neural networks</a:t>
            </a:r>
            <a:endParaRPr lang="sk-SK" dirty="0"/>
          </a:p>
          <a:p>
            <a:endParaRPr lang="sk-SK" dirty="0"/>
          </a:p>
          <a:p>
            <a:r>
              <a:rPr lang="en-US" dirty="0"/>
              <a:t>Disadvantages</a:t>
            </a:r>
            <a:r>
              <a:rPr lang="sk-SK" dirty="0"/>
              <a:t> of </a:t>
            </a:r>
            <a:r>
              <a:rPr lang="en-US" dirty="0"/>
              <a:t>neural networks (hyperparameters, time and data consuming, </a:t>
            </a:r>
            <a:r>
              <a:rPr lang="en-US" dirty="0" err="1"/>
              <a:t>blackbox</a:t>
            </a:r>
            <a:r>
              <a:rPr lang="en-US" dirty="0"/>
              <a:t>, predetermined model complexity...)</a:t>
            </a:r>
            <a:endParaRPr lang="sk-SK" dirty="0"/>
          </a:p>
          <a:p>
            <a:endParaRPr lang="en-US" dirty="0"/>
          </a:p>
          <a:p>
            <a:r>
              <a:rPr lang="en-US" dirty="0"/>
              <a:t>Success of ensemble methods and Random Forest</a:t>
            </a:r>
            <a:endParaRPr lang="sk-SK" dirty="0"/>
          </a:p>
          <a:p>
            <a:endParaRPr lang="en-US" dirty="0"/>
          </a:p>
          <a:p>
            <a:r>
              <a:rPr lang="en-US" dirty="0"/>
              <a:t>Deepness rather than neurons</a:t>
            </a:r>
            <a:r>
              <a:rPr lang="sk-SK" dirty="0"/>
              <a:t> – </a:t>
            </a:r>
            <a:r>
              <a:rPr lang="sk-SK" dirty="0" err="1"/>
              <a:t>layer</a:t>
            </a:r>
            <a:r>
              <a:rPr lang="sk-SK" dirty="0"/>
              <a:t> by </a:t>
            </a:r>
            <a:r>
              <a:rPr lang="sk-SK" dirty="0" err="1"/>
              <a:t>layer</a:t>
            </a:r>
            <a:r>
              <a:rPr lang="sk-SK" dirty="0"/>
              <a:t> </a:t>
            </a:r>
            <a:r>
              <a:rPr lang="en-US" dirty="0"/>
              <a:t>processing</a:t>
            </a:r>
            <a:r>
              <a:rPr lang="sk-SK" dirty="0"/>
              <a:t>, model </a:t>
            </a:r>
            <a:r>
              <a:rPr lang="sk-SK" dirty="0" err="1"/>
              <a:t>complexity</a:t>
            </a:r>
            <a:r>
              <a:rPr lang="sk-SK" dirty="0"/>
              <a:t> and </a:t>
            </a:r>
            <a:r>
              <a:rPr lang="en-GB" dirty="0"/>
              <a:t>in-model feature transformation</a:t>
            </a:r>
            <a:r>
              <a:rPr lang="sk-SK" dirty="0"/>
              <a:t> as </a:t>
            </a:r>
            <a:r>
              <a:rPr lang="en-US" dirty="0"/>
              <a:t>means</a:t>
            </a:r>
            <a:r>
              <a:rPr lang="sk-SK" dirty="0"/>
              <a:t> to </a:t>
            </a:r>
            <a:r>
              <a:rPr lang="sk-SK" dirty="0" err="1"/>
              <a:t>representation</a:t>
            </a:r>
            <a:r>
              <a:rPr lang="sk-SK" dirty="0"/>
              <a:t> </a:t>
            </a:r>
            <a:r>
              <a:rPr lang="sk-SK" dirty="0" err="1"/>
              <a:t>learning</a:t>
            </a:r>
            <a:r>
              <a:rPr lang="sk-SK" dirty="0"/>
              <a:t> </a:t>
            </a:r>
            <a:r>
              <a:rPr lang="sk-SK" dirty="0" err="1"/>
              <a:t>ability</a:t>
            </a:r>
            <a:endParaRPr lang="sk-SK" dirty="0"/>
          </a:p>
          <a:p>
            <a:endParaRPr lang="en-US" dirty="0"/>
          </a:p>
        </p:txBody>
      </p:sp>
    </p:spTree>
    <p:extLst>
      <p:ext uri="{BB962C8B-B14F-4D97-AF65-F5344CB8AC3E}">
        <p14:creationId xmlns:p14="http://schemas.microsoft.com/office/powerpoint/2010/main" val="665496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FA73D79-D063-338C-7709-004FD90EE975}"/>
              </a:ext>
            </a:extLst>
          </p:cNvPr>
          <p:cNvSpPr>
            <a:spLocks noGrp="1"/>
          </p:cNvSpPr>
          <p:nvPr>
            <p:ph type="ftr" sz="quarter" idx="10"/>
          </p:nvPr>
        </p:nvSpPr>
        <p:spPr/>
        <p:txBody>
          <a:bodyPr/>
          <a:lstStyle/>
          <a:p>
            <a:r>
              <a:rPr lang="cs-CZ"/>
              <a:t>Deep Forest</a:t>
            </a:r>
            <a:endParaRPr lang="cs-CZ" dirty="0"/>
          </a:p>
        </p:txBody>
      </p:sp>
      <p:sp>
        <p:nvSpPr>
          <p:cNvPr id="3" name="Slide Number Placeholder 2">
            <a:extLst>
              <a:ext uri="{FF2B5EF4-FFF2-40B4-BE49-F238E27FC236}">
                <a16:creationId xmlns:a16="http://schemas.microsoft.com/office/drawing/2014/main" id="{D81CDF05-A2EC-D313-F284-2435082151C3}"/>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Title 3">
            <a:extLst>
              <a:ext uri="{FF2B5EF4-FFF2-40B4-BE49-F238E27FC236}">
                <a16:creationId xmlns:a16="http://schemas.microsoft.com/office/drawing/2014/main" id="{72FCBF20-CCC0-CFEA-CE37-5882EDD1C2F4}"/>
              </a:ext>
            </a:extLst>
          </p:cNvPr>
          <p:cNvSpPr>
            <a:spLocks noGrp="1"/>
          </p:cNvSpPr>
          <p:nvPr>
            <p:ph type="title"/>
          </p:nvPr>
        </p:nvSpPr>
        <p:spPr/>
        <p:txBody>
          <a:bodyPr/>
          <a:lstStyle/>
          <a:p>
            <a:r>
              <a:rPr lang="sk-SK" dirty="0" err="1"/>
              <a:t>gcForest</a:t>
            </a:r>
            <a:endParaRPr lang="en-GB" dirty="0"/>
          </a:p>
        </p:txBody>
      </p:sp>
      <p:sp>
        <p:nvSpPr>
          <p:cNvPr id="5" name="Content Placeholder 4">
            <a:extLst>
              <a:ext uri="{FF2B5EF4-FFF2-40B4-BE49-F238E27FC236}">
                <a16:creationId xmlns:a16="http://schemas.microsoft.com/office/drawing/2014/main" id="{AF8F24C0-6504-5E27-BDB9-2A1E2F30083D}"/>
              </a:ext>
            </a:extLst>
          </p:cNvPr>
          <p:cNvSpPr>
            <a:spLocks noGrp="1"/>
          </p:cNvSpPr>
          <p:nvPr>
            <p:ph idx="1"/>
          </p:nvPr>
        </p:nvSpPr>
        <p:spPr/>
        <p:txBody>
          <a:bodyPr/>
          <a:lstStyle/>
          <a:p>
            <a:r>
              <a:rPr lang="sk-SK" dirty="0" err="1"/>
              <a:t>Random</a:t>
            </a:r>
            <a:r>
              <a:rPr lang="sk-SK" dirty="0"/>
              <a:t> </a:t>
            </a:r>
            <a:r>
              <a:rPr lang="sk-SK" dirty="0" err="1"/>
              <a:t>Forest</a:t>
            </a:r>
            <a:r>
              <a:rPr lang="sk-SK" dirty="0"/>
              <a:t> </a:t>
            </a:r>
            <a:r>
              <a:rPr lang="sk-SK" dirty="0" err="1"/>
              <a:t>implementation</a:t>
            </a:r>
            <a:endParaRPr lang="sk-SK" dirty="0"/>
          </a:p>
          <a:p>
            <a:endParaRPr lang="sk-SK" dirty="0"/>
          </a:p>
          <a:p>
            <a:r>
              <a:rPr lang="en-GB" dirty="0"/>
              <a:t>Cascade Forest Structure</a:t>
            </a:r>
            <a:endParaRPr lang="sk-SK" dirty="0"/>
          </a:p>
          <a:p>
            <a:endParaRPr lang="sk-SK" dirty="0"/>
          </a:p>
          <a:p>
            <a:r>
              <a:rPr lang="sk-SK" dirty="0"/>
              <a:t>M</a:t>
            </a:r>
            <a:r>
              <a:rPr lang="en-GB" dirty="0" err="1"/>
              <a:t>ulti</a:t>
            </a:r>
            <a:r>
              <a:rPr lang="en-GB" dirty="0"/>
              <a:t>-grained scanning</a:t>
            </a:r>
            <a:endParaRPr lang="sk-SK" dirty="0"/>
          </a:p>
          <a:p>
            <a:endParaRPr lang="en-GB" dirty="0"/>
          </a:p>
          <a:p>
            <a:endParaRPr lang="en-GB" dirty="0"/>
          </a:p>
        </p:txBody>
      </p:sp>
    </p:spTree>
    <p:extLst>
      <p:ext uri="{BB962C8B-B14F-4D97-AF65-F5344CB8AC3E}">
        <p14:creationId xmlns:p14="http://schemas.microsoft.com/office/powerpoint/2010/main" val="1663301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AB5D58E-0CE0-359A-94EE-B2AB5914AFE4}"/>
              </a:ext>
            </a:extLst>
          </p:cNvPr>
          <p:cNvSpPr>
            <a:spLocks noGrp="1"/>
          </p:cNvSpPr>
          <p:nvPr>
            <p:ph type="ftr" sz="quarter" idx="10"/>
          </p:nvPr>
        </p:nvSpPr>
        <p:spPr/>
        <p:txBody>
          <a:bodyPr/>
          <a:lstStyle/>
          <a:p>
            <a:r>
              <a:rPr lang="cs-CZ"/>
              <a:t>Deep Forest</a:t>
            </a:r>
            <a:endParaRPr lang="cs-CZ" dirty="0"/>
          </a:p>
        </p:txBody>
      </p:sp>
      <p:sp>
        <p:nvSpPr>
          <p:cNvPr id="3" name="Slide Number Placeholder 2">
            <a:extLst>
              <a:ext uri="{FF2B5EF4-FFF2-40B4-BE49-F238E27FC236}">
                <a16:creationId xmlns:a16="http://schemas.microsoft.com/office/drawing/2014/main" id="{F08E9508-575A-374D-81E0-FE1AAC9E2480}"/>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Title 3">
            <a:extLst>
              <a:ext uri="{FF2B5EF4-FFF2-40B4-BE49-F238E27FC236}">
                <a16:creationId xmlns:a16="http://schemas.microsoft.com/office/drawing/2014/main" id="{1F5DA54A-5533-B5E3-B023-CB4DA750FDDC}"/>
              </a:ext>
            </a:extLst>
          </p:cNvPr>
          <p:cNvSpPr>
            <a:spLocks noGrp="1"/>
          </p:cNvSpPr>
          <p:nvPr>
            <p:ph type="title"/>
          </p:nvPr>
        </p:nvSpPr>
        <p:spPr/>
        <p:txBody>
          <a:bodyPr/>
          <a:lstStyle/>
          <a:p>
            <a:r>
              <a:rPr lang="sk-SK" dirty="0" err="1"/>
              <a:t>Cascade</a:t>
            </a:r>
            <a:r>
              <a:rPr lang="sk-SK" dirty="0"/>
              <a:t> </a:t>
            </a:r>
            <a:r>
              <a:rPr lang="sk-SK" dirty="0" err="1"/>
              <a:t>Forest</a:t>
            </a:r>
            <a:r>
              <a:rPr lang="sk-SK" dirty="0"/>
              <a:t> </a:t>
            </a:r>
            <a:r>
              <a:rPr lang="sk-SK" dirty="0" err="1"/>
              <a:t>Structure</a:t>
            </a:r>
            <a:endParaRPr lang="en-GB" dirty="0"/>
          </a:p>
        </p:txBody>
      </p:sp>
      <p:sp>
        <p:nvSpPr>
          <p:cNvPr id="5" name="Content Placeholder 4">
            <a:extLst>
              <a:ext uri="{FF2B5EF4-FFF2-40B4-BE49-F238E27FC236}">
                <a16:creationId xmlns:a16="http://schemas.microsoft.com/office/drawing/2014/main" id="{5B7669F9-5F55-3E1E-8BE7-B8D499F2E611}"/>
              </a:ext>
            </a:extLst>
          </p:cNvPr>
          <p:cNvSpPr>
            <a:spLocks noGrp="1"/>
          </p:cNvSpPr>
          <p:nvPr>
            <p:ph idx="1"/>
          </p:nvPr>
        </p:nvSpPr>
        <p:spPr/>
        <p:txBody>
          <a:bodyPr/>
          <a:lstStyle/>
          <a:p>
            <a:r>
              <a:rPr lang="en-US" dirty="0"/>
              <a:t>Each level processes information and outputs results to a new layer</a:t>
            </a:r>
            <a:endParaRPr lang="sk-SK" dirty="0"/>
          </a:p>
          <a:p>
            <a:endParaRPr lang="en-US" dirty="0"/>
          </a:p>
          <a:p>
            <a:r>
              <a:rPr lang="en-US" dirty="0"/>
              <a:t>Each layer as an ensemble of </a:t>
            </a:r>
            <a:r>
              <a:rPr lang="sk-SK" dirty="0" err="1"/>
              <a:t>different</a:t>
            </a:r>
            <a:r>
              <a:rPr lang="sk-SK" dirty="0"/>
              <a:t> </a:t>
            </a:r>
            <a:r>
              <a:rPr lang="en-US" dirty="0"/>
              <a:t>decision tree forests – ensemble of ensembles</a:t>
            </a:r>
          </a:p>
          <a:p>
            <a:endParaRPr lang="en-US" dirty="0"/>
          </a:p>
          <a:p>
            <a:r>
              <a:rPr lang="en-US" dirty="0"/>
              <a:t>Different forests for diversity (such as random forest and </a:t>
            </a:r>
            <a:r>
              <a:rPr lang="en-GB" dirty="0"/>
              <a:t>completely-random tree forest)</a:t>
            </a:r>
            <a:endParaRPr lang="sk-SK" dirty="0"/>
          </a:p>
          <a:p>
            <a:endParaRPr lang="sk-SK" dirty="0"/>
          </a:p>
          <a:p>
            <a:r>
              <a:rPr lang="sk-SK" dirty="0"/>
              <a:t>E</a:t>
            </a:r>
            <a:r>
              <a:rPr lang="en-GB" dirty="0"/>
              <a:t>ach forest will produce an estimate of class distribution, by counting the percentage of different classes of training examples at the leaf node where the concerned instance falls, and then averaging across all trees in the same forest</a:t>
            </a:r>
            <a:endParaRPr lang="sk-SK" dirty="0"/>
          </a:p>
          <a:p>
            <a:endParaRPr lang="en-US" dirty="0"/>
          </a:p>
        </p:txBody>
      </p:sp>
    </p:spTree>
    <p:extLst>
      <p:ext uri="{BB962C8B-B14F-4D97-AF65-F5344CB8AC3E}">
        <p14:creationId xmlns:p14="http://schemas.microsoft.com/office/powerpoint/2010/main" val="1215778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E0D8E3-55D4-0CAB-AB77-2BD4DF8658EC}"/>
              </a:ext>
            </a:extLst>
          </p:cNvPr>
          <p:cNvSpPr>
            <a:spLocks noGrp="1"/>
          </p:cNvSpPr>
          <p:nvPr>
            <p:ph type="ftr" sz="quarter" idx="10"/>
          </p:nvPr>
        </p:nvSpPr>
        <p:spPr/>
        <p:txBody>
          <a:bodyPr/>
          <a:lstStyle/>
          <a:p>
            <a:r>
              <a:rPr lang="en-US" dirty="0"/>
              <a:t>Deep Forest</a:t>
            </a:r>
            <a:endParaRPr lang="cs-CZ" dirty="0"/>
          </a:p>
        </p:txBody>
      </p:sp>
      <p:sp>
        <p:nvSpPr>
          <p:cNvPr id="3" name="Slide Number Placeholder 2">
            <a:extLst>
              <a:ext uri="{FF2B5EF4-FFF2-40B4-BE49-F238E27FC236}">
                <a16:creationId xmlns:a16="http://schemas.microsoft.com/office/drawing/2014/main" id="{FB51B40E-0732-D46F-22F2-75C86A244EBF}"/>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Title 3">
            <a:extLst>
              <a:ext uri="{FF2B5EF4-FFF2-40B4-BE49-F238E27FC236}">
                <a16:creationId xmlns:a16="http://schemas.microsoft.com/office/drawing/2014/main" id="{A58E7F06-69A0-7DD8-FBBD-7EAAFFC4248E}"/>
              </a:ext>
            </a:extLst>
          </p:cNvPr>
          <p:cNvSpPr>
            <a:spLocks noGrp="1"/>
          </p:cNvSpPr>
          <p:nvPr>
            <p:ph type="title"/>
          </p:nvPr>
        </p:nvSpPr>
        <p:spPr/>
        <p:txBody>
          <a:bodyPr/>
          <a:lstStyle/>
          <a:p>
            <a:r>
              <a:rPr lang="en-US" dirty="0"/>
              <a:t>Class vector generation</a:t>
            </a:r>
            <a:endParaRPr lang="en-GB" dirty="0"/>
          </a:p>
        </p:txBody>
      </p:sp>
      <p:sp>
        <p:nvSpPr>
          <p:cNvPr id="5" name="Content Placeholder 4">
            <a:extLst>
              <a:ext uri="{FF2B5EF4-FFF2-40B4-BE49-F238E27FC236}">
                <a16:creationId xmlns:a16="http://schemas.microsoft.com/office/drawing/2014/main" id="{C58123DD-FD3A-E4B1-4CE9-E348DEA3BD35}"/>
              </a:ext>
            </a:extLst>
          </p:cNvPr>
          <p:cNvSpPr>
            <a:spLocks noGrp="1"/>
          </p:cNvSpPr>
          <p:nvPr>
            <p:ph idx="1"/>
          </p:nvPr>
        </p:nvSpPr>
        <p:spPr/>
        <p:txBody>
          <a:bodyPr/>
          <a:lstStyle/>
          <a:p>
            <a:endParaRPr lang="en-GB"/>
          </a:p>
        </p:txBody>
      </p:sp>
      <p:pic>
        <p:nvPicPr>
          <p:cNvPr id="7" name="Picture 6">
            <a:extLst>
              <a:ext uri="{FF2B5EF4-FFF2-40B4-BE49-F238E27FC236}">
                <a16:creationId xmlns:a16="http://schemas.microsoft.com/office/drawing/2014/main" id="{2FF804A9-11E1-D939-B61C-0DA18599F440}"/>
              </a:ext>
            </a:extLst>
          </p:cNvPr>
          <p:cNvPicPr>
            <a:picLocks noChangeAspect="1"/>
          </p:cNvPicPr>
          <p:nvPr/>
        </p:nvPicPr>
        <p:blipFill>
          <a:blip r:embed="rId2"/>
          <a:stretch>
            <a:fillRect/>
          </a:stretch>
        </p:blipFill>
        <p:spPr>
          <a:xfrm>
            <a:off x="0" y="1512978"/>
            <a:ext cx="9144000" cy="3832044"/>
          </a:xfrm>
          <a:prstGeom prst="rect">
            <a:avLst/>
          </a:prstGeom>
        </p:spPr>
      </p:pic>
    </p:spTree>
    <p:extLst>
      <p:ext uri="{BB962C8B-B14F-4D97-AF65-F5344CB8AC3E}">
        <p14:creationId xmlns:p14="http://schemas.microsoft.com/office/powerpoint/2010/main" val="2142754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395591-8350-1130-B509-774044B21FB3}"/>
              </a:ext>
            </a:extLst>
          </p:cNvPr>
          <p:cNvSpPr>
            <a:spLocks noGrp="1"/>
          </p:cNvSpPr>
          <p:nvPr>
            <p:ph type="ftr" sz="quarter" idx="10"/>
          </p:nvPr>
        </p:nvSpPr>
        <p:spPr/>
        <p:txBody>
          <a:bodyPr/>
          <a:lstStyle/>
          <a:p>
            <a:r>
              <a:rPr lang="cs-CZ"/>
              <a:t>Deep Forest</a:t>
            </a:r>
            <a:endParaRPr lang="cs-CZ" dirty="0"/>
          </a:p>
        </p:txBody>
      </p:sp>
      <p:sp>
        <p:nvSpPr>
          <p:cNvPr id="3" name="Slide Number Placeholder 2">
            <a:extLst>
              <a:ext uri="{FF2B5EF4-FFF2-40B4-BE49-F238E27FC236}">
                <a16:creationId xmlns:a16="http://schemas.microsoft.com/office/drawing/2014/main" id="{356837C6-0D6D-208B-2517-3B897E11C77B}"/>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Title 3">
            <a:extLst>
              <a:ext uri="{FF2B5EF4-FFF2-40B4-BE49-F238E27FC236}">
                <a16:creationId xmlns:a16="http://schemas.microsoft.com/office/drawing/2014/main" id="{569BE4FE-DAB6-D642-1BA1-37B999B478CC}"/>
              </a:ext>
            </a:extLst>
          </p:cNvPr>
          <p:cNvSpPr>
            <a:spLocks noGrp="1"/>
          </p:cNvSpPr>
          <p:nvPr>
            <p:ph type="title"/>
          </p:nvPr>
        </p:nvSpPr>
        <p:spPr/>
        <p:txBody>
          <a:bodyPr/>
          <a:lstStyle/>
          <a:p>
            <a:r>
              <a:rPr lang="sk-SK" dirty="0" err="1"/>
              <a:t>Example</a:t>
            </a:r>
            <a:endParaRPr lang="en-GB" dirty="0"/>
          </a:p>
        </p:txBody>
      </p:sp>
      <p:pic>
        <p:nvPicPr>
          <p:cNvPr id="7" name="Content Placeholder 6">
            <a:extLst>
              <a:ext uri="{FF2B5EF4-FFF2-40B4-BE49-F238E27FC236}">
                <a16:creationId xmlns:a16="http://schemas.microsoft.com/office/drawing/2014/main" id="{497DB482-3708-3867-CDE7-B04D5D0DBBBE}"/>
              </a:ext>
            </a:extLst>
          </p:cNvPr>
          <p:cNvPicPr>
            <a:picLocks noGrp="1" noChangeAspect="1"/>
          </p:cNvPicPr>
          <p:nvPr>
            <p:ph idx="1"/>
          </p:nvPr>
        </p:nvPicPr>
        <p:blipFill>
          <a:blip r:embed="rId2"/>
          <a:stretch>
            <a:fillRect/>
          </a:stretch>
        </p:blipFill>
        <p:spPr>
          <a:xfrm>
            <a:off x="1127490" y="1692275"/>
            <a:ext cx="6889020" cy="4140200"/>
          </a:xfrm>
        </p:spPr>
      </p:pic>
    </p:spTree>
    <p:extLst>
      <p:ext uri="{BB962C8B-B14F-4D97-AF65-F5344CB8AC3E}">
        <p14:creationId xmlns:p14="http://schemas.microsoft.com/office/powerpoint/2010/main" val="4144756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D3E6B39-FEDD-8B5B-1D8B-99AD9FA0EE8D}"/>
              </a:ext>
            </a:extLst>
          </p:cNvPr>
          <p:cNvSpPr>
            <a:spLocks noGrp="1"/>
          </p:cNvSpPr>
          <p:nvPr>
            <p:ph type="ftr" sz="quarter" idx="10"/>
          </p:nvPr>
        </p:nvSpPr>
        <p:spPr>
          <a:xfrm>
            <a:off x="540000" y="6228000"/>
            <a:ext cx="5940000" cy="252000"/>
          </a:xfrm>
        </p:spPr>
        <p:txBody>
          <a:bodyPr wrap="square" anchor="ctr">
            <a:normAutofit/>
          </a:bodyPr>
          <a:lstStyle/>
          <a:p>
            <a:r>
              <a:rPr lang="cs-CZ"/>
              <a:t>Deep Forest</a:t>
            </a:r>
            <a:endParaRPr lang="cs-CZ" dirty="0"/>
          </a:p>
        </p:txBody>
      </p:sp>
      <p:sp>
        <p:nvSpPr>
          <p:cNvPr id="3" name="Slide Number Placeholder 2">
            <a:extLst>
              <a:ext uri="{FF2B5EF4-FFF2-40B4-BE49-F238E27FC236}">
                <a16:creationId xmlns:a16="http://schemas.microsoft.com/office/drawing/2014/main" id="{2318989C-F50B-BAC8-7CAC-4D9AC1A041BB}"/>
              </a:ext>
            </a:extLst>
          </p:cNvPr>
          <p:cNvSpPr>
            <a:spLocks noGrp="1"/>
          </p:cNvSpPr>
          <p:nvPr>
            <p:ph type="sldNum" sz="quarter" idx="11"/>
          </p:nvPr>
        </p:nvSpPr>
        <p:spPr>
          <a:xfrm>
            <a:off x="310500" y="6228000"/>
            <a:ext cx="189000" cy="252000"/>
          </a:xfrm>
        </p:spPr>
        <p:txBody>
          <a:bodyPr wrap="none" anchor="ctr">
            <a:normAutofit/>
          </a:bodyPr>
          <a:lstStyle/>
          <a:p>
            <a:pPr>
              <a:spcAft>
                <a:spcPts val="600"/>
              </a:spcAft>
            </a:pPr>
            <a:fld id="{0970407D-EE58-4A0B-824B-1D3AE42DD9CF}" type="slidenum">
              <a:rPr lang="cs-CZ" altLang="cs-CZ" smtClean="0"/>
              <a:pPr>
                <a:spcAft>
                  <a:spcPts val="600"/>
                </a:spcAft>
              </a:pPr>
              <a:t>9</a:t>
            </a:fld>
            <a:endParaRPr lang="cs-CZ" altLang="cs-CZ"/>
          </a:p>
        </p:txBody>
      </p:sp>
      <p:sp>
        <p:nvSpPr>
          <p:cNvPr id="5" name="Content Placeholder 4">
            <a:extLst>
              <a:ext uri="{FF2B5EF4-FFF2-40B4-BE49-F238E27FC236}">
                <a16:creationId xmlns:a16="http://schemas.microsoft.com/office/drawing/2014/main" id="{A7BC6CCD-331D-53D7-5DCA-1BC7CFA2D352}"/>
              </a:ext>
            </a:extLst>
          </p:cNvPr>
          <p:cNvSpPr>
            <a:spLocks noGrp="1"/>
          </p:cNvSpPr>
          <p:nvPr>
            <p:ph type="body" sz="quarter" idx="13"/>
          </p:nvPr>
        </p:nvSpPr>
        <p:spPr>
          <a:xfrm>
            <a:off x="540544" y="1296001"/>
            <a:ext cx="8064104" cy="271576"/>
          </a:xfrm>
        </p:spPr>
        <p:txBody>
          <a:bodyPr>
            <a:normAutofit/>
          </a:bodyPr>
          <a:lstStyle/>
          <a:p>
            <a:pPr>
              <a:spcAft>
                <a:spcPts val="600"/>
              </a:spcAft>
            </a:pPr>
            <a:r>
              <a:rPr lang="sk-SK" dirty="0" err="1"/>
              <a:t>Using</a:t>
            </a:r>
            <a:r>
              <a:rPr lang="sk-SK" dirty="0"/>
              <a:t> </a:t>
            </a:r>
            <a:r>
              <a:rPr lang="sk-SK" dirty="0" err="1"/>
              <a:t>sliding</a:t>
            </a:r>
            <a:r>
              <a:rPr lang="sk-SK" dirty="0"/>
              <a:t> </a:t>
            </a:r>
            <a:r>
              <a:rPr lang="sk-SK" dirty="0" err="1"/>
              <a:t>windows</a:t>
            </a:r>
            <a:r>
              <a:rPr lang="sk-SK" dirty="0"/>
              <a:t> to </a:t>
            </a:r>
            <a:r>
              <a:rPr lang="sk-SK" dirty="0" err="1"/>
              <a:t>scan</a:t>
            </a:r>
            <a:r>
              <a:rPr lang="sk-SK" dirty="0"/>
              <a:t> </a:t>
            </a:r>
            <a:r>
              <a:rPr lang="sk-SK" dirty="0" err="1"/>
              <a:t>the</a:t>
            </a:r>
            <a:r>
              <a:rPr lang="sk-SK" dirty="0"/>
              <a:t> raw </a:t>
            </a:r>
            <a:r>
              <a:rPr lang="sk-SK" dirty="0" err="1"/>
              <a:t>features</a:t>
            </a:r>
            <a:endParaRPr lang="en-GB"/>
          </a:p>
        </p:txBody>
      </p:sp>
      <p:sp>
        <p:nvSpPr>
          <p:cNvPr id="4" name="Title 3">
            <a:extLst>
              <a:ext uri="{FF2B5EF4-FFF2-40B4-BE49-F238E27FC236}">
                <a16:creationId xmlns:a16="http://schemas.microsoft.com/office/drawing/2014/main" id="{968FDF61-74CB-B9CA-7ADA-EBF6A4E0F8D7}"/>
              </a:ext>
            </a:extLst>
          </p:cNvPr>
          <p:cNvSpPr>
            <a:spLocks noGrp="1"/>
          </p:cNvSpPr>
          <p:nvPr>
            <p:ph type="title"/>
          </p:nvPr>
        </p:nvSpPr>
        <p:spPr>
          <a:xfrm>
            <a:off x="540000" y="720000"/>
            <a:ext cx="8064900" cy="451576"/>
          </a:xfrm>
        </p:spPr>
        <p:txBody>
          <a:bodyPr anchor="t">
            <a:normAutofit/>
          </a:bodyPr>
          <a:lstStyle/>
          <a:p>
            <a:r>
              <a:rPr lang="en-GB" dirty="0"/>
              <a:t>Multi-Grained Scanning</a:t>
            </a:r>
          </a:p>
        </p:txBody>
      </p:sp>
      <p:pic>
        <p:nvPicPr>
          <p:cNvPr id="7" name="Picture 6">
            <a:extLst>
              <a:ext uri="{FF2B5EF4-FFF2-40B4-BE49-F238E27FC236}">
                <a16:creationId xmlns:a16="http://schemas.microsoft.com/office/drawing/2014/main" id="{7592622B-AB3B-D995-5A3C-752CDA70396B}"/>
              </a:ext>
            </a:extLst>
          </p:cNvPr>
          <p:cNvPicPr>
            <a:picLocks noChangeAspect="1"/>
          </p:cNvPicPr>
          <p:nvPr/>
        </p:nvPicPr>
        <p:blipFill>
          <a:blip r:embed="rId2"/>
          <a:stretch>
            <a:fillRect/>
          </a:stretch>
        </p:blipFill>
        <p:spPr>
          <a:xfrm>
            <a:off x="1615308" y="1692002"/>
            <a:ext cx="5914283" cy="4139998"/>
          </a:xfrm>
          <a:prstGeom prst="rect">
            <a:avLst/>
          </a:prstGeom>
          <a:noFill/>
        </p:spPr>
      </p:pic>
    </p:spTree>
    <p:extLst>
      <p:ext uri="{BB962C8B-B14F-4D97-AF65-F5344CB8AC3E}">
        <p14:creationId xmlns:p14="http://schemas.microsoft.com/office/powerpoint/2010/main" val="2943591301"/>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fi-prezentace-4-3-cz.potx" id="{3E502B87-331C-4BA1-8EF6-C2470B5E9E14}" vid="{9090975D-1B26-44F3-830D-245D13171CCC}"/>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2" ma:contentTypeDescription="Create a new document." ma:contentTypeScope="" ma:versionID="ee33a842da3844a56f5f7ee8bb88b81c">
  <xsd:schema xmlns:xsd="http://www.w3.org/2001/XMLSchema" xmlns:xs="http://www.w3.org/2001/XMLSchema" xmlns:p="http://schemas.microsoft.com/office/2006/metadata/properties" xmlns:ns2="76d5652a-9cd3-465f-98c7-aa8090bd65c7" targetNamespace="http://schemas.microsoft.com/office/2006/metadata/properties" ma:root="true" ma:fieldsID="0e2306b8fccc60975f3c3727b2649f8a" ns2:_="">
    <xsd:import namespace="76d5652a-9cd3-465f-98c7-aa8090bd65c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5652a-9cd3-465f-98c7-aa8090bd65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09E1E3-20BE-4A02-A3A9-714B50AEECF3}">
  <ds:schemaRefs>
    <ds:schemaRef ds:uri="http://schemas.microsoft.com/sharepoint/v3/contenttype/forms"/>
  </ds:schemaRefs>
</ds:datastoreItem>
</file>

<file path=customXml/itemProps2.xml><?xml version="1.0" encoding="utf-8"?>
<ds:datastoreItem xmlns:ds="http://schemas.openxmlformats.org/officeDocument/2006/customXml" ds:itemID="{E675281B-8065-4E90-BBE9-C700C81EF65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E018812-A4A0-4096-9361-9935AE78D5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d5652a-9cd3-465f-98c7-aa8090bd65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muni-fi-prezentace-4-3-cz</Template>
  <TotalTime>2238</TotalTime>
  <Words>821</Words>
  <Application>Microsoft Office PowerPoint</Application>
  <PresentationFormat>On-screen Show (4:3)</PresentationFormat>
  <Paragraphs>156</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Tahoma</vt:lpstr>
      <vt:lpstr>Wingdings</vt:lpstr>
      <vt:lpstr>Prezentace_MU_CZ</vt:lpstr>
      <vt:lpstr>Deep Forest</vt:lpstr>
      <vt:lpstr>My thesis</vt:lpstr>
      <vt:lpstr>Article</vt:lpstr>
      <vt:lpstr>The ideas</vt:lpstr>
      <vt:lpstr>gcForest</vt:lpstr>
      <vt:lpstr>Cascade Forest Structure</vt:lpstr>
      <vt:lpstr>Class vector generation</vt:lpstr>
      <vt:lpstr>Example</vt:lpstr>
      <vt:lpstr>Multi-Grained Scanning</vt:lpstr>
      <vt:lpstr>Overall procedure</vt:lpstr>
      <vt:lpstr>Overall procedure</vt:lpstr>
      <vt:lpstr>DF21</vt:lpstr>
      <vt:lpstr>How to use</vt:lpstr>
      <vt:lpstr>Results</vt:lpstr>
      <vt:lpstr>Their results</vt:lpstr>
      <vt:lpstr>Their results</vt:lpstr>
      <vt:lpstr>Their results</vt:lpstr>
      <vt:lpstr>Their results</vt:lpstr>
      <vt:lpstr>Layers</vt:lpstr>
      <vt:lpstr>Compared to other classifiers</vt:lpstr>
      <vt:lpstr>Compared to Random Forest</vt:lpstr>
      <vt:lpstr>Parameter tuning</vt:lpstr>
      <vt:lpstr>Parameters</vt:lpstr>
      <vt:lpstr>Experiments with parameters</vt:lpstr>
      <vt:lpstr>Bin_type and criterion</vt:lpstr>
      <vt:lpstr>Max_layers and n_estimators</vt:lpstr>
      <vt:lpstr>N_trees</vt:lpstr>
      <vt:lpstr>Predictor and use_predictor </vt:lpstr>
      <vt:lpstr>Metalearning</vt:lpstr>
      <vt:lpstr>Thank you for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Forest</dc:title>
  <dc:creator>Katarína Švecová</dc:creator>
  <cp:lastModifiedBy>itinad</cp:lastModifiedBy>
  <cp:revision>12</cp:revision>
  <dcterms:created xsi:type="dcterms:W3CDTF">2022-10-03T19:31:10Z</dcterms:created>
  <dcterms:modified xsi:type="dcterms:W3CDTF">2023-10-24T14:53:31Z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