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05" y="718185"/>
            <a:ext cx="10942955" cy="1561465"/>
          </a:xfrm>
        </p:spPr>
        <p:txBody>
          <a:bodyPr/>
          <a:lstStyle/>
          <a:p>
            <a:r>
              <a:rPr lang="en-US" b="1" dirty="0"/>
              <a:t>Embracing Small Wins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ym typeface="+mn-ea"/>
              </a:rPr>
              <a:t>The Power of Kaizen in changing your habbits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10542905" y="6346190"/>
            <a:ext cx="14478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Martin Kyjac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582613"/>
          </a:xfrm>
        </p:spPr>
        <p:txBody>
          <a:bodyPr/>
          <a:p>
            <a:r>
              <a:rPr lang="en-US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Defining goals</a:t>
            </a:r>
            <a:endParaRPr lang="en-US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8440"/>
            <a:ext cx="5384800" cy="3027045"/>
          </a:xfr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85000"/>
                  </a:schemeClr>
                </a:solidFill>
              </a14:hiddenFill>
            </a:ext>
          </a:extLst>
        </p:spPr>
        <p:txBody>
          <a:bodyPr/>
          <a:p>
            <a:r>
              <a:rPr lang="en-US" b="1"/>
              <a:t>S</a:t>
            </a:r>
            <a:r>
              <a:rPr lang="en-US"/>
              <a:t>imple</a:t>
            </a:r>
            <a:endParaRPr lang="en-US"/>
          </a:p>
          <a:p>
            <a:r>
              <a:rPr lang="en-US" b="1"/>
              <a:t>M</a:t>
            </a:r>
            <a:r>
              <a:rPr lang="en-US"/>
              <a:t>easurable</a:t>
            </a:r>
            <a:endParaRPr lang="en-US"/>
          </a:p>
          <a:p>
            <a:r>
              <a:rPr lang="en-US" b="1"/>
              <a:t>A</a:t>
            </a:r>
            <a:r>
              <a:rPr lang="en-US"/>
              <a:t>ttainable</a:t>
            </a:r>
            <a:endParaRPr lang="en-US"/>
          </a:p>
          <a:p>
            <a:r>
              <a:rPr lang="en-US" b="1"/>
              <a:t>R</a:t>
            </a:r>
            <a:r>
              <a:rPr lang="en-US"/>
              <a:t>ealistic</a:t>
            </a:r>
            <a:endParaRPr lang="en-US"/>
          </a:p>
          <a:p>
            <a:r>
              <a:rPr lang="en-US" b="1"/>
              <a:t>T</a:t>
            </a:r>
            <a:r>
              <a:rPr lang="en-US"/>
              <a:t>ime bound</a:t>
            </a:r>
            <a:endParaRPr lang="en-US"/>
          </a:p>
        </p:txBody>
      </p:sp>
      <p:pic>
        <p:nvPicPr>
          <p:cNvPr id="100" name="Content Placeholder 99"/>
          <p:cNvPicPr>
            <a:picLocks noChangeAspect="1"/>
          </p:cNvPicPr>
          <p:nvPr>
            <p:ph sz="half" idx="2"/>
          </p:nvPr>
        </p:nvPicPr>
        <p:blipFill>
          <a:blip r:embed="rId1"/>
          <a:srcRect b="6653"/>
          <a:stretch>
            <a:fillRect/>
          </a:stretch>
        </p:blipFill>
        <p:spPr>
          <a:xfrm>
            <a:off x="6049010" y="1361440"/>
            <a:ext cx="4841240" cy="45796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"/>
            <a:ext cx="10972800" cy="582613"/>
          </a:xfrm>
        </p:spPr>
        <p:txBody>
          <a:bodyPr/>
          <a:p>
            <a:r>
              <a:rPr lang="en-US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domino effect</a:t>
            </a:r>
            <a:endParaRPr lang="en-US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" name="Content Placeholder 10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1981200" y="1335405"/>
            <a:ext cx="8230235" cy="46304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8625"/>
            <a:ext cx="10972800" cy="582613"/>
          </a:xfrm>
        </p:spPr>
        <p:txBody>
          <a:bodyPr/>
          <a:p>
            <a:r>
              <a:rPr lang="en-US"/>
              <a:t>My experience</a:t>
            </a:r>
            <a:endParaRPr lang="en-US"/>
          </a:p>
        </p:txBody>
      </p:sp>
      <p:pic>
        <p:nvPicPr>
          <p:cNvPr id="103" name="Content Placeholder 10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363085" y="1119505"/>
            <a:ext cx="3465830" cy="461899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5" y="2528570"/>
            <a:ext cx="8642350" cy="1800225"/>
          </a:xfrm>
        </p:spPr>
        <p:txBody>
          <a:bodyPr/>
          <a:p>
            <a:pPr algn="ctr"/>
            <a:r>
              <a:rPr lang="en-US" sz="5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 for attention!</a:t>
            </a:r>
            <a:endParaRPr lang="en-US" sz="5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WPS Presentation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Blue Waves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Embracing Small Wins</dc:title>
  <dc:creator/>
  <cp:lastModifiedBy>kyjac</cp:lastModifiedBy>
  <cp:revision>1</cp:revision>
  <dcterms:created xsi:type="dcterms:W3CDTF">2024-01-09T21:11:07Z</dcterms:created>
  <dcterms:modified xsi:type="dcterms:W3CDTF">2024-01-09T21:11:07Z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935E7D95AA1F466A9E178FFAA54DB737_11</vt:lpwstr>
  </property>
  <property fmtid="{D5CDD505-2E9C-101B-9397-08002B2CF9AE}" pid="3" name="KSOProductBuildVer">
    <vt:lpwstr>1033-12.2.0.13359</vt:lpwstr>
  </property>
</Properties>
</file>