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864" r:id="rId2"/>
    <p:sldId id="258" r:id="rId3"/>
    <p:sldId id="259" r:id="rId4"/>
    <p:sldId id="267" r:id="rId5"/>
    <p:sldId id="865" r:id="rId6"/>
    <p:sldId id="868" r:id="rId7"/>
    <p:sldId id="866" r:id="rId8"/>
    <p:sldId id="869" r:id="rId9"/>
    <p:sldId id="849" r:id="rId10"/>
    <p:sldId id="850" r:id="rId11"/>
    <p:sldId id="870" r:id="rId12"/>
    <p:sldId id="851" r:id="rId13"/>
    <p:sldId id="871" r:id="rId14"/>
    <p:sldId id="873" r:id="rId15"/>
    <p:sldId id="874" r:id="rId16"/>
    <p:sldId id="875" r:id="rId17"/>
    <p:sldId id="872" r:id="rId18"/>
    <p:sldId id="876" r:id="rId19"/>
    <p:sldId id="877" r:id="rId20"/>
    <p:sldId id="878" r:id="rId21"/>
    <p:sldId id="879" r:id="rId22"/>
    <p:sldId id="845" r:id="rId23"/>
    <p:sldId id="880" r:id="rId24"/>
    <p:sldId id="881" r:id="rId25"/>
    <p:sldId id="882" r:id="rId26"/>
    <p:sldId id="883" r:id="rId27"/>
    <p:sldId id="264" r:id="rId2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28B3"/>
    <a:srgbClr val="7C78C4"/>
    <a:srgbClr val="6D81C6"/>
    <a:srgbClr val="5B8BCB"/>
    <a:srgbClr val="528EC9"/>
    <a:srgbClr val="926DBD"/>
    <a:srgbClr val="F3F1F1"/>
    <a:srgbClr val="C7ADDA"/>
    <a:srgbClr val="906DB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3C7F56-6F5D-4899-A0A9-33783B7E96E2}" v="234" dt="2023-09-16T07:45:00.556"/>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Střední styl 4 – zvýraznění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8327" autoAdjust="0"/>
  </p:normalViewPr>
  <p:slideViewPr>
    <p:cSldViewPr snapToGrid="0">
      <p:cViewPr varScale="1">
        <p:scale>
          <a:sx n="60" d="100"/>
          <a:sy n="60" d="100"/>
        </p:scale>
        <p:origin x="87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oslav Juráček" userId="ef989b35-a18d-4bec-a6ce-ae01e7880259" providerId="ADAL" clId="{9BB33D66-B526-485E-86B7-C6233B0DC8D1}"/>
    <pc:docChg chg="custSel modSld">
      <pc:chgData name="Jaroslav Juráček" userId="ef989b35-a18d-4bec-a6ce-ae01e7880259" providerId="ADAL" clId="{9BB33D66-B526-485E-86B7-C6233B0DC8D1}" dt="2023-06-07T18:52:44.615" v="28" actId="14100"/>
      <pc:docMkLst>
        <pc:docMk/>
      </pc:docMkLst>
      <pc:sldChg chg="addSp mod">
        <pc:chgData name="Jaroslav Juráček" userId="ef989b35-a18d-4bec-a6ce-ae01e7880259" providerId="ADAL" clId="{9BB33D66-B526-485E-86B7-C6233B0DC8D1}" dt="2023-06-07T18:42:35.713" v="22" actId="22"/>
        <pc:sldMkLst>
          <pc:docMk/>
          <pc:sldMk cId="423494641" sldId="257"/>
        </pc:sldMkLst>
        <pc:spChg chg="add">
          <ac:chgData name="Jaroslav Juráček" userId="ef989b35-a18d-4bec-a6ce-ae01e7880259" providerId="ADAL" clId="{9BB33D66-B526-485E-86B7-C6233B0DC8D1}" dt="2023-06-07T18:42:35.713" v="22" actId="22"/>
          <ac:spMkLst>
            <pc:docMk/>
            <pc:sldMk cId="423494641" sldId="257"/>
            <ac:spMk id="3" creationId="{0F3E5A60-446B-C80C-74A2-20EBDBB91F69}"/>
          </ac:spMkLst>
        </pc:spChg>
      </pc:sldChg>
      <pc:sldChg chg="addSp modSp mod">
        <pc:chgData name="Jaroslav Juráček" userId="ef989b35-a18d-4bec-a6ce-ae01e7880259" providerId="ADAL" clId="{9BB33D66-B526-485E-86B7-C6233B0DC8D1}" dt="2023-06-02T14:19:48.520" v="21" actId="1076"/>
        <pc:sldMkLst>
          <pc:docMk/>
          <pc:sldMk cId="3837713137" sldId="261"/>
        </pc:sldMkLst>
        <pc:spChg chg="add mod">
          <ac:chgData name="Jaroslav Juráček" userId="ef989b35-a18d-4bec-a6ce-ae01e7880259" providerId="ADAL" clId="{9BB33D66-B526-485E-86B7-C6233B0DC8D1}" dt="2023-06-02T14:19:28.741" v="19" actId="20577"/>
          <ac:spMkLst>
            <pc:docMk/>
            <pc:sldMk cId="3837713137" sldId="261"/>
            <ac:spMk id="2" creationId="{B9C5043D-96A2-D5C9-00F6-7554BCA8016D}"/>
          </ac:spMkLst>
        </pc:spChg>
        <pc:spChg chg="add mod">
          <ac:chgData name="Jaroslav Juráček" userId="ef989b35-a18d-4bec-a6ce-ae01e7880259" providerId="ADAL" clId="{9BB33D66-B526-485E-86B7-C6233B0DC8D1}" dt="2023-06-02T14:19:48.520" v="21" actId="1076"/>
          <ac:spMkLst>
            <pc:docMk/>
            <pc:sldMk cId="3837713137" sldId="261"/>
            <ac:spMk id="4" creationId="{82FC520D-F19B-CBBB-8C6B-E8C8C456C2A8}"/>
          </ac:spMkLst>
        </pc:spChg>
      </pc:sldChg>
      <pc:sldChg chg="addSp modSp mod">
        <pc:chgData name="Jaroslav Juráček" userId="ef989b35-a18d-4bec-a6ce-ae01e7880259" providerId="ADAL" clId="{9BB33D66-B526-485E-86B7-C6233B0DC8D1}" dt="2023-06-07T18:46:00.026" v="25" actId="14100"/>
        <pc:sldMkLst>
          <pc:docMk/>
          <pc:sldMk cId="1264411192" sldId="262"/>
        </pc:sldMkLst>
        <pc:spChg chg="add mod">
          <ac:chgData name="Jaroslav Juráček" userId="ef989b35-a18d-4bec-a6ce-ae01e7880259" providerId="ADAL" clId="{9BB33D66-B526-485E-86B7-C6233B0DC8D1}" dt="2023-06-07T18:46:00.026" v="25" actId="14100"/>
          <ac:spMkLst>
            <pc:docMk/>
            <pc:sldMk cId="1264411192" sldId="262"/>
            <ac:spMk id="3" creationId="{A9362F3A-0809-F734-5E71-5BAB4B50E860}"/>
          </ac:spMkLst>
        </pc:spChg>
      </pc:sldChg>
      <pc:sldChg chg="addSp modSp mod">
        <pc:chgData name="Jaroslav Juráček" userId="ef989b35-a18d-4bec-a6ce-ae01e7880259" providerId="ADAL" clId="{9BB33D66-B526-485E-86B7-C6233B0DC8D1}" dt="2023-06-07T18:52:44.615" v="28" actId="14100"/>
        <pc:sldMkLst>
          <pc:docMk/>
          <pc:sldMk cId="2482483371" sldId="263"/>
        </pc:sldMkLst>
        <pc:spChg chg="add mod">
          <ac:chgData name="Jaroslav Juráček" userId="ef989b35-a18d-4bec-a6ce-ae01e7880259" providerId="ADAL" clId="{9BB33D66-B526-485E-86B7-C6233B0DC8D1}" dt="2023-06-07T18:52:44.615" v="28" actId="14100"/>
          <ac:spMkLst>
            <pc:docMk/>
            <pc:sldMk cId="2482483371" sldId="263"/>
            <ac:spMk id="3" creationId="{88313350-9759-3802-22AF-0CD94A1BDEBD}"/>
          </ac:spMkLst>
        </pc:spChg>
      </pc:sldChg>
    </pc:docChg>
  </pc:docChgLst>
  <pc:docChgLst>
    <pc:chgData name="Jaroslav Juráček" userId="ef989b35-a18d-4bec-a6ce-ae01e7880259" providerId="ADAL" clId="{6403FA1E-6714-4017-B562-A8E6EC323F0E}"/>
    <pc:docChg chg="custSel modSld sldOrd">
      <pc:chgData name="Jaroslav Juráček" userId="ef989b35-a18d-4bec-a6ce-ae01e7880259" providerId="ADAL" clId="{6403FA1E-6714-4017-B562-A8E6EC323F0E}" dt="2023-04-19T14:09:47.164" v="54" actId="14100"/>
      <pc:docMkLst>
        <pc:docMk/>
      </pc:docMkLst>
      <pc:sldChg chg="addSp delSp modSp mod">
        <pc:chgData name="Jaroslav Juráček" userId="ef989b35-a18d-4bec-a6ce-ae01e7880259" providerId="ADAL" clId="{6403FA1E-6714-4017-B562-A8E6EC323F0E}" dt="2023-04-19T13:56:32.607" v="9" actId="478"/>
        <pc:sldMkLst>
          <pc:docMk/>
          <pc:sldMk cId="2883100428" sldId="258"/>
        </pc:sldMkLst>
        <pc:picChg chg="del mod modCrop">
          <ac:chgData name="Jaroslav Juráček" userId="ef989b35-a18d-4bec-a6ce-ae01e7880259" providerId="ADAL" clId="{6403FA1E-6714-4017-B562-A8E6EC323F0E}" dt="2023-04-19T13:56:32.607" v="9" actId="478"/>
          <ac:picMkLst>
            <pc:docMk/>
            <pc:sldMk cId="2883100428" sldId="258"/>
            <ac:picMk id="3" creationId="{B5E7D10C-D72C-AA0A-2621-EFEEEE46855F}"/>
          </ac:picMkLst>
        </pc:picChg>
        <pc:picChg chg="add mod">
          <ac:chgData name="Jaroslav Juráček" userId="ef989b35-a18d-4bec-a6ce-ae01e7880259" providerId="ADAL" clId="{6403FA1E-6714-4017-B562-A8E6EC323F0E}" dt="2023-04-19T13:56:26.674" v="8" actId="1076"/>
          <ac:picMkLst>
            <pc:docMk/>
            <pc:sldMk cId="2883100428" sldId="258"/>
            <ac:picMk id="5" creationId="{1C9DDB3D-59DE-59D3-38D9-A95FD42248B1}"/>
          </ac:picMkLst>
        </pc:picChg>
      </pc:sldChg>
      <pc:sldChg chg="addSp modSp mod ord">
        <pc:chgData name="Jaroslav Juráček" userId="ef989b35-a18d-4bec-a6ce-ae01e7880259" providerId="ADAL" clId="{6403FA1E-6714-4017-B562-A8E6EC323F0E}" dt="2023-04-19T13:53:15.478" v="4"/>
        <pc:sldMkLst>
          <pc:docMk/>
          <pc:sldMk cId="1067193176" sldId="259"/>
        </pc:sldMkLst>
        <pc:picChg chg="add mod">
          <ac:chgData name="Jaroslav Juráček" userId="ef989b35-a18d-4bec-a6ce-ae01e7880259" providerId="ADAL" clId="{6403FA1E-6714-4017-B562-A8E6EC323F0E}" dt="2023-04-19T13:52:56.080" v="2" actId="962"/>
          <ac:picMkLst>
            <pc:docMk/>
            <pc:sldMk cId="1067193176" sldId="259"/>
            <ac:picMk id="3" creationId="{EAE4561A-F8D2-4E9A-B8EF-77943C838918}"/>
          </ac:picMkLst>
        </pc:picChg>
      </pc:sldChg>
      <pc:sldChg chg="addSp modSp mod">
        <pc:chgData name="Jaroslav Juráček" userId="ef989b35-a18d-4bec-a6ce-ae01e7880259" providerId="ADAL" clId="{6403FA1E-6714-4017-B562-A8E6EC323F0E}" dt="2023-04-19T14:09:47.164" v="54" actId="14100"/>
        <pc:sldMkLst>
          <pc:docMk/>
          <pc:sldMk cId="1035221132" sldId="260"/>
        </pc:sldMkLst>
        <pc:spChg chg="add mod">
          <ac:chgData name="Jaroslav Juráček" userId="ef989b35-a18d-4bec-a6ce-ae01e7880259" providerId="ADAL" clId="{6403FA1E-6714-4017-B562-A8E6EC323F0E}" dt="2023-04-19T14:09:34.896" v="53" actId="1076"/>
          <ac:spMkLst>
            <pc:docMk/>
            <pc:sldMk cId="1035221132" sldId="260"/>
            <ac:spMk id="3" creationId="{86B51020-F23C-E9DF-174F-C653875E3788}"/>
          </ac:spMkLst>
        </pc:spChg>
        <pc:spChg chg="add mod">
          <ac:chgData name="Jaroslav Juráček" userId="ef989b35-a18d-4bec-a6ce-ae01e7880259" providerId="ADAL" clId="{6403FA1E-6714-4017-B562-A8E6EC323F0E}" dt="2023-04-19T14:03:22.600" v="19" actId="1076"/>
          <ac:spMkLst>
            <pc:docMk/>
            <pc:sldMk cId="1035221132" sldId="260"/>
            <ac:spMk id="5" creationId="{B81F34E2-BBF8-7CE3-B293-02A9A0C2C69A}"/>
          </ac:spMkLst>
        </pc:spChg>
        <pc:spChg chg="add mod">
          <ac:chgData name="Jaroslav Juráček" userId="ef989b35-a18d-4bec-a6ce-ae01e7880259" providerId="ADAL" clId="{6403FA1E-6714-4017-B562-A8E6EC323F0E}" dt="2023-04-19T14:05:58.881" v="49" actId="14100"/>
          <ac:spMkLst>
            <pc:docMk/>
            <pc:sldMk cId="1035221132" sldId="260"/>
            <ac:spMk id="7" creationId="{8F1D9433-0E1C-F556-5EE5-240923E8E6B8}"/>
          </ac:spMkLst>
        </pc:spChg>
        <pc:spChg chg="add mod">
          <ac:chgData name="Jaroslav Juráček" userId="ef989b35-a18d-4bec-a6ce-ae01e7880259" providerId="ADAL" clId="{6403FA1E-6714-4017-B562-A8E6EC323F0E}" dt="2023-04-19T14:09:47.164" v="54" actId="14100"/>
          <ac:spMkLst>
            <pc:docMk/>
            <pc:sldMk cId="1035221132" sldId="260"/>
            <ac:spMk id="9" creationId="{318F5626-40CB-62DF-346C-05FDA89AA976}"/>
          </ac:spMkLst>
        </pc:spChg>
      </pc:sldChg>
    </pc:docChg>
  </pc:docChgLst>
  <pc:docChgLst>
    <pc:chgData name="Jaroslav Juráček" userId="ef989b35-a18d-4bec-a6ce-ae01e7880259" providerId="ADAL" clId="{923C7F56-6F5D-4899-A0A9-33783B7E96E2}"/>
    <pc:docChg chg="undo custSel addSld delSld modSld sldOrd modMainMaster">
      <pc:chgData name="Jaroslav Juráček" userId="ef989b35-a18d-4bec-a6ce-ae01e7880259" providerId="ADAL" clId="{923C7F56-6F5D-4899-A0A9-33783B7E96E2}" dt="2023-09-16T07:46:37.600" v="8204" actId="20577"/>
      <pc:docMkLst>
        <pc:docMk/>
      </pc:docMkLst>
      <pc:sldChg chg="del ord">
        <pc:chgData name="Jaroslav Juráček" userId="ef989b35-a18d-4bec-a6ce-ae01e7880259" providerId="ADAL" clId="{923C7F56-6F5D-4899-A0A9-33783B7E96E2}" dt="2023-09-15T21:06:17.100" v="5795" actId="47"/>
        <pc:sldMkLst>
          <pc:docMk/>
          <pc:sldMk cId="423494641" sldId="257"/>
        </pc:sldMkLst>
      </pc:sldChg>
      <pc:sldChg chg="addSp delSp modSp mod setBg modNotesTx">
        <pc:chgData name="Jaroslav Juráček" userId="ef989b35-a18d-4bec-a6ce-ae01e7880259" providerId="ADAL" clId="{923C7F56-6F5D-4899-A0A9-33783B7E96E2}" dt="2023-09-15T21:13:54.920" v="6359" actId="20577"/>
        <pc:sldMkLst>
          <pc:docMk/>
          <pc:sldMk cId="2883100428" sldId="258"/>
        </pc:sldMkLst>
        <pc:spChg chg="add mod">
          <ac:chgData name="Jaroslav Juráček" userId="ef989b35-a18d-4bec-a6ce-ae01e7880259" providerId="ADAL" clId="{923C7F56-6F5D-4899-A0A9-33783B7E96E2}" dt="2023-09-13T16:06:58.296" v="578" actId="404"/>
          <ac:spMkLst>
            <pc:docMk/>
            <pc:sldMk cId="2883100428" sldId="258"/>
            <ac:spMk id="2" creationId="{668F27E7-DF76-5060-49EA-BB074B39F297}"/>
          </ac:spMkLst>
        </pc:spChg>
        <pc:spChg chg="add mod">
          <ac:chgData name="Jaroslav Juráček" userId="ef989b35-a18d-4bec-a6ce-ae01e7880259" providerId="ADAL" clId="{923C7F56-6F5D-4899-A0A9-33783B7E96E2}" dt="2023-09-15T08:36:52.320" v="2060" actId="6549"/>
          <ac:spMkLst>
            <pc:docMk/>
            <pc:sldMk cId="2883100428" sldId="258"/>
            <ac:spMk id="3" creationId="{4F7D5516-41EF-2011-4C56-747B49553A13}"/>
          </ac:spMkLst>
        </pc:spChg>
        <pc:picChg chg="add mod">
          <ac:chgData name="Jaroslav Juráček" userId="ef989b35-a18d-4bec-a6ce-ae01e7880259" providerId="ADAL" clId="{923C7F56-6F5D-4899-A0A9-33783B7E96E2}" dt="2023-09-14T12:26:03.824" v="1939" actId="1076"/>
          <ac:picMkLst>
            <pc:docMk/>
            <pc:sldMk cId="2883100428" sldId="258"/>
            <ac:picMk id="4" creationId="{E952BE64-7F46-8CAE-CBB5-4700D80F71FD}"/>
          </ac:picMkLst>
        </pc:picChg>
        <pc:picChg chg="del mod">
          <ac:chgData name="Jaroslav Juráček" userId="ef989b35-a18d-4bec-a6ce-ae01e7880259" providerId="ADAL" clId="{923C7F56-6F5D-4899-A0A9-33783B7E96E2}" dt="2023-09-14T12:25:19.142" v="1934" actId="478"/>
          <ac:picMkLst>
            <pc:docMk/>
            <pc:sldMk cId="2883100428" sldId="258"/>
            <ac:picMk id="5" creationId="{1C9DDB3D-59DE-59D3-38D9-A95FD42248B1}"/>
          </ac:picMkLst>
        </pc:picChg>
      </pc:sldChg>
      <pc:sldChg chg="addSp modSp mod setBg modNotesTx">
        <pc:chgData name="Jaroslav Juráček" userId="ef989b35-a18d-4bec-a6ce-ae01e7880259" providerId="ADAL" clId="{923C7F56-6F5D-4899-A0A9-33783B7E96E2}" dt="2023-09-15T21:17:53.515" v="6703" actId="20577"/>
        <pc:sldMkLst>
          <pc:docMk/>
          <pc:sldMk cId="1067193176" sldId="259"/>
        </pc:sldMkLst>
        <pc:spChg chg="add mod">
          <ac:chgData name="Jaroslav Juráček" userId="ef989b35-a18d-4bec-a6ce-ae01e7880259" providerId="ADAL" clId="{923C7F56-6F5D-4899-A0A9-33783B7E96E2}" dt="2023-09-14T08:48:13.674" v="1827" actId="1076"/>
          <ac:spMkLst>
            <pc:docMk/>
            <pc:sldMk cId="1067193176" sldId="259"/>
            <ac:spMk id="2" creationId="{F3D417BA-1382-11EE-92CE-063F86215F4B}"/>
          </ac:spMkLst>
        </pc:spChg>
        <pc:picChg chg="mod modCrop">
          <ac:chgData name="Jaroslav Juráček" userId="ef989b35-a18d-4bec-a6ce-ae01e7880259" providerId="ADAL" clId="{923C7F56-6F5D-4899-A0A9-33783B7E96E2}" dt="2023-09-14T08:46:01.460" v="1778" actId="1035"/>
          <ac:picMkLst>
            <pc:docMk/>
            <pc:sldMk cId="1067193176" sldId="259"/>
            <ac:picMk id="3" creationId="{EAE4561A-F8D2-4E9A-B8EF-77943C838918}"/>
          </ac:picMkLst>
        </pc:picChg>
      </pc:sldChg>
      <pc:sldChg chg="addSp delSp modSp del mod">
        <pc:chgData name="Jaroslav Juráček" userId="ef989b35-a18d-4bec-a6ce-ae01e7880259" providerId="ADAL" clId="{923C7F56-6F5D-4899-A0A9-33783B7E96E2}" dt="2023-09-15T20:57:12.709" v="5620" actId="47"/>
        <pc:sldMkLst>
          <pc:docMk/>
          <pc:sldMk cId="1035221132" sldId="260"/>
        </pc:sldMkLst>
        <pc:spChg chg="del">
          <ac:chgData name="Jaroslav Juráček" userId="ef989b35-a18d-4bec-a6ce-ae01e7880259" providerId="ADAL" clId="{923C7F56-6F5D-4899-A0A9-33783B7E96E2}" dt="2023-09-14T08:48:32.527" v="1830" actId="478"/>
          <ac:spMkLst>
            <pc:docMk/>
            <pc:sldMk cId="1035221132" sldId="260"/>
            <ac:spMk id="3" creationId="{86B51020-F23C-E9DF-174F-C653875E3788}"/>
          </ac:spMkLst>
        </pc:spChg>
        <pc:spChg chg="del">
          <ac:chgData name="Jaroslav Juráček" userId="ef989b35-a18d-4bec-a6ce-ae01e7880259" providerId="ADAL" clId="{923C7F56-6F5D-4899-A0A9-33783B7E96E2}" dt="2023-09-14T08:48:34.616" v="1831" actId="21"/>
          <ac:spMkLst>
            <pc:docMk/>
            <pc:sldMk cId="1035221132" sldId="260"/>
            <ac:spMk id="5" creationId="{B81F34E2-BBF8-7CE3-B293-02A9A0C2C69A}"/>
          </ac:spMkLst>
        </pc:spChg>
        <pc:spChg chg="del">
          <ac:chgData name="Jaroslav Juráček" userId="ef989b35-a18d-4bec-a6ce-ae01e7880259" providerId="ADAL" clId="{923C7F56-6F5D-4899-A0A9-33783B7E96E2}" dt="2023-09-14T08:48:30.423" v="1829" actId="478"/>
          <ac:spMkLst>
            <pc:docMk/>
            <pc:sldMk cId="1035221132" sldId="260"/>
            <ac:spMk id="7" creationId="{8F1D9433-0E1C-F556-5EE5-240923E8E6B8}"/>
          </ac:spMkLst>
        </pc:spChg>
        <pc:spChg chg="del">
          <ac:chgData name="Jaroslav Juráček" userId="ef989b35-a18d-4bec-a6ce-ae01e7880259" providerId="ADAL" clId="{923C7F56-6F5D-4899-A0A9-33783B7E96E2}" dt="2023-09-14T08:48:28.112" v="1828" actId="478"/>
          <ac:spMkLst>
            <pc:docMk/>
            <pc:sldMk cId="1035221132" sldId="260"/>
            <ac:spMk id="9" creationId="{318F5626-40CB-62DF-346C-05FDA89AA976}"/>
          </ac:spMkLst>
        </pc:spChg>
        <pc:spChg chg="add mod">
          <ac:chgData name="Jaroslav Juráček" userId="ef989b35-a18d-4bec-a6ce-ae01e7880259" providerId="ADAL" clId="{923C7F56-6F5D-4899-A0A9-33783B7E96E2}" dt="2023-09-15T17:26:19.506" v="4157" actId="1076"/>
          <ac:spMkLst>
            <pc:docMk/>
            <pc:sldMk cId="1035221132" sldId="260"/>
            <ac:spMk id="15" creationId="{080123A4-0D19-74CB-1D8E-62A7F1E0AB0B}"/>
          </ac:spMkLst>
        </pc:spChg>
        <pc:picChg chg="add del mod">
          <ac:chgData name="Jaroslav Juráček" userId="ef989b35-a18d-4bec-a6ce-ae01e7880259" providerId="ADAL" clId="{923C7F56-6F5D-4899-A0A9-33783B7E96E2}" dt="2023-09-14T12:12:55.486" v="1908" actId="478"/>
          <ac:picMkLst>
            <pc:docMk/>
            <pc:sldMk cId="1035221132" sldId="260"/>
            <ac:picMk id="4" creationId="{C4701645-C839-50E7-97B2-F3A38E6351DD}"/>
          </ac:picMkLst>
        </pc:picChg>
        <pc:picChg chg="add mod modCrop">
          <ac:chgData name="Jaroslav Juráček" userId="ef989b35-a18d-4bec-a6ce-ae01e7880259" providerId="ADAL" clId="{923C7F56-6F5D-4899-A0A9-33783B7E96E2}" dt="2023-09-14T12:18:14.149" v="1921"/>
          <ac:picMkLst>
            <pc:docMk/>
            <pc:sldMk cId="1035221132" sldId="260"/>
            <ac:picMk id="8" creationId="{700891EC-3337-4F82-2767-AA85554CDB7F}"/>
          </ac:picMkLst>
        </pc:picChg>
        <pc:picChg chg="add mod">
          <ac:chgData name="Jaroslav Juráček" userId="ef989b35-a18d-4bec-a6ce-ae01e7880259" providerId="ADAL" clId="{923C7F56-6F5D-4899-A0A9-33783B7E96E2}" dt="2023-09-14T12:17:44.741" v="1918" actId="1076"/>
          <ac:picMkLst>
            <pc:docMk/>
            <pc:sldMk cId="1035221132" sldId="260"/>
            <ac:picMk id="11" creationId="{4A954D0A-16D1-314A-283A-EBB82333AA6C}"/>
          </ac:picMkLst>
        </pc:picChg>
        <pc:picChg chg="add mod">
          <ac:chgData name="Jaroslav Juráček" userId="ef989b35-a18d-4bec-a6ce-ae01e7880259" providerId="ADAL" clId="{923C7F56-6F5D-4899-A0A9-33783B7E96E2}" dt="2023-09-14T12:18:06.402" v="1920" actId="1076"/>
          <ac:picMkLst>
            <pc:docMk/>
            <pc:sldMk cId="1035221132" sldId="260"/>
            <ac:picMk id="13" creationId="{831EF333-B94B-6D62-80F0-D5700FFD27F8}"/>
          </ac:picMkLst>
        </pc:picChg>
      </pc:sldChg>
      <pc:sldChg chg="addSp delSp modSp del mod">
        <pc:chgData name="Jaroslav Juráček" userId="ef989b35-a18d-4bec-a6ce-ae01e7880259" providerId="ADAL" clId="{923C7F56-6F5D-4899-A0A9-33783B7E96E2}" dt="2023-09-15T20:57:17.139" v="5621" actId="47"/>
        <pc:sldMkLst>
          <pc:docMk/>
          <pc:sldMk cId="3837713137" sldId="261"/>
        </pc:sldMkLst>
        <pc:spChg chg="mod">
          <ac:chgData name="Jaroslav Juráček" userId="ef989b35-a18d-4bec-a6ce-ae01e7880259" providerId="ADAL" clId="{923C7F56-6F5D-4899-A0A9-33783B7E96E2}" dt="2023-09-13T16:04:22.370" v="549" actId="20577"/>
          <ac:spMkLst>
            <pc:docMk/>
            <pc:sldMk cId="3837713137" sldId="261"/>
            <ac:spMk id="4" creationId="{82FC520D-F19B-CBBB-8C6B-E8C8C456C2A8}"/>
          </ac:spMkLst>
        </pc:spChg>
        <pc:picChg chg="add mod">
          <ac:chgData name="Jaroslav Juráček" userId="ef989b35-a18d-4bec-a6ce-ae01e7880259" providerId="ADAL" clId="{923C7F56-6F5D-4899-A0A9-33783B7E96E2}" dt="2023-09-14T20:54:39.052" v="2035" actId="1076"/>
          <ac:picMkLst>
            <pc:docMk/>
            <pc:sldMk cId="3837713137" sldId="261"/>
            <ac:picMk id="5" creationId="{AD92050C-5551-2F25-4D08-4FF1AE640E1D}"/>
          </ac:picMkLst>
        </pc:picChg>
        <pc:picChg chg="add mod">
          <ac:chgData name="Jaroslav Juráček" userId="ef989b35-a18d-4bec-a6ce-ae01e7880259" providerId="ADAL" clId="{923C7F56-6F5D-4899-A0A9-33783B7E96E2}" dt="2023-09-14T20:55:15.290" v="2039" actId="1076"/>
          <ac:picMkLst>
            <pc:docMk/>
            <pc:sldMk cId="3837713137" sldId="261"/>
            <ac:picMk id="7" creationId="{F46D5B30-15C7-3667-0CA8-6B5BA0250D26}"/>
          </ac:picMkLst>
        </pc:picChg>
        <pc:picChg chg="add del">
          <ac:chgData name="Jaroslav Juráček" userId="ef989b35-a18d-4bec-a6ce-ae01e7880259" providerId="ADAL" clId="{923C7F56-6F5D-4899-A0A9-33783B7E96E2}" dt="2023-09-14T20:58:10.774" v="2043" actId="21"/>
          <ac:picMkLst>
            <pc:docMk/>
            <pc:sldMk cId="3837713137" sldId="261"/>
            <ac:picMk id="9" creationId="{F36211C9-E37E-2B55-010B-76F504A055E4}"/>
          </ac:picMkLst>
        </pc:picChg>
      </pc:sldChg>
      <pc:sldChg chg="addSp modSp del mod">
        <pc:chgData name="Jaroslav Juráček" userId="ef989b35-a18d-4bec-a6ce-ae01e7880259" providerId="ADAL" clId="{923C7F56-6F5D-4899-A0A9-33783B7E96E2}" dt="2023-09-15T20:57:28.786" v="5622" actId="47"/>
        <pc:sldMkLst>
          <pc:docMk/>
          <pc:sldMk cId="1264411192" sldId="262"/>
        </pc:sldMkLst>
        <pc:picChg chg="add mod">
          <ac:chgData name="Jaroslav Juráček" userId="ef989b35-a18d-4bec-a6ce-ae01e7880259" providerId="ADAL" clId="{923C7F56-6F5D-4899-A0A9-33783B7E96E2}" dt="2023-09-15T10:09:07.768" v="2213" actId="1076"/>
          <ac:picMkLst>
            <pc:docMk/>
            <pc:sldMk cId="1264411192" sldId="262"/>
            <ac:picMk id="2" creationId="{414C0B3A-C73F-8AE6-C010-29A04CFBCD73}"/>
          </ac:picMkLst>
        </pc:picChg>
      </pc:sldChg>
      <pc:sldChg chg="addSp delSp modSp del mod ord">
        <pc:chgData name="Jaroslav Juráček" userId="ef989b35-a18d-4bec-a6ce-ae01e7880259" providerId="ADAL" clId="{923C7F56-6F5D-4899-A0A9-33783B7E96E2}" dt="2023-09-15T21:06:15.998" v="5794" actId="47"/>
        <pc:sldMkLst>
          <pc:docMk/>
          <pc:sldMk cId="2482483371" sldId="263"/>
        </pc:sldMkLst>
        <pc:spChg chg="del mod">
          <ac:chgData name="Jaroslav Juráček" userId="ef989b35-a18d-4bec-a6ce-ae01e7880259" providerId="ADAL" clId="{923C7F56-6F5D-4899-A0A9-33783B7E96E2}" dt="2023-09-15T16:35:27.247" v="3842" actId="478"/>
          <ac:spMkLst>
            <pc:docMk/>
            <pc:sldMk cId="2482483371" sldId="263"/>
            <ac:spMk id="3" creationId="{88313350-9759-3802-22AF-0CD94A1BDEBD}"/>
          </ac:spMkLst>
        </pc:spChg>
        <pc:picChg chg="add mod">
          <ac:chgData name="Jaroslav Juráček" userId="ef989b35-a18d-4bec-a6ce-ae01e7880259" providerId="ADAL" clId="{923C7F56-6F5D-4899-A0A9-33783B7E96E2}" dt="2023-09-15T16:48:30.128" v="3848"/>
          <ac:picMkLst>
            <pc:docMk/>
            <pc:sldMk cId="2482483371" sldId="263"/>
            <ac:picMk id="4" creationId="{3890B7D2-F0BA-51CC-3783-F1270D411CDF}"/>
          </ac:picMkLst>
        </pc:picChg>
      </pc:sldChg>
      <pc:sldChg chg="addSp delSp modSp mod setBg">
        <pc:chgData name="Jaroslav Juráček" userId="ef989b35-a18d-4bec-a6ce-ae01e7880259" providerId="ADAL" clId="{923C7F56-6F5D-4899-A0A9-33783B7E96E2}" dt="2023-09-15T21:08:38.681" v="5863" actId="120"/>
        <pc:sldMkLst>
          <pc:docMk/>
          <pc:sldMk cId="1436957809" sldId="264"/>
        </pc:sldMkLst>
        <pc:spChg chg="add mod">
          <ac:chgData name="Jaroslav Juráček" userId="ef989b35-a18d-4bec-a6ce-ae01e7880259" providerId="ADAL" clId="{923C7F56-6F5D-4899-A0A9-33783B7E96E2}" dt="2023-09-15T21:08:38.681" v="5863" actId="120"/>
          <ac:spMkLst>
            <pc:docMk/>
            <pc:sldMk cId="1436957809" sldId="264"/>
            <ac:spMk id="4" creationId="{1B727EF8-46FD-4923-5555-5F7012A0945D}"/>
          </ac:spMkLst>
        </pc:spChg>
        <pc:grpChg chg="add">
          <ac:chgData name="Jaroslav Juráček" userId="ef989b35-a18d-4bec-a6ce-ae01e7880259" providerId="ADAL" clId="{923C7F56-6F5D-4899-A0A9-33783B7E96E2}" dt="2023-09-15T21:03:25.788" v="5747" actId="26606"/>
          <ac:grpSpMkLst>
            <pc:docMk/>
            <pc:sldMk cId="1436957809" sldId="264"/>
            <ac:grpSpMk id="8" creationId="{63737881-458F-40AD-B72B-B57D267DC423}"/>
          </ac:grpSpMkLst>
        </pc:grpChg>
        <pc:picChg chg="add mod">
          <ac:chgData name="Jaroslav Juráček" userId="ef989b35-a18d-4bec-a6ce-ae01e7880259" providerId="ADAL" clId="{923C7F56-6F5D-4899-A0A9-33783B7E96E2}" dt="2023-09-15T21:03:25.788" v="5747" actId="26606"/>
          <ac:picMkLst>
            <pc:docMk/>
            <pc:sldMk cId="1436957809" sldId="264"/>
            <ac:picMk id="3" creationId="{30BB699A-5C91-11E5-E164-1FD37FFE4FBD}"/>
          </ac:picMkLst>
        </pc:picChg>
        <pc:picChg chg="add del mod">
          <ac:chgData name="Jaroslav Juráček" userId="ef989b35-a18d-4bec-a6ce-ae01e7880259" providerId="ADAL" clId="{923C7F56-6F5D-4899-A0A9-33783B7E96E2}" dt="2023-09-15T21:07:43.121" v="5825" actId="478"/>
          <ac:picMkLst>
            <pc:docMk/>
            <pc:sldMk cId="1436957809" sldId="264"/>
            <ac:picMk id="5" creationId="{76B8938D-67E4-D83E-24F0-252DB9031A99}"/>
          </ac:picMkLst>
        </pc:picChg>
      </pc:sldChg>
      <pc:sldChg chg="addSp modSp del">
        <pc:chgData name="Jaroslav Juráček" userId="ef989b35-a18d-4bec-a6ce-ae01e7880259" providerId="ADAL" clId="{923C7F56-6F5D-4899-A0A9-33783B7E96E2}" dt="2023-09-15T20:57:31.526" v="5623" actId="47"/>
        <pc:sldMkLst>
          <pc:docMk/>
          <pc:sldMk cId="2102370142" sldId="265"/>
        </pc:sldMkLst>
        <pc:picChg chg="add mod">
          <ac:chgData name="Jaroslav Juráček" userId="ef989b35-a18d-4bec-a6ce-ae01e7880259" providerId="ADAL" clId="{923C7F56-6F5D-4899-A0A9-33783B7E96E2}" dt="2023-09-04T08:13:07.843" v="3"/>
          <ac:picMkLst>
            <pc:docMk/>
            <pc:sldMk cId="2102370142" sldId="265"/>
            <ac:picMk id="2" creationId="{EBE7A58A-B7FD-A1E7-4AC7-2B063CBA77A6}"/>
          </ac:picMkLst>
        </pc:picChg>
      </pc:sldChg>
      <pc:sldChg chg="addSp modSp del mod">
        <pc:chgData name="Jaroslav Juráček" userId="ef989b35-a18d-4bec-a6ce-ae01e7880259" providerId="ADAL" clId="{923C7F56-6F5D-4899-A0A9-33783B7E96E2}" dt="2023-09-15T20:57:32.902" v="5624" actId="47"/>
        <pc:sldMkLst>
          <pc:docMk/>
          <pc:sldMk cId="2742115243" sldId="266"/>
        </pc:sldMkLst>
        <pc:picChg chg="add mod">
          <ac:chgData name="Jaroslav Juráček" userId="ef989b35-a18d-4bec-a6ce-ae01e7880259" providerId="ADAL" clId="{923C7F56-6F5D-4899-A0A9-33783B7E96E2}" dt="2023-09-04T08:14:34.977" v="5" actId="1076"/>
          <ac:picMkLst>
            <pc:docMk/>
            <pc:sldMk cId="2742115243" sldId="266"/>
            <ac:picMk id="2" creationId="{149E2B68-BB04-870D-3D21-57AC3001EDD9}"/>
          </ac:picMkLst>
        </pc:picChg>
        <pc:picChg chg="add mod">
          <ac:chgData name="Jaroslav Juráček" userId="ef989b35-a18d-4bec-a6ce-ae01e7880259" providerId="ADAL" clId="{923C7F56-6F5D-4899-A0A9-33783B7E96E2}" dt="2023-09-15T18:42:11.981" v="4543" actId="962"/>
          <ac:picMkLst>
            <pc:docMk/>
            <pc:sldMk cId="2742115243" sldId="266"/>
            <ac:picMk id="4" creationId="{073790DA-BAAC-06A8-E1F8-B38E8CEFC86D}"/>
          </ac:picMkLst>
        </pc:picChg>
      </pc:sldChg>
      <pc:sldChg chg="addSp delSp modSp mod setBg modNotesTx">
        <pc:chgData name="Jaroslav Juráček" userId="ef989b35-a18d-4bec-a6ce-ae01e7880259" providerId="ADAL" clId="{923C7F56-6F5D-4899-A0A9-33783B7E96E2}" dt="2023-09-15T21:21:31.663" v="7222" actId="20577"/>
        <pc:sldMkLst>
          <pc:docMk/>
          <pc:sldMk cId="2513483285" sldId="267"/>
        </pc:sldMkLst>
        <pc:spChg chg="add del mod">
          <ac:chgData name="Jaroslav Juráček" userId="ef989b35-a18d-4bec-a6ce-ae01e7880259" providerId="ADAL" clId="{923C7F56-6F5D-4899-A0A9-33783B7E96E2}" dt="2023-09-15T08:38:10.731" v="2066"/>
          <ac:spMkLst>
            <pc:docMk/>
            <pc:sldMk cId="2513483285" sldId="267"/>
            <ac:spMk id="2" creationId="{96390D2E-2907-7712-080D-D51E9964510C}"/>
          </ac:spMkLst>
        </pc:spChg>
        <pc:spChg chg="add mod">
          <ac:chgData name="Jaroslav Juráček" userId="ef989b35-a18d-4bec-a6ce-ae01e7880259" providerId="ADAL" clId="{923C7F56-6F5D-4899-A0A9-33783B7E96E2}" dt="2023-09-15T08:39:57.930" v="2096" actId="20577"/>
          <ac:spMkLst>
            <pc:docMk/>
            <pc:sldMk cId="2513483285" sldId="267"/>
            <ac:spMk id="10" creationId="{2370A271-F78F-DAAB-809A-8F33939EB03B}"/>
          </ac:spMkLst>
        </pc:spChg>
        <pc:picChg chg="mod modCrop">
          <ac:chgData name="Jaroslav Juráček" userId="ef989b35-a18d-4bec-a6ce-ae01e7880259" providerId="ADAL" clId="{923C7F56-6F5D-4899-A0A9-33783B7E96E2}" dt="2023-09-13T20:43:04.470" v="880" actId="1076"/>
          <ac:picMkLst>
            <pc:docMk/>
            <pc:sldMk cId="2513483285" sldId="267"/>
            <ac:picMk id="3" creationId="{8335B489-28D2-C75C-68F6-205A768949DA}"/>
          </ac:picMkLst>
        </pc:picChg>
        <pc:picChg chg="add mod">
          <ac:chgData name="Jaroslav Juráček" userId="ef989b35-a18d-4bec-a6ce-ae01e7880259" providerId="ADAL" clId="{923C7F56-6F5D-4899-A0A9-33783B7E96E2}" dt="2023-09-15T08:39:48.709" v="2093" actId="1076"/>
          <ac:picMkLst>
            <pc:docMk/>
            <pc:sldMk cId="2513483285" sldId="267"/>
            <ac:picMk id="5" creationId="{FD968F10-36FF-9342-156C-19417E535577}"/>
          </ac:picMkLst>
        </pc:picChg>
        <pc:picChg chg="add mod">
          <ac:chgData name="Jaroslav Juráček" userId="ef989b35-a18d-4bec-a6ce-ae01e7880259" providerId="ADAL" clId="{923C7F56-6F5D-4899-A0A9-33783B7E96E2}" dt="2023-09-15T08:38:53.095" v="2071" actId="1076"/>
          <ac:picMkLst>
            <pc:docMk/>
            <pc:sldMk cId="2513483285" sldId="267"/>
            <ac:picMk id="7" creationId="{54463A3C-D714-7081-0BF9-DA82EBCF1C2A}"/>
          </ac:picMkLst>
        </pc:picChg>
        <pc:picChg chg="add mod modCrop">
          <ac:chgData name="Jaroslav Juráček" userId="ef989b35-a18d-4bec-a6ce-ae01e7880259" providerId="ADAL" clId="{923C7F56-6F5D-4899-A0A9-33783B7E96E2}" dt="2023-09-13T20:42:06.970" v="867" actId="1076"/>
          <ac:picMkLst>
            <pc:docMk/>
            <pc:sldMk cId="2513483285" sldId="267"/>
            <ac:picMk id="9" creationId="{144FEB1F-0DF2-7D3B-B2A5-13323909D5E6}"/>
          </ac:picMkLst>
        </pc:picChg>
      </pc:sldChg>
      <pc:sldChg chg="add del ord">
        <pc:chgData name="Jaroslav Juráček" userId="ef989b35-a18d-4bec-a6ce-ae01e7880259" providerId="ADAL" clId="{923C7F56-6F5D-4899-A0A9-33783B7E96E2}" dt="2023-09-15T12:27:51.491" v="3255" actId="2696"/>
        <pc:sldMkLst>
          <pc:docMk/>
          <pc:sldMk cId="2744271379" sldId="346"/>
        </pc:sldMkLst>
      </pc:sldChg>
      <pc:sldChg chg="add del">
        <pc:chgData name="Jaroslav Juráček" userId="ef989b35-a18d-4bec-a6ce-ae01e7880259" providerId="ADAL" clId="{923C7F56-6F5D-4899-A0A9-33783B7E96E2}" dt="2023-09-15T17:57:42.328" v="4263" actId="2696"/>
        <pc:sldMkLst>
          <pc:docMk/>
          <pc:sldMk cId="2479407480" sldId="843"/>
        </pc:sldMkLst>
      </pc:sldChg>
      <pc:sldChg chg="addSp modSp new del mod ord">
        <pc:chgData name="Jaroslav Juráček" userId="ef989b35-a18d-4bec-a6ce-ae01e7880259" providerId="ADAL" clId="{923C7F56-6F5D-4899-A0A9-33783B7E96E2}" dt="2023-09-15T20:57:03.120" v="5618" actId="47"/>
        <pc:sldMkLst>
          <pc:docMk/>
          <pc:sldMk cId="2734921934" sldId="844"/>
        </pc:sldMkLst>
        <pc:spChg chg="add mod">
          <ac:chgData name="Jaroslav Juráček" userId="ef989b35-a18d-4bec-a6ce-ae01e7880259" providerId="ADAL" clId="{923C7F56-6F5D-4899-A0A9-33783B7E96E2}" dt="2023-09-13T15:37:35.438" v="297" actId="20577"/>
          <ac:spMkLst>
            <pc:docMk/>
            <pc:sldMk cId="2734921934" sldId="844"/>
            <ac:spMk id="2" creationId="{B7D6B20D-30EE-9CAE-EFCB-FE02A7EFF3EC}"/>
          </ac:spMkLst>
        </pc:spChg>
        <pc:picChg chg="add mod modCrop">
          <ac:chgData name="Jaroslav Juráček" userId="ef989b35-a18d-4bec-a6ce-ae01e7880259" providerId="ADAL" clId="{923C7F56-6F5D-4899-A0A9-33783B7E96E2}" dt="2023-09-15T20:46:26.745" v="5396" actId="732"/>
          <ac:picMkLst>
            <pc:docMk/>
            <pc:sldMk cId="2734921934" sldId="844"/>
            <ac:picMk id="3" creationId="{527BFC5A-C04F-319D-0533-B363F984B29F}"/>
          </ac:picMkLst>
        </pc:picChg>
      </pc:sldChg>
      <pc:sldChg chg="addSp delSp modSp new mod ord">
        <pc:chgData name="Jaroslav Juráček" userId="ef989b35-a18d-4bec-a6ce-ae01e7880259" providerId="ADAL" clId="{923C7F56-6F5D-4899-A0A9-33783B7E96E2}" dt="2023-09-15T21:05:22.402" v="5781"/>
        <pc:sldMkLst>
          <pc:docMk/>
          <pc:sldMk cId="1002402766" sldId="845"/>
        </pc:sldMkLst>
        <pc:spChg chg="add mod">
          <ac:chgData name="Jaroslav Juráček" userId="ef989b35-a18d-4bec-a6ce-ae01e7880259" providerId="ADAL" clId="{923C7F56-6F5D-4899-A0A9-33783B7E96E2}" dt="2023-09-15T21:05:06.386" v="5777" actId="20577"/>
          <ac:spMkLst>
            <pc:docMk/>
            <pc:sldMk cId="1002402766" sldId="845"/>
            <ac:spMk id="5" creationId="{4A1237DC-16D8-88CB-CD77-DA8BD8E5BEDE}"/>
          </ac:spMkLst>
        </pc:spChg>
        <pc:picChg chg="add del mod modCrop">
          <ac:chgData name="Jaroslav Juráček" userId="ef989b35-a18d-4bec-a6ce-ae01e7880259" providerId="ADAL" clId="{923C7F56-6F5D-4899-A0A9-33783B7E96E2}" dt="2023-09-15T19:16:08.551" v="4760" actId="21"/>
          <ac:picMkLst>
            <pc:docMk/>
            <pc:sldMk cId="1002402766" sldId="845"/>
            <ac:picMk id="3" creationId="{0258FBEB-CC93-69CA-7FD4-B7650A885A54}"/>
          </ac:picMkLst>
        </pc:picChg>
        <pc:picChg chg="add mod">
          <ac:chgData name="Jaroslav Juráček" userId="ef989b35-a18d-4bec-a6ce-ae01e7880259" providerId="ADAL" clId="{923C7F56-6F5D-4899-A0A9-33783B7E96E2}" dt="2023-09-15T21:05:15.261" v="5779" actId="14100"/>
          <ac:picMkLst>
            <pc:docMk/>
            <pc:sldMk cId="1002402766" sldId="845"/>
            <ac:picMk id="4" creationId="{6AA65661-678E-AEE6-5C28-B332C2307CCD}"/>
          </ac:picMkLst>
        </pc:picChg>
      </pc:sldChg>
      <pc:sldChg chg="addSp modSp add del mod">
        <pc:chgData name="Jaroslav Juráček" userId="ef989b35-a18d-4bec-a6ce-ae01e7880259" providerId="ADAL" clId="{923C7F56-6F5D-4899-A0A9-33783B7E96E2}" dt="2023-09-15T20:57:45.338" v="5625" actId="47"/>
        <pc:sldMkLst>
          <pc:docMk/>
          <pc:sldMk cId="1017610222" sldId="846"/>
        </pc:sldMkLst>
        <pc:picChg chg="add mod modCrop">
          <ac:chgData name="Jaroslav Juráček" userId="ef989b35-a18d-4bec-a6ce-ae01e7880259" providerId="ADAL" clId="{923C7F56-6F5D-4899-A0A9-33783B7E96E2}" dt="2023-09-15T19:16:59.426" v="4765" actId="732"/>
          <ac:picMkLst>
            <pc:docMk/>
            <pc:sldMk cId="1017610222" sldId="846"/>
            <ac:picMk id="3" creationId="{16D3F8CE-97BF-37FB-6450-C8AEE1AA1D00}"/>
          </ac:picMkLst>
        </pc:picChg>
      </pc:sldChg>
      <pc:sldChg chg="addSp delSp modSp add del mod">
        <pc:chgData name="Jaroslav Juráček" userId="ef989b35-a18d-4bec-a6ce-ae01e7880259" providerId="ADAL" clId="{923C7F56-6F5D-4899-A0A9-33783B7E96E2}" dt="2023-09-15T20:57:47.776" v="5626" actId="47"/>
        <pc:sldMkLst>
          <pc:docMk/>
          <pc:sldMk cId="4293594710" sldId="847"/>
        </pc:sldMkLst>
        <pc:spChg chg="add mod">
          <ac:chgData name="Jaroslav Juráček" userId="ef989b35-a18d-4bec-a6ce-ae01e7880259" providerId="ADAL" clId="{923C7F56-6F5D-4899-A0A9-33783B7E96E2}" dt="2023-09-13T15:41:07.294" v="409" actId="20577"/>
          <ac:spMkLst>
            <pc:docMk/>
            <pc:sldMk cId="4293594710" sldId="847"/>
            <ac:spMk id="2" creationId="{6E5BC9EB-B8EC-7179-48BE-DAAD03602215}"/>
          </ac:spMkLst>
        </pc:spChg>
        <pc:picChg chg="add del mod">
          <ac:chgData name="Jaroslav Juráček" userId="ef989b35-a18d-4bec-a6ce-ae01e7880259" providerId="ADAL" clId="{923C7F56-6F5D-4899-A0A9-33783B7E96E2}" dt="2023-09-04T08:26:42.989" v="39" actId="478"/>
          <ac:picMkLst>
            <pc:docMk/>
            <pc:sldMk cId="4293594710" sldId="847"/>
            <ac:picMk id="3" creationId="{7C16C3AD-8125-5DFD-13AB-98681E2781E9}"/>
          </ac:picMkLst>
        </pc:picChg>
      </pc:sldChg>
      <pc:sldChg chg="addSp modSp add del mod">
        <pc:chgData name="Jaroslav Juráček" userId="ef989b35-a18d-4bec-a6ce-ae01e7880259" providerId="ADAL" clId="{923C7F56-6F5D-4899-A0A9-33783B7E96E2}" dt="2023-09-15T21:06:07.703" v="5782" actId="47"/>
        <pc:sldMkLst>
          <pc:docMk/>
          <pc:sldMk cId="2971389422" sldId="848"/>
        </pc:sldMkLst>
        <pc:spChg chg="add mod">
          <ac:chgData name="Jaroslav Juráček" userId="ef989b35-a18d-4bec-a6ce-ae01e7880259" providerId="ADAL" clId="{923C7F56-6F5D-4899-A0A9-33783B7E96E2}" dt="2023-09-13T15:46:35.320" v="472" actId="20577"/>
          <ac:spMkLst>
            <pc:docMk/>
            <pc:sldMk cId="2971389422" sldId="848"/>
            <ac:spMk id="2" creationId="{39F30689-C795-20C5-C059-0E137F52C694}"/>
          </ac:spMkLst>
        </pc:spChg>
        <pc:graphicFrameChg chg="add modGraphic">
          <ac:chgData name="Jaroslav Juráček" userId="ef989b35-a18d-4bec-a6ce-ae01e7880259" providerId="ADAL" clId="{923C7F56-6F5D-4899-A0A9-33783B7E96E2}" dt="2023-09-15T21:00:21.684" v="5727" actId="20577"/>
          <ac:graphicFrameMkLst>
            <pc:docMk/>
            <pc:sldMk cId="2971389422" sldId="848"/>
            <ac:graphicFrameMk id="5" creationId="{CE22F8C6-99BC-A1D8-77A6-DC7000DDF60F}"/>
          </ac:graphicFrameMkLst>
        </pc:graphicFrameChg>
        <pc:picChg chg="add mod modCrop">
          <ac:chgData name="Jaroslav Juráček" userId="ef989b35-a18d-4bec-a6ce-ae01e7880259" providerId="ADAL" clId="{923C7F56-6F5D-4899-A0A9-33783B7E96E2}" dt="2023-09-15T19:20:36.211" v="4771" actId="1076"/>
          <ac:picMkLst>
            <pc:docMk/>
            <pc:sldMk cId="2971389422" sldId="848"/>
            <ac:picMk id="4" creationId="{9C268FC4-5E85-753B-FABC-736513B8CFD7}"/>
          </ac:picMkLst>
        </pc:picChg>
      </pc:sldChg>
      <pc:sldChg chg="addSp delSp modSp add mod ord modAnim modNotesTx">
        <pc:chgData name="Jaroslav Juráček" userId="ef989b35-a18d-4bec-a6ce-ae01e7880259" providerId="ADAL" clId="{923C7F56-6F5D-4899-A0A9-33783B7E96E2}" dt="2023-09-15T21:29:53.472" v="7406"/>
        <pc:sldMkLst>
          <pc:docMk/>
          <pc:sldMk cId="3460280272" sldId="849"/>
        </pc:sldMkLst>
        <pc:spChg chg="add mod">
          <ac:chgData name="Jaroslav Juráček" userId="ef989b35-a18d-4bec-a6ce-ae01e7880259" providerId="ADAL" clId="{923C7F56-6F5D-4899-A0A9-33783B7E96E2}" dt="2023-09-15T10:23:01.423" v="2397" actId="20577"/>
          <ac:spMkLst>
            <pc:docMk/>
            <pc:sldMk cId="3460280272" sldId="849"/>
            <ac:spMk id="2" creationId="{62DB08B5-57D2-9668-9857-6E264C937DDC}"/>
          </ac:spMkLst>
        </pc:spChg>
        <pc:spChg chg="add del mod">
          <ac:chgData name="Jaroslav Juráček" userId="ef989b35-a18d-4bec-a6ce-ae01e7880259" providerId="ADAL" clId="{923C7F56-6F5D-4899-A0A9-33783B7E96E2}" dt="2023-09-15T10:26:36.812" v="2399" actId="478"/>
          <ac:spMkLst>
            <pc:docMk/>
            <pc:sldMk cId="3460280272" sldId="849"/>
            <ac:spMk id="3" creationId="{86A094DD-21AF-6ED5-3F88-412C11EBBA50}"/>
          </ac:spMkLst>
        </pc:spChg>
        <pc:spChg chg="add mod">
          <ac:chgData name="Jaroslav Juráček" userId="ef989b35-a18d-4bec-a6ce-ae01e7880259" providerId="ADAL" clId="{923C7F56-6F5D-4899-A0A9-33783B7E96E2}" dt="2023-09-15T21:29:19.057" v="7394" actId="21"/>
          <ac:spMkLst>
            <pc:docMk/>
            <pc:sldMk cId="3460280272" sldId="849"/>
            <ac:spMk id="4" creationId="{3C4A2241-0F8C-F100-6C55-0482CE9C330A}"/>
          </ac:spMkLst>
        </pc:spChg>
        <pc:spChg chg="add del mod">
          <ac:chgData name="Jaroslav Juráček" userId="ef989b35-a18d-4bec-a6ce-ae01e7880259" providerId="ADAL" clId="{923C7F56-6F5D-4899-A0A9-33783B7E96E2}" dt="2023-09-15T10:30:00.586" v="2607" actId="478"/>
          <ac:spMkLst>
            <pc:docMk/>
            <pc:sldMk cId="3460280272" sldId="849"/>
            <ac:spMk id="5" creationId="{C4C730A2-9D0E-05C6-A38C-E186DA68D728}"/>
          </ac:spMkLst>
        </pc:spChg>
        <pc:spChg chg="add mod">
          <ac:chgData name="Jaroslav Juráček" userId="ef989b35-a18d-4bec-a6ce-ae01e7880259" providerId="ADAL" clId="{923C7F56-6F5D-4899-A0A9-33783B7E96E2}" dt="2023-09-15T21:29:09.779" v="7393" actId="1035"/>
          <ac:spMkLst>
            <pc:docMk/>
            <pc:sldMk cId="3460280272" sldId="849"/>
            <ac:spMk id="9" creationId="{2933B416-9258-E80E-9CDC-7C7438DA928A}"/>
          </ac:spMkLst>
        </pc:spChg>
        <pc:spChg chg="add mod">
          <ac:chgData name="Jaroslav Juráček" userId="ef989b35-a18d-4bec-a6ce-ae01e7880259" providerId="ADAL" clId="{923C7F56-6F5D-4899-A0A9-33783B7E96E2}" dt="2023-09-15T21:29:40.192" v="7404" actId="1036"/>
          <ac:spMkLst>
            <pc:docMk/>
            <pc:sldMk cId="3460280272" sldId="849"/>
            <ac:spMk id="11" creationId="{7B5E2980-92C1-5497-3C9D-8545C36E16EF}"/>
          </ac:spMkLst>
        </pc:spChg>
        <pc:picChg chg="add mod">
          <ac:chgData name="Jaroslav Juráček" userId="ef989b35-a18d-4bec-a6ce-ae01e7880259" providerId="ADAL" clId="{923C7F56-6F5D-4899-A0A9-33783B7E96E2}" dt="2023-09-15T10:33:45.420" v="2624" actId="1076"/>
          <ac:picMkLst>
            <pc:docMk/>
            <pc:sldMk cId="3460280272" sldId="849"/>
            <ac:picMk id="6" creationId="{2BF2036C-8D97-9C59-05D4-C8B826C5AB92}"/>
          </ac:picMkLst>
        </pc:picChg>
        <pc:picChg chg="add mod">
          <ac:chgData name="Jaroslav Juráček" userId="ef989b35-a18d-4bec-a6ce-ae01e7880259" providerId="ADAL" clId="{923C7F56-6F5D-4899-A0A9-33783B7E96E2}" dt="2023-09-15T10:34:30.927" v="2648" actId="14100"/>
          <ac:picMkLst>
            <pc:docMk/>
            <pc:sldMk cId="3460280272" sldId="849"/>
            <ac:picMk id="8" creationId="{EC7892C6-0B09-D305-BD2A-B84B9B66E7C8}"/>
          </ac:picMkLst>
        </pc:picChg>
      </pc:sldChg>
      <pc:sldChg chg="addSp delSp modSp add mod ord modAnim">
        <pc:chgData name="Jaroslav Juráček" userId="ef989b35-a18d-4bec-a6ce-ae01e7880259" providerId="ADAL" clId="{923C7F56-6F5D-4899-A0A9-33783B7E96E2}" dt="2023-09-16T07:45:00.553" v="8203"/>
        <pc:sldMkLst>
          <pc:docMk/>
          <pc:sldMk cId="4272924844" sldId="850"/>
        </pc:sldMkLst>
        <pc:spChg chg="add mod">
          <ac:chgData name="Jaroslav Juráček" userId="ef989b35-a18d-4bec-a6ce-ae01e7880259" providerId="ADAL" clId="{923C7F56-6F5D-4899-A0A9-33783B7E96E2}" dt="2023-09-15T11:55:48.551" v="2956" actId="20577"/>
          <ac:spMkLst>
            <pc:docMk/>
            <pc:sldMk cId="4272924844" sldId="850"/>
            <ac:spMk id="2" creationId="{EF7B5DCA-1E93-4483-DA59-4B9F0A6A7E85}"/>
          </ac:spMkLst>
        </pc:spChg>
        <pc:spChg chg="add mod">
          <ac:chgData name="Jaroslav Juráček" userId="ef989b35-a18d-4bec-a6ce-ae01e7880259" providerId="ADAL" clId="{923C7F56-6F5D-4899-A0A9-33783B7E96E2}" dt="2023-09-15T16:31:21.465" v="3754" actId="1037"/>
          <ac:spMkLst>
            <pc:docMk/>
            <pc:sldMk cId="4272924844" sldId="850"/>
            <ac:spMk id="4" creationId="{32471D4F-0F09-BBFC-8B67-BE676E01AA65}"/>
          </ac:spMkLst>
        </pc:spChg>
        <pc:spChg chg="add mod">
          <ac:chgData name="Jaroslav Juráček" userId="ef989b35-a18d-4bec-a6ce-ae01e7880259" providerId="ADAL" clId="{923C7F56-6F5D-4899-A0A9-33783B7E96E2}" dt="2023-09-15T16:33:11.562" v="3816"/>
          <ac:spMkLst>
            <pc:docMk/>
            <pc:sldMk cId="4272924844" sldId="850"/>
            <ac:spMk id="6" creationId="{EBD70718-5EEA-8DAC-7C3E-A5A708C0BA54}"/>
          </ac:spMkLst>
        </pc:spChg>
        <pc:spChg chg="add mod">
          <ac:chgData name="Jaroslav Juráček" userId="ef989b35-a18d-4bec-a6ce-ae01e7880259" providerId="ADAL" clId="{923C7F56-6F5D-4899-A0A9-33783B7E96E2}" dt="2023-09-15T16:32:21.984" v="3804" actId="20577"/>
          <ac:spMkLst>
            <pc:docMk/>
            <pc:sldMk cId="4272924844" sldId="850"/>
            <ac:spMk id="12" creationId="{7104A941-D45A-D329-DFC4-53E6BFB844E3}"/>
          </ac:spMkLst>
        </pc:spChg>
        <pc:graphicFrameChg chg="add mod modGraphic">
          <ac:chgData name="Jaroslav Juráček" userId="ef989b35-a18d-4bec-a6ce-ae01e7880259" providerId="ADAL" clId="{923C7F56-6F5D-4899-A0A9-33783B7E96E2}" dt="2023-09-15T21:01:07.989" v="5745" actId="1076"/>
          <ac:graphicFrameMkLst>
            <pc:docMk/>
            <pc:sldMk cId="4272924844" sldId="850"/>
            <ac:graphicFrameMk id="13" creationId="{26756AC3-97C2-9D31-E9C6-0A649DF707E5}"/>
          </ac:graphicFrameMkLst>
        </pc:graphicFrameChg>
        <pc:picChg chg="add del mod">
          <ac:chgData name="Jaroslav Juráček" userId="ef989b35-a18d-4bec-a6ce-ae01e7880259" providerId="ADAL" clId="{923C7F56-6F5D-4899-A0A9-33783B7E96E2}" dt="2023-09-15T12:07:13.054" v="3209" actId="21"/>
          <ac:picMkLst>
            <pc:docMk/>
            <pc:sldMk cId="4272924844" sldId="850"/>
            <ac:picMk id="7" creationId="{7A2597E1-8B26-D9ED-A58A-A018339E10F4}"/>
          </ac:picMkLst>
        </pc:picChg>
        <pc:picChg chg="add mod">
          <ac:chgData name="Jaroslav Juráček" userId="ef989b35-a18d-4bec-a6ce-ae01e7880259" providerId="ADAL" clId="{923C7F56-6F5D-4899-A0A9-33783B7E96E2}" dt="2023-09-15T16:31:25.863" v="3755" actId="1076"/>
          <ac:picMkLst>
            <pc:docMk/>
            <pc:sldMk cId="4272924844" sldId="850"/>
            <ac:picMk id="8" creationId="{7EDED865-11E3-2217-5561-87C5022955FC}"/>
          </ac:picMkLst>
        </pc:picChg>
        <pc:picChg chg="add mod">
          <ac:chgData name="Jaroslav Juráček" userId="ef989b35-a18d-4bec-a6ce-ae01e7880259" providerId="ADAL" clId="{923C7F56-6F5D-4899-A0A9-33783B7E96E2}" dt="2023-09-15T16:33:23.699" v="3817" actId="1076"/>
          <ac:picMkLst>
            <pc:docMk/>
            <pc:sldMk cId="4272924844" sldId="850"/>
            <ac:picMk id="10" creationId="{C1EE1E05-0638-8B9A-C63B-71AF02CD513D}"/>
          </ac:picMkLst>
        </pc:picChg>
      </pc:sldChg>
      <pc:sldChg chg="addSp modSp add mod ord">
        <pc:chgData name="Jaroslav Juráček" userId="ef989b35-a18d-4bec-a6ce-ae01e7880259" providerId="ADAL" clId="{923C7F56-6F5D-4899-A0A9-33783B7E96E2}" dt="2023-09-15T21:30:36.092" v="7416" actId="20577"/>
        <pc:sldMkLst>
          <pc:docMk/>
          <pc:sldMk cId="2511771883" sldId="851"/>
        </pc:sldMkLst>
        <pc:spChg chg="add mod">
          <ac:chgData name="Jaroslav Juráček" userId="ef989b35-a18d-4bec-a6ce-ae01e7880259" providerId="ADAL" clId="{923C7F56-6F5D-4899-A0A9-33783B7E96E2}" dt="2023-09-15T12:28:27.212" v="3266" actId="20577"/>
          <ac:spMkLst>
            <pc:docMk/>
            <pc:sldMk cId="2511771883" sldId="851"/>
            <ac:spMk id="2" creationId="{F15D8A95-1A48-A1F8-9926-EC9FCAA85699}"/>
          </ac:spMkLst>
        </pc:spChg>
        <pc:spChg chg="add mod">
          <ac:chgData name="Jaroslav Juráček" userId="ef989b35-a18d-4bec-a6ce-ae01e7880259" providerId="ADAL" clId="{923C7F56-6F5D-4899-A0A9-33783B7E96E2}" dt="2023-09-15T21:30:36.092" v="7416" actId="20577"/>
          <ac:spMkLst>
            <pc:docMk/>
            <pc:sldMk cId="2511771883" sldId="851"/>
            <ac:spMk id="4" creationId="{EB25D290-5820-3034-6CC7-D0C72F20DB8E}"/>
          </ac:spMkLst>
        </pc:spChg>
        <pc:spChg chg="add mod">
          <ac:chgData name="Jaroslav Juráček" userId="ef989b35-a18d-4bec-a6ce-ae01e7880259" providerId="ADAL" clId="{923C7F56-6F5D-4899-A0A9-33783B7E96E2}" dt="2023-09-15T12:34:06.482" v="3324" actId="207"/>
          <ac:spMkLst>
            <pc:docMk/>
            <pc:sldMk cId="2511771883" sldId="851"/>
            <ac:spMk id="8" creationId="{6506340D-1EBD-DD6A-9229-642D820CF2CB}"/>
          </ac:spMkLst>
        </pc:spChg>
        <pc:spChg chg="add mod">
          <ac:chgData name="Jaroslav Juráček" userId="ef989b35-a18d-4bec-a6ce-ae01e7880259" providerId="ADAL" clId="{923C7F56-6F5D-4899-A0A9-33783B7E96E2}" dt="2023-09-15T12:34:03.394" v="3323" actId="207"/>
          <ac:spMkLst>
            <pc:docMk/>
            <pc:sldMk cId="2511771883" sldId="851"/>
            <ac:spMk id="10" creationId="{4C138575-E917-C933-982F-BFD080D2C3FF}"/>
          </ac:spMkLst>
        </pc:spChg>
        <pc:picChg chg="add mod">
          <ac:chgData name="Jaroslav Juráček" userId="ef989b35-a18d-4bec-a6ce-ae01e7880259" providerId="ADAL" clId="{923C7F56-6F5D-4899-A0A9-33783B7E96E2}" dt="2023-09-15T12:34:37.590" v="3333" actId="1076"/>
          <ac:picMkLst>
            <pc:docMk/>
            <pc:sldMk cId="2511771883" sldId="851"/>
            <ac:picMk id="6" creationId="{8918F9B2-F2F1-DE94-EB11-C941B8F9F100}"/>
          </ac:picMkLst>
        </pc:picChg>
        <pc:picChg chg="add mod">
          <ac:chgData name="Jaroslav Juráček" userId="ef989b35-a18d-4bec-a6ce-ae01e7880259" providerId="ADAL" clId="{923C7F56-6F5D-4899-A0A9-33783B7E96E2}" dt="2023-09-15T12:34:27.473" v="3331" actId="1076"/>
          <ac:picMkLst>
            <pc:docMk/>
            <pc:sldMk cId="2511771883" sldId="851"/>
            <ac:picMk id="12" creationId="{69DD7971-4B0A-E1A0-199E-62F2EFEF1990}"/>
          </ac:picMkLst>
        </pc:picChg>
      </pc:sldChg>
      <pc:sldChg chg="addSp delSp modSp add del mod ord">
        <pc:chgData name="Jaroslav Juráček" userId="ef989b35-a18d-4bec-a6ce-ae01e7880259" providerId="ADAL" clId="{923C7F56-6F5D-4899-A0A9-33783B7E96E2}" dt="2023-09-15T20:57:05.926" v="5619" actId="47"/>
        <pc:sldMkLst>
          <pc:docMk/>
          <pc:sldMk cId="3169766445" sldId="852"/>
        </pc:sldMkLst>
        <pc:picChg chg="add del mod">
          <ac:chgData name="Jaroslav Juráček" userId="ef989b35-a18d-4bec-a6ce-ae01e7880259" providerId="ADAL" clId="{923C7F56-6F5D-4899-A0A9-33783B7E96E2}" dt="2023-09-15T16:08:37.042" v="3644" actId="478"/>
          <ac:picMkLst>
            <pc:docMk/>
            <pc:sldMk cId="3169766445" sldId="852"/>
            <ac:picMk id="3" creationId="{6BFA918A-C553-EA43-E9A3-CF6ADE93E8F7}"/>
          </ac:picMkLst>
        </pc:picChg>
        <pc:picChg chg="add del mod">
          <ac:chgData name="Jaroslav Juráček" userId="ef989b35-a18d-4bec-a6ce-ae01e7880259" providerId="ADAL" clId="{923C7F56-6F5D-4899-A0A9-33783B7E96E2}" dt="2023-09-15T16:09:01.346" v="3648" actId="478"/>
          <ac:picMkLst>
            <pc:docMk/>
            <pc:sldMk cId="3169766445" sldId="852"/>
            <ac:picMk id="5" creationId="{AB7929C6-4615-7EEB-F87A-EA32AA78A733}"/>
          </ac:picMkLst>
        </pc:picChg>
        <pc:picChg chg="add mod">
          <ac:chgData name="Jaroslav Juráček" userId="ef989b35-a18d-4bec-a6ce-ae01e7880259" providerId="ADAL" clId="{923C7F56-6F5D-4899-A0A9-33783B7E96E2}" dt="2023-09-15T17:48:22.753" v="4198" actId="1076"/>
          <ac:picMkLst>
            <pc:docMk/>
            <pc:sldMk cId="3169766445" sldId="852"/>
            <ac:picMk id="7" creationId="{5214C906-B4D7-532E-2AFE-8A10AB6A2898}"/>
          </ac:picMkLst>
        </pc:picChg>
        <pc:picChg chg="add mod">
          <ac:chgData name="Jaroslav Juráček" userId="ef989b35-a18d-4bec-a6ce-ae01e7880259" providerId="ADAL" clId="{923C7F56-6F5D-4899-A0A9-33783B7E96E2}" dt="2023-09-15T17:04:21.575" v="3941" actId="1076"/>
          <ac:picMkLst>
            <pc:docMk/>
            <pc:sldMk cId="3169766445" sldId="852"/>
            <ac:picMk id="9" creationId="{2C5F461A-1E6F-E6F7-4329-D6B355E28CFB}"/>
          </ac:picMkLst>
        </pc:picChg>
        <pc:picChg chg="add mod">
          <ac:chgData name="Jaroslav Juráček" userId="ef989b35-a18d-4bec-a6ce-ae01e7880259" providerId="ADAL" clId="{923C7F56-6F5D-4899-A0A9-33783B7E96E2}" dt="2023-09-15T17:28:17.736" v="4174" actId="1076"/>
          <ac:picMkLst>
            <pc:docMk/>
            <pc:sldMk cId="3169766445" sldId="852"/>
            <ac:picMk id="10" creationId="{EB0C9B38-9F47-7963-76CD-3366F5499C93}"/>
          </ac:picMkLst>
        </pc:picChg>
        <pc:picChg chg="add del mod modCrop">
          <ac:chgData name="Jaroslav Juráček" userId="ef989b35-a18d-4bec-a6ce-ae01e7880259" providerId="ADAL" clId="{923C7F56-6F5D-4899-A0A9-33783B7E96E2}" dt="2023-09-15T17:28:43.250" v="4180" actId="21"/>
          <ac:picMkLst>
            <pc:docMk/>
            <pc:sldMk cId="3169766445" sldId="852"/>
            <ac:picMk id="11" creationId="{FB7D99F0-E9BB-0515-7CC4-15A84B15D43F}"/>
          </ac:picMkLst>
        </pc:picChg>
      </pc:sldChg>
      <pc:sldChg chg="add del">
        <pc:chgData name="Jaroslav Juráček" userId="ef989b35-a18d-4bec-a6ce-ae01e7880259" providerId="ADAL" clId="{923C7F56-6F5D-4899-A0A9-33783B7E96E2}" dt="2023-09-15T21:06:08.538" v="5783" actId="47"/>
        <pc:sldMkLst>
          <pc:docMk/>
          <pc:sldMk cId="1745692841" sldId="853"/>
        </pc:sldMkLst>
      </pc:sldChg>
      <pc:sldChg chg="add del">
        <pc:chgData name="Jaroslav Juráček" userId="ef989b35-a18d-4bec-a6ce-ae01e7880259" providerId="ADAL" clId="{923C7F56-6F5D-4899-A0A9-33783B7E96E2}" dt="2023-09-15T21:06:09.141" v="5784" actId="47"/>
        <pc:sldMkLst>
          <pc:docMk/>
          <pc:sldMk cId="924874434" sldId="854"/>
        </pc:sldMkLst>
      </pc:sldChg>
      <pc:sldChg chg="add del">
        <pc:chgData name="Jaroslav Juráček" userId="ef989b35-a18d-4bec-a6ce-ae01e7880259" providerId="ADAL" clId="{923C7F56-6F5D-4899-A0A9-33783B7E96E2}" dt="2023-09-15T21:06:10.089" v="5785" actId="47"/>
        <pc:sldMkLst>
          <pc:docMk/>
          <pc:sldMk cId="1380554194" sldId="855"/>
        </pc:sldMkLst>
      </pc:sldChg>
      <pc:sldChg chg="add del">
        <pc:chgData name="Jaroslav Juráček" userId="ef989b35-a18d-4bec-a6ce-ae01e7880259" providerId="ADAL" clId="{923C7F56-6F5D-4899-A0A9-33783B7E96E2}" dt="2023-09-15T21:06:10.842" v="5786" actId="47"/>
        <pc:sldMkLst>
          <pc:docMk/>
          <pc:sldMk cId="1856803893" sldId="856"/>
        </pc:sldMkLst>
      </pc:sldChg>
      <pc:sldChg chg="add del">
        <pc:chgData name="Jaroslav Juráček" userId="ef989b35-a18d-4bec-a6ce-ae01e7880259" providerId="ADAL" clId="{923C7F56-6F5D-4899-A0A9-33783B7E96E2}" dt="2023-09-15T21:06:11.444" v="5787" actId="47"/>
        <pc:sldMkLst>
          <pc:docMk/>
          <pc:sldMk cId="2998864036" sldId="857"/>
        </pc:sldMkLst>
      </pc:sldChg>
      <pc:sldChg chg="add del">
        <pc:chgData name="Jaroslav Juráček" userId="ef989b35-a18d-4bec-a6ce-ae01e7880259" providerId="ADAL" clId="{923C7F56-6F5D-4899-A0A9-33783B7E96E2}" dt="2023-09-15T21:06:11.974" v="5788" actId="47"/>
        <pc:sldMkLst>
          <pc:docMk/>
          <pc:sldMk cId="2705412265" sldId="858"/>
        </pc:sldMkLst>
      </pc:sldChg>
      <pc:sldChg chg="add del">
        <pc:chgData name="Jaroslav Juráček" userId="ef989b35-a18d-4bec-a6ce-ae01e7880259" providerId="ADAL" clId="{923C7F56-6F5D-4899-A0A9-33783B7E96E2}" dt="2023-09-15T21:06:12.534" v="5789" actId="47"/>
        <pc:sldMkLst>
          <pc:docMk/>
          <pc:sldMk cId="2237224882" sldId="859"/>
        </pc:sldMkLst>
      </pc:sldChg>
      <pc:sldChg chg="add del">
        <pc:chgData name="Jaroslav Juráček" userId="ef989b35-a18d-4bec-a6ce-ae01e7880259" providerId="ADAL" clId="{923C7F56-6F5D-4899-A0A9-33783B7E96E2}" dt="2023-09-15T21:06:13.061" v="5790" actId="47"/>
        <pc:sldMkLst>
          <pc:docMk/>
          <pc:sldMk cId="1283487177" sldId="860"/>
        </pc:sldMkLst>
      </pc:sldChg>
      <pc:sldChg chg="add del">
        <pc:chgData name="Jaroslav Juráček" userId="ef989b35-a18d-4bec-a6ce-ae01e7880259" providerId="ADAL" clId="{923C7F56-6F5D-4899-A0A9-33783B7E96E2}" dt="2023-09-15T21:06:13.604" v="5791" actId="47"/>
        <pc:sldMkLst>
          <pc:docMk/>
          <pc:sldMk cId="104937031" sldId="861"/>
        </pc:sldMkLst>
      </pc:sldChg>
      <pc:sldChg chg="add del">
        <pc:chgData name="Jaroslav Juráček" userId="ef989b35-a18d-4bec-a6ce-ae01e7880259" providerId="ADAL" clId="{923C7F56-6F5D-4899-A0A9-33783B7E96E2}" dt="2023-09-15T21:06:14.138" v="5792" actId="47"/>
        <pc:sldMkLst>
          <pc:docMk/>
          <pc:sldMk cId="3677992926" sldId="862"/>
        </pc:sldMkLst>
      </pc:sldChg>
      <pc:sldChg chg="add del">
        <pc:chgData name="Jaroslav Juráček" userId="ef989b35-a18d-4bec-a6ce-ae01e7880259" providerId="ADAL" clId="{923C7F56-6F5D-4899-A0A9-33783B7E96E2}" dt="2023-09-15T21:06:15.269" v="5793" actId="47"/>
        <pc:sldMkLst>
          <pc:docMk/>
          <pc:sldMk cId="3198399351" sldId="863"/>
        </pc:sldMkLst>
      </pc:sldChg>
      <pc:sldChg chg="addSp modSp new mod ord">
        <pc:chgData name="Jaroslav Juráček" userId="ef989b35-a18d-4bec-a6ce-ae01e7880259" providerId="ADAL" clId="{923C7F56-6F5D-4899-A0A9-33783B7E96E2}" dt="2023-09-15T08:32:49.126" v="2059" actId="207"/>
        <pc:sldMkLst>
          <pc:docMk/>
          <pc:sldMk cId="930296929" sldId="864"/>
        </pc:sldMkLst>
        <pc:spChg chg="add mod">
          <ac:chgData name="Jaroslav Juráček" userId="ef989b35-a18d-4bec-a6ce-ae01e7880259" providerId="ADAL" clId="{923C7F56-6F5D-4899-A0A9-33783B7E96E2}" dt="2023-09-15T08:32:49.126" v="2059" actId="207"/>
          <ac:spMkLst>
            <pc:docMk/>
            <pc:sldMk cId="930296929" sldId="864"/>
            <ac:spMk id="3" creationId="{AA31F62D-DA85-1AAF-677E-2C2432D94E96}"/>
          </ac:spMkLst>
        </pc:spChg>
      </pc:sldChg>
      <pc:sldChg chg="addSp delSp modSp new mod modAnim modNotesTx">
        <pc:chgData name="Jaroslav Juráček" userId="ef989b35-a18d-4bec-a6ce-ae01e7880259" providerId="ADAL" clId="{923C7F56-6F5D-4899-A0A9-33783B7E96E2}" dt="2023-09-15T21:26:52.604" v="7359"/>
        <pc:sldMkLst>
          <pc:docMk/>
          <pc:sldMk cId="4284832552" sldId="865"/>
        </pc:sldMkLst>
        <pc:spChg chg="add del mod">
          <ac:chgData name="Jaroslav Juráček" userId="ef989b35-a18d-4bec-a6ce-ae01e7880259" providerId="ADAL" clId="{923C7F56-6F5D-4899-A0A9-33783B7E96E2}" dt="2023-09-14T07:29:51.480" v="1329" actId="478"/>
          <ac:spMkLst>
            <pc:docMk/>
            <pc:sldMk cId="4284832552" sldId="865"/>
            <ac:spMk id="2" creationId="{5C9671D4-A11A-CAB0-8054-1BB5152B5E2A}"/>
          </ac:spMkLst>
        </pc:spChg>
        <pc:spChg chg="add mod">
          <ac:chgData name="Jaroslav Juráček" userId="ef989b35-a18d-4bec-a6ce-ae01e7880259" providerId="ADAL" clId="{923C7F56-6F5D-4899-A0A9-33783B7E96E2}" dt="2023-09-13T20:40:07.618" v="863" actId="14100"/>
          <ac:spMkLst>
            <pc:docMk/>
            <pc:sldMk cId="4284832552" sldId="865"/>
            <ac:spMk id="3" creationId="{C5FAD5A6-F2DA-9B96-13E1-CD3AFC160BFC}"/>
          </ac:spMkLst>
        </pc:spChg>
        <pc:spChg chg="mod">
          <ac:chgData name="Jaroslav Juráček" userId="ef989b35-a18d-4bec-a6ce-ae01e7880259" providerId="ADAL" clId="{923C7F56-6F5D-4899-A0A9-33783B7E96E2}" dt="2023-09-14T07:26:55.136" v="1254" actId="403"/>
          <ac:spMkLst>
            <pc:docMk/>
            <pc:sldMk cId="4284832552" sldId="865"/>
            <ac:spMk id="5" creationId="{C46A4A0F-FBCC-15AF-4ECC-B9A4F756812D}"/>
          </ac:spMkLst>
        </pc:spChg>
        <pc:spChg chg="mod">
          <ac:chgData name="Jaroslav Juráček" userId="ef989b35-a18d-4bec-a6ce-ae01e7880259" providerId="ADAL" clId="{923C7F56-6F5D-4899-A0A9-33783B7E96E2}" dt="2023-09-14T07:37:15.651" v="1494" actId="255"/>
          <ac:spMkLst>
            <pc:docMk/>
            <pc:sldMk cId="4284832552" sldId="865"/>
            <ac:spMk id="6" creationId="{31D2B1E9-C1DB-995F-8D13-95D5190BCC25}"/>
          </ac:spMkLst>
        </pc:spChg>
        <pc:spChg chg="mod">
          <ac:chgData name="Jaroslav Juráček" userId="ef989b35-a18d-4bec-a6ce-ae01e7880259" providerId="ADAL" clId="{923C7F56-6F5D-4899-A0A9-33783B7E96E2}" dt="2023-09-14T07:37:33.833" v="1497" actId="404"/>
          <ac:spMkLst>
            <pc:docMk/>
            <pc:sldMk cId="4284832552" sldId="865"/>
            <ac:spMk id="7" creationId="{E0303F22-9700-7BDB-86C3-1A4142EFF1A7}"/>
          </ac:spMkLst>
        </pc:spChg>
        <pc:spChg chg="mod">
          <ac:chgData name="Jaroslav Juráček" userId="ef989b35-a18d-4bec-a6ce-ae01e7880259" providerId="ADAL" clId="{923C7F56-6F5D-4899-A0A9-33783B7E96E2}" dt="2023-09-14T07:26:58.181" v="1255" actId="403"/>
          <ac:spMkLst>
            <pc:docMk/>
            <pc:sldMk cId="4284832552" sldId="865"/>
            <ac:spMk id="9" creationId="{9BFF2E0F-ADB2-1724-E093-FEDDF9821497}"/>
          </ac:spMkLst>
        </pc:spChg>
        <pc:spChg chg="mod">
          <ac:chgData name="Jaroslav Juráček" userId="ef989b35-a18d-4bec-a6ce-ae01e7880259" providerId="ADAL" clId="{923C7F56-6F5D-4899-A0A9-33783B7E96E2}" dt="2023-09-14T07:37:20.205" v="1495" actId="404"/>
          <ac:spMkLst>
            <pc:docMk/>
            <pc:sldMk cId="4284832552" sldId="865"/>
            <ac:spMk id="10" creationId="{F108300B-AC60-C8BA-78F1-39919DADDA15}"/>
          </ac:spMkLst>
        </pc:spChg>
        <pc:spChg chg="mod">
          <ac:chgData name="Jaroslav Juráček" userId="ef989b35-a18d-4bec-a6ce-ae01e7880259" providerId="ADAL" clId="{923C7F56-6F5D-4899-A0A9-33783B7E96E2}" dt="2023-09-14T07:37:38.422" v="1498" actId="404"/>
          <ac:spMkLst>
            <pc:docMk/>
            <pc:sldMk cId="4284832552" sldId="865"/>
            <ac:spMk id="11" creationId="{4914EFD5-26F9-C495-E7EE-A7DCC779B494}"/>
          </ac:spMkLst>
        </pc:spChg>
        <pc:spChg chg="mod">
          <ac:chgData name="Jaroslav Juráček" userId="ef989b35-a18d-4bec-a6ce-ae01e7880259" providerId="ADAL" clId="{923C7F56-6F5D-4899-A0A9-33783B7E96E2}" dt="2023-09-14T07:27:11.521" v="1259" actId="2711"/>
          <ac:spMkLst>
            <pc:docMk/>
            <pc:sldMk cId="4284832552" sldId="865"/>
            <ac:spMk id="13" creationId="{ED28DAB2-68B3-3168-2397-83AA42EDC651}"/>
          </ac:spMkLst>
        </pc:spChg>
        <pc:spChg chg="mod">
          <ac:chgData name="Jaroslav Juráček" userId="ef989b35-a18d-4bec-a6ce-ae01e7880259" providerId="ADAL" clId="{923C7F56-6F5D-4899-A0A9-33783B7E96E2}" dt="2023-09-14T07:37:24.013" v="1496" actId="404"/>
          <ac:spMkLst>
            <pc:docMk/>
            <pc:sldMk cId="4284832552" sldId="865"/>
            <ac:spMk id="14" creationId="{1A989FD3-37B6-EBAF-770F-8B57BB7C533F}"/>
          </ac:spMkLst>
        </pc:spChg>
        <pc:spChg chg="mod">
          <ac:chgData name="Jaroslav Juráček" userId="ef989b35-a18d-4bec-a6ce-ae01e7880259" providerId="ADAL" clId="{923C7F56-6F5D-4899-A0A9-33783B7E96E2}" dt="2023-09-14T07:37:41.758" v="1499" actId="404"/>
          <ac:spMkLst>
            <pc:docMk/>
            <pc:sldMk cId="4284832552" sldId="865"/>
            <ac:spMk id="15" creationId="{CF475267-CFCC-CA63-EC46-8B794A08BF20}"/>
          </ac:spMkLst>
        </pc:spChg>
        <pc:spChg chg="mod">
          <ac:chgData name="Jaroslav Juráček" userId="ef989b35-a18d-4bec-a6ce-ae01e7880259" providerId="ADAL" clId="{923C7F56-6F5D-4899-A0A9-33783B7E96E2}" dt="2023-09-14T07:26:52.068" v="1253" actId="403"/>
          <ac:spMkLst>
            <pc:docMk/>
            <pc:sldMk cId="4284832552" sldId="865"/>
            <ac:spMk id="17" creationId="{EC339FA9-B174-C10A-AC47-9FFEE36F7EFC}"/>
          </ac:spMkLst>
        </pc:spChg>
        <pc:spChg chg="mod">
          <ac:chgData name="Jaroslav Juráček" userId="ef989b35-a18d-4bec-a6ce-ae01e7880259" providerId="ADAL" clId="{923C7F56-6F5D-4899-A0A9-33783B7E96E2}" dt="2023-09-13T20:52:53.563" v="1164" actId="2711"/>
          <ac:spMkLst>
            <pc:docMk/>
            <pc:sldMk cId="4284832552" sldId="865"/>
            <ac:spMk id="18" creationId="{F408DAE0-108B-F1B5-4540-B3FF24F79451}"/>
          </ac:spMkLst>
        </pc:spChg>
        <pc:spChg chg="mod">
          <ac:chgData name="Jaroslav Juráček" userId="ef989b35-a18d-4bec-a6ce-ae01e7880259" providerId="ADAL" clId="{923C7F56-6F5D-4899-A0A9-33783B7E96E2}" dt="2023-09-15T21:23:20.657" v="7344" actId="20577"/>
          <ac:spMkLst>
            <pc:docMk/>
            <pc:sldMk cId="4284832552" sldId="865"/>
            <ac:spMk id="19" creationId="{369443AB-EA5A-35A2-FB24-6F5FDECCD624}"/>
          </ac:spMkLst>
        </pc:spChg>
        <pc:spChg chg="add mod">
          <ac:chgData name="Jaroslav Juráček" userId="ef989b35-a18d-4bec-a6ce-ae01e7880259" providerId="ADAL" clId="{923C7F56-6F5D-4899-A0A9-33783B7E96E2}" dt="2023-09-14T08:43:40.719" v="1754" actId="1076"/>
          <ac:spMkLst>
            <pc:docMk/>
            <pc:sldMk cId="4284832552" sldId="865"/>
            <ac:spMk id="20" creationId="{C824333B-E724-4137-EC27-5C1F1438490E}"/>
          </ac:spMkLst>
        </pc:spChg>
        <pc:spChg chg="add mod">
          <ac:chgData name="Jaroslav Juráček" userId="ef989b35-a18d-4bec-a6ce-ae01e7880259" providerId="ADAL" clId="{923C7F56-6F5D-4899-A0A9-33783B7E96E2}" dt="2023-09-14T08:43:35.645" v="1753" actId="1076"/>
          <ac:spMkLst>
            <pc:docMk/>
            <pc:sldMk cId="4284832552" sldId="865"/>
            <ac:spMk id="21" creationId="{D56B8625-7457-2907-A8AC-81F01BA1E3C5}"/>
          </ac:spMkLst>
        </pc:spChg>
        <pc:spChg chg="add mod">
          <ac:chgData name="Jaroslav Juráček" userId="ef989b35-a18d-4bec-a6ce-ae01e7880259" providerId="ADAL" clId="{923C7F56-6F5D-4899-A0A9-33783B7E96E2}" dt="2023-09-14T08:44:35.172" v="1761" actId="1038"/>
          <ac:spMkLst>
            <pc:docMk/>
            <pc:sldMk cId="4284832552" sldId="865"/>
            <ac:spMk id="22" creationId="{3A79E3FF-A797-9C5B-5C99-A7A0D93AD8FE}"/>
          </ac:spMkLst>
        </pc:spChg>
        <pc:spChg chg="add mod">
          <ac:chgData name="Jaroslav Juráček" userId="ef989b35-a18d-4bec-a6ce-ae01e7880259" providerId="ADAL" clId="{923C7F56-6F5D-4899-A0A9-33783B7E96E2}" dt="2023-09-14T08:44:10.278" v="1756" actId="1076"/>
          <ac:spMkLst>
            <pc:docMk/>
            <pc:sldMk cId="4284832552" sldId="865"/>
            <ac:spMk id="23" creationId="{0B54584D-DBDF-89C6-C244-49395E855124}"/>
          </ac:spMkLst>
        </pc:spChg>
        <pc:spChg chg="add mod ord">
          <ac:chgData name="Jaroslav Juráček" userId="ef989b35-a18d-4bec-a6ce-ae01e7880259" providerId="ADAL" clId="{923C7F56-6F5D-4899-A0A9-33783B7E96E2}" dt="2023-09-14T08:44:17.675" v="1757" actId="167"/>
          <ac:spMkLst>
            <pc:docMk/>
            <pc:sldMk cId="4284832552" sldId="865"/>
            <ac:spMk id="24" creationId="{011FC4CE-9615-B29A-EB0F-9DF1D4ED1CAA}"/>
          </ac:spMkLst>
        </pc:spChg>
        <pc:grpChg chg="add mod">
          <ac:chgData name="Jaroslav Juráček" userId="ef989b35-a18d-4bec-a6ce-ae01e7880259" providerId="ADAL" clId="{923C7F56-6F5D-4899-A0A9-33783B7E96E2}" dt="2023-09-14T07:35:57.021" v="1479" actId="1035"/>
          <ac:grpSpMkLst>
            <pc:docMk/>
            <pc:sldMk cId="4284832552" sldId="865"/>
            <ac:grpSpMk id="4" creationId="{6B7F73EC-A5D6-CE33-CC12-FC10AEF59EEB}"/>
          </ac:grpSpMkLst>
        </pc:grpChg>
        <pc:grpChg chg="add mod">
          <ac:chgData name="Jaroslav Juráček" userId="ef989b35-a18d-4bec-a6ce-ae01e7880259" providerId="ADAL" clId="{923C7F56-6F5D-4899-A0A9-33783B7E96E2}" dt="2023-09-14T07:35:57.021" v="1479" actId="1035"/>
          <ac:grpSpMkLst>
            <pc:docMk/>
            <pc:sldMk cId="4284832552" sldId="865"/>
            <ac:grpSpMk id="8" creationId="{DB5076C6-A4E7-939E-88C8-0BDF37F4D402}"/>
          </ac:grpSpMkLst>
        </pc:grpChg>
        <pc:grpChg chg="add mod">
          <ac:chgData name="Jaroslav Juráček" userId="ef989b35-a18d-4bec-a6ce-ae01e7880259" providerId="ADAL" clId="{923C7F56-6F5D-4899-A0A9-33783B7E96E2}" dt="2023-09-14T07:35:57.021" v="1479" actId="1035"/>
          <ac:grpSpMkLst>
            <pc:docMk/>
            <pc:sldMk cId="4284832552" sldId="865"/>
            <ac:grpSpMk id="12" creationId="{59F9C624-D925-3CE4-789A-BE9A54A0B387}"/>
          </ac:grpSpMkLst>
        </pc:grpChg>
        <pc:grpChg chg="add mod">
          <ac:chgData name="Jaroslav Juráček" userId="ef989b35-a18d-4bec-a6ce-ae01e7880259" providerId="ADAL" clId="{923C7F56-6F5D-4899-A0A9-33783B7E96E2}" dt="2023-09-14T07:35:48.317" v="1465" actId="1035"/>
          <ac:grpSpMkLst>
            <pc:docMk/>
            <pc:sldMk cId="4284832552" sldId="865"/>
            <ac:grpSpMk id="16" creationId="{59562E92-0157-085F-6E8D-2460515BF41F}"/>
          </ac:grpSpMkLst>
        </pc:grpChg>
        <pc:picChg chg="add mod">
          <ac:chgData name="Jaroslav Juráček" userId="ef989b35-a18d-4bec-a6ce-ae01e7880259" providerId="ADAL" clId="{923C7F56-6F5D-4899-A0A9-33783B7E96E2}" dt="2023-09-15T08:40:59.539" v="2123" actId="1038"/>
          <ac:picMkLst>
            <pc:docMk/>
            <pc:sldMk cId="4284832552" sldId="865"/>
            <ac:picMk id="25" creationId="{02F28A2F-ECE8-F68A-1A15-421F2FBDF951}"/>
          </ac:picMkLst>
        </pc:picChg>
      </pc:sldChg>
      <pc:sldChg chg="addSp delSp modSp new mod modAnim">
        <pc:chgData name="Jaroslav Juráček" userId="ef989b35-a18d-4bec-a6ce-ae01e7880259" providerId="ADAL" clId="{923C7F56-6F5D-4899-A0A9-33783B7E96E2}" dt="2023-09-15T21:28:05.977" v="7367"/>
        <pc:sldMkLst>
          <pc:docMk/>
          <pc:sldMk cId="4189119758" sldId="866"/>
        </pc:sldMkLst>
        <pc:spChg chg="add del mod">
          <ac:chgData name="Jaroslav Juráček" userId="ef989b35-a18d-4bec-a6ce-ae01e7880259" providerId="ADAL" clId="{923C7F56-6F5D-4899-A0A9-33783B7E96E2}" dt="2023-09-15T10:14:11.479" v="2298" actId="478"/>
          <ac:spMkLst>
            <pc:docMk/>
            <pc:sldMk cId="4189119758" sldId="866"/>
            <ac:spMk id="3" creationId="{7D36534A-9ED8-E1E9-DB22-88144C86FA73}"/>
          </ac:spMkLst>
        </pc:spChg>
        <pc:spChg chg="add mod">
          <ac:chgData name="Jaroslav Juráček" userId="ef989b35-a18d-4bec-a6ce-ae01e7880259" providerId="ADAL" clId="{923C7F56-6F5D-4899-A0A9-33783B7E96E2}" dt="2023-09-14T07:39:15.448" v="1520"/>
          <ac:spMkLst>
            <pc:docMk/>
            <pc:sldMk cId="4189119758" sldId="866"/>
            <ac:spMk id="4" creationId="{F3750277-784C-5EC2-46A7-E5594667912D}"/>
          </ac:spMkLst>
        </pc:spChg>
        <pc:spChg chg="add del mod">
          <ac:chgData name="Jaroslav Juráček" userId="ef989b35-a18d-4bec-a6ce-ae01e7880259" providerId="ADAL" clId="{923C7F56-6F5D-4899-A0A9-33783B7E96E2}" dt="2023-09-15T10:14:15.247" v="2299" actId="478"/>
          <ac:spMkLst>
            <pc:docMk/>
            <pc:sldMk cId="4189119758" sldId="866"/>
            <ac:spMk id="5" creationId="{14C2D583-043F-FFE3-E38F-03D189A9FE7C}"/>
          </ac:spMkLst>
        </pc:spChg>
        <pc:spChg chg="add mod">
          <ac:chgData name="Jaroslav Juráček" userId="ef989b35-a18d-4bec-a6ce-ae01e7880259" providerId="ADAL" clId="{923C7F56-6F5D-4899-A0A9-33783B7E96E2}" dt="2023-09-15T21:27:31.094" v="7360" actId="21"/>
          <ac:spMkLst>
            <pc:docMk/>
            <pc:sldMk cId="4189119758" sldId="866"/>
            <ac:spMk id="9" creationId="{F5BDED98-01DB-B0A2-0B72-518D13306733}"/>
          </ac:spMkLst>
        </pc:spChg>
        <pc:spChg chg="add del mod">
          <ac:chgData name="Jaroslav Juráček" userId="ef989b35-a18d-4bec-a6ce-ae01e7880259" providerId="ADAL" clId="{923C7F56-6F5D-4899-A0A9-33783B7E96E2}" dt="2023-09-14T20:46:30.042" v="2028" actId="478"/>
          <ac:spMkLst>
            <pc:docMk/>
            <pc:sldMk cId="4189119758" sldId="866"/>
            <ac:spMk id="11" creationId="{39AE8F48-6B8D-1708-BADD-E655853DCB52}"/>
          </ac:spMkLst>
        </pc:spChg>
        <pc:spChg chg="add mod">
          <ac:chgData name="Jaroslav Juráček" userId="ef989b35-a18d-4bec-a6ce-ae01e7880259" providerId="ADAL" clId="{923C7F56-6F5D-4899-A0A9-33783B7E96E2}" dt="2023-09-15T21:27:57.453" v="7366" actId="20577"/>
          <ac:spMkLst>
            <pc:docMk/>
            <pc:sldMk cId="4189119758" sldId="866"/>
            <ac:spMk id="15" creationId="{75953076-08DA-48A8-AFB3-C72245C51FE6}"/>
          </ac:spMkLst>
        </pc:spChg>
        <pc:picChg chg="add del mod">
          <ac:chgData name="Jaroslav Juráček" userId="ef989b35-a18d-4bec-a6ce-ae01e7880259" providerId="ADAL" clId="{923C7F56-6F5D-4899-A0A9-33783B7E96E2}" dt="2023-09-14T12:25:10.755" v="1932" actId="21"/>
          <ac:picMkLst>
            <pc:docMk/>
            <pc:sldMk cId="4189119758" sldId="866"/>
            <ac:picMk id="7" creationId="{474BEAAC-61F6-EC56-DFAB-E9FFF430A0B0}"/>
          </ac:picMkLst>
        </pc:picChg>
        <pc:picChg chg="add mod modCrop">
          <ac:chgData name="Jaroslav Juráček" userId="ef989b35-a18d-4bec-a6ce-ae01e7880259" providerId="ADAL" clId="{923C7F56-6F5D-4899-A0A9-33783B7E96E2}" dt="2023-09-15T16:26:28.061" v="3678" actId="732"/>
          <ac:picMkLst>
            <pc:docMk/>
            <pc:sldMk cId="4189119758" sldId="866"/>
            <ac:picMk id="13" creationId="{914E22C3-84C3-3CC2-15F3-14B81540BB03}"/>
          </ac:picMkLst>
        </pc:picChg>
      </pc:sldChg>
      <pc:sldChg chg="addSp modSp new del mod">
        <pc:chgData name="Jaroslav Juráček" userId="ef989b35-a18d-4bec-a6ce-ae01e7880259" providerId="ADAL" clId="{923C7F56-6F5D-4899-A0A9-33783B7E96E2}" dt="2023-09-15T20:26:52.484" v="5031" actId="47"/>
        <pc:sldMkLst>
          <pc:docMk/>
          <pc:sldMk cId="2997672099" sldId="867"/>
        </pc:sldMkLst>
        <pc:spChg chg="add mod">
          <ac:chgData name="Jaroslav Juráček" userId="ef989b35-a18d-4bec-a6ce-ae01e7880259" providerId="ADAL" clId="{923C7F56-6F5D-4899-A0A9-33783B7E96E2}" dt="2023-09-13T15:38:13.400" v="320" actId="20577"/>
          <ac:spMkLst>
            <pc:docMk/>
            <pc:sldMk cId="2997672099" sldId="867"/>
            <ac:spMk id="2" creationId="{9011ECBD-5DE8-59A8-3D66-2F21D0B85121}"/>
          </ac:spMkLst>
        </pc:spChg>
      </pc:sldChg>
      <pc:sldChg chg="addSp delSp modSp new mod ord modAnim modNotesTx">
        <pc:chgData name="Jaroslav Juráček" userId="ef989b35-a18d-4bec-a6ce-ae01e7880259" providerId="ADAL" clId="{923C7F56-6F5D-4899-A0A9-33783B7E96E2}" dt="2023-09-15T21:26:14.296" v="7355"/>
        <pc:sldMkLst>
          <pc:docMk/>
          <pc:sldMk cId="153689331" sldId="868"/>
        </pc:sldMkLst>
        <pc:spChg chg="add del mod">
          <ac:chgData name="Jaroslav Juráček" userId="ef989b35-a18d-4bec-a6ce-ae01e7880259" providerId="ADAL" clId="{923C7F56-6F5D-4899-A0A9-33783B7E96E2}" dt="2023-09-15T08:45:07.191" v="2158" actId="478"/>
          <ac:spMkLst>
            <pc:docMk/>
            <pc:sldMk cId="153689331" sldId="868"/>
            <ac:spMk id="3" creationId="{D57F0088-F164-47B1-1147-3682EEF6D8E2}"/>
          </ac:spMkLst>
        </pc:spChg>
        <pc:spChg chg="add mod">
          <ac:chgData name="Jaroslav Juráček" userId="ef989b35-a18d-4bec-a6ce-ae01e7880259" providerId="ADAL" clId="{923C7F56-6F5D-4899-A0A9-33783B7E96E2}" dt="2023-09-15T08:43:43.285" v="2125" actId="14100"/>
          <ac:spMkLst>
            <pc:docMk/>
            <pc:sldMk cId="153689331" sldId="868"/>
            <ac:spMk id="5" creationId="{873F17A1-35C8-36A0-79EB-98D797732A64}"/>
          </ac:spMkLst>
        </pc:spChg>
        <pc:spChg chg="add mod">
          <ac:chgData name="Jaroslav Juráček" userId="ef989b35-a18d-4bec-a6ce-ae01e7880259" providerId="ADAL" clId="{923C7F56-6F5D-4899-A0A9-33783B7E96E2}" dt="2023-09-14T07:45:26.553" v="1557" actId="20577"/>
          <ac:spMkLst>
            <pc:docMk/>
            <pc:sldMk cId="153689331" sldId="868"/>
            <ac:spMk id="6" creationId="{0DC45336-20EB-C447-4C6C-B57DC699BB2E}"/>
          </ac:spMkLst>
        </pc:spChg>
        <pc:spChg chg="add mod">
          <ac:chgData name="Jaroslav Juráček" userId="ef989b35-a18d-4bec-a6ce-ae01e7880259" providerId="ADAL" clId="{923C7F56-6F5D-4899-A0A9-33783B7E96E2}" dt="2023-09-15T15:49:01.597" v="3633" actId="1035"/>
          <ac:spMkLst>
            <pc:docMk/>
            <pc:sldMk cId="153689331" sldId="868"/>
            <ac:spMk id="7" creationId="{534C330B-14F4-A53D-F497-F52A3CB17B46}"/>
          </ac:spMkLst>
        </pc:spChg>
      </pc:sldChg>
      <pc:sldChg chg="addSp delSp modSp add mod setBg">
        <pc:chgData name="Jaroslav Juráček" userId="ef989b35-a18d-4bec-a6ce-ae01e7880259" providerId="ADAL" clId="{923C7F56-6F5D-4899-A0A9-33783B7E96E2}" dt="2023-09-15T10:22:15.445" v="2358" actId="29295"/>
        <pc:sldMkLst>
          <pc:docMk/>
          <pc:sldMk cId="1322177296" sldId="869"/>
        </pc:sldMkLst>
        <pc:spChg chg="del mod ord">
          <ac:chgData name="Jaroslav Juráček" userId="ef989b35-a18d-4bec-a6ce-ae01e7880259" providerId="ADAL" clId="{923C7F56-6F5D-4899-A0A9-33783B7E96E2}" dt="2023-09-15T10:13:59.063" v="2296" actId="478"/>
          <ac:spMkLst>
            <pc:docMk/>
            <pc:sldMk cId="1322177296" sldId="869"/>
            <ac:spMk id="3" creationId="{7D36534A-9ED8-E1E9-DB22-88144C86FA73}"/>
          </ac:spMkLst>
        </pc:spChg>
        <pc:spChg chg="mod ord">
          <ac:chgData name="Jaroslav Juráček" userId="ef989b35-a18d-4bec-a6ce-ae01e7880259" providerId="ADAL" clId="{923C7F56-6F5D-4899-A0A9-33783B7E96E2}" dt="2023-09-15T08:59:22.872" v="2187" actId="26606"/>
          <ac:spMkLst>
            <pc:docMk/>
            <pc:sldMk cId="1322177296" sldId="869"/>
            <ac:spMk id="4" creationId="{F3750277-784C-5EC2-46A7-E5594667912D}"/>
          </ac:spMkLst>
        </pc:spChg>
        <pc:spChg chg="del mod ord">
          <ac:chgData name="Jaroslav Juráček" userId="ef989b35-a18d-4bec-a6ce-ae01e7880259" providerId="ADAL" clId="{923C7F56-6F5D-4899-A0A9-33783B7E96E2}" dt="2023-09-15T10:14:04.514" v="2297" actId="478"/>
          <ac:spMkLst>
            <pc:docMk/>
            <pc:sldMk cId="1322177296" sldId="869"/>
            <ac:spMk id="5" creationId="{14C2D583-043F-FFE3-E38F-03D189A9FE7C}"/>
          </ac:spMkLst>
        </pc:spChg>
        <pc:spChg chg="add mod">
          <ac:chgData name="Jaroslav Juráček" userId="ef989b35-a18d-4bec-a6ce-ae01e7880259" providerId="ADAL" clId="{923C7F56-6F5D-4899-A0A9-33783B7E96E2}" dt="2023-09-15T10:19:44.467" v="2336" actId="113"/>
          <ac:spMkLst>
            <pc:docMk/>
            <pc:sldMk cId="1322177296" sldId="869"/>
            <ac:spMk id="7" creationId="{27431ACC-CFBD-7857-0C26-62E40441B288}"/>
          </ac:spMkLst>
        </pc:spChg>
        <pc:spChg chg="del">
          <ac:chgData name="Jaroslav Juráček" userId="ef989b35-a18d-4bec-a6ce-ae01e7880259" providerId="ADAL" clId="{923C7F56-6F5D-4899-A0A9-33783B7E96E2}" dt="2023-09-14T20:58:06.908" v="2042" actId="478"/>
          <ac:spMkLst>
            <pc:docMk/>
            <pc:sldMk cId="1322177296" sldId="869"/>
            <ac:spMk id="9" creationId="{F5BDED98-01DB-B0A2-0B72-518D13306733}"/>
          </ac:spMkLst>
        </pc:spChg>
        <pc:spChg chg="add mod">
          <ac:chgData name="Jaroslav Juráček" userId="ef989b35-a18d-4bec-a6ce-ae01e7880259" providerId="ADAL" clId="{923C7F56-6F5D-4899-A0A9-33783B7E96E2}" dt="2023-09-15T10:19:30.576" v="2335" actId="113"/>
          <ac:spMkLst>
            <pc:docMk/>
            <pc:sldMk cId="1322177296" sldId="869"/>
            <ac:spMk id="12" creationId="{5C96C867-984C-FEFA-A803-A2F6C3213409}"/>
          </ac:spMkLst>
        </pc:spChg>
        <pc:spChg chg="add mod">
          <ac:chgData name="Jaroslav Juráček" userId="ef989b35-a18d-4bec-a6ce-ae01e7880259" providerId="ADAL" clId="{923C7F56-6F5D-4899-A0A9-33783B7E96E2}" dt="2023-09-15T10:19:23.671" v="2334" actId="113"/>
          <ac:spMkLst>
            <pc:docMk/>
            <pc:sldMk cId="1322177296" sldId="869"/>
            <ac:spMk id="14" creationId="{5B2B4993-578A-E646-DF5F-AF55F942EA81}"/>
          </ac:spMkLst>
        </pc:spChg>
        <pc:spChg chg="add del">
          <ac:chgData name="Jaroslav Juráček" userId="ef989b35-a18d-4bec-a6ce-ae01e7880259" providerId="ADAL" clId="{923C7F56-6F5D-4899-A0A9-33783B7E96E2}" dt="2023-09-15T08:59:22.872" v="2187" actId="26606"/>
          <ac:spMkLst>
            <pc:docMk/>
            <pc:sldMk cId="1322177296" sldId="869"/>
            <ac:spMk id="15" creationId="{2172A0AC-3DCE-4672-BCAF-28FEF91F6020}"/>
          </ac:spMkLst>
        </pc:spChg>
        <pc:spChg chg="add del">
          <ac:chgData name="Jaroslav Juráček" userId="ef989b35-a18d-4bec-a6ce-ae01e7880259" providerId="ADAL" clId="{923C7F56-6F5D-4899-A0A9-33783B7E96E2}" dt="2023-09-15T08:59:22.872" v="2187" actId="26606"/>
          <ac:spMkLst>
            <pc:docMk/>
            <pc:sldMk cId="1322177296" sldId="869"/>
            <ac:spMk id="17" creationId="{AE6F1C77-EDC9-4C5F-8C1C-62DD46BDA3C3}"/>
          </ac:spMkLst>
        </pc:spChg>
        <pc:spChg chg="add mod">
          <ac:chgData name="Jaroslav Juráček" userId="ef989b35-a18d-4bec-a6ce-ae01e7880259" providerId="ADAL" clId="{923C7F56-6F5D-4899-A0A9-33783B7E96E2}" dt="2023-09-15T10:19:17.999" v="2333" actId="113"/>
          <ac:spMkLst>
            <pc:docMk/>
            <pc:sldMk cId="1322177296" sldId="869"/>
            <ac:spMk id="18" creationId="{6589AC52-77C5-6CEC-BE63-50AA9C04725E}"/>
          </ac:spMkLst>
        </pc:spChg>
        <pc:spChg chg="add mod">
          <ac:chgData name="Jaroslav Juráček" userId="ef989b35-a18d-4bec-a6ce-ae01e7880259" providerId="ADAL" clId="{923C7F56-6F5D-4899-A0A9-33783B7E96E2}" dt="2023-09-15T10:19:13.784" v="2332" actId="113"/>
          <ac:spMkLst>
            <pc:docMk/>
            <pc:sldMk cId="1322177296" sldId="869"/>
            <ac:spMk id="20" creationId="{FB735545-07D2-246B-3F5D-81D0D9D54BD2}"/>
          </ac:spMkLst>
        </pc:spChg>
        <pc:picChg chg="add mod modCrop">
          <ac:chgData name="Jaroslav Juráček" userId="ef989b35-a18d-4bec-a6ce-ae01e7880259" providerId="ADAL" clId="{923C7F56-6F5D-4899-A0A9-33783B7E96E2}" dt="2023-09-15T10:22:15.445" v="2358" actId="29295"/>
          <ac:picMkLst>
            <pc:docMk/>
            <pc:sldMk cId="1322177296" sldId="869"/>
            <ac:picMk id="2" creationId="{E56F19CA-6C1C-9A3E-EC61-CCF130181824}"/>
          </ac:picMkLst>
        </pc:picChg>
        <pc:picChg chg="add del mod">
          <ac:chgData name="Jaroslav Juráček" userId="ef989b35-a18d-4bec-a6ce-ae01e7880259" providerId="ADAL" clId="{923C7F56-6F5D-4899-A0A9-33783B7E96E2}" dt="2023-09-15T10:08:59.895" v="2211" actId="21"/>
          <ac:picMkLst>
            <pc:docMk/>
            <pc:sldMk cId="1322177296" sldId="869"/>
            <ac:picMk id="10" creationId="{1D04A695-DBA1-3F8E-C116-BE11760521CB}"/>
          </ac:picMkLst>
        </pc:picChg>
        <pc:cxnChg chg="add mod">
          <ac:chgData name="Jaroslav Juráček" userId="ef989b35-a18d-4bec-a6ce-ae01e7880259" providerId="ADAL" clId="{923C7F56-6F5D-4899-A0A9-33783B7E96E2}" dt="2023-09-15T10:20:14.442" v="2340" actId="208"/>
          <ac:cxnSpMkLst>
            <pc:docMk/>
            <pc:sldMk cId="1322177296" sldId="869"/>
            <ac:cxnSpMk id="22" creationId="{EC4F0758-45BE-478F-9F07-188792002301}"/>
          </ac:cxnSpMkLst>
        </pc:cxnChg>
        <pc:cxnChg chg="add mod">
          <ac:chgData name="Jaroslav Juráček" userId="ef989b35-a18d-4bec-a6ce-ae01e7880259" providerId="ADAL" clId="{923C7F56-6F5D-4899-A0A9-33783B7E96E2}" dt="2023-09-15T10:21:47.932" v="2357" actId="208"/>
          <ac:cxnSpMkLst>
            <pc:docMk/>
            <pc:sldMk cId="1322177296" sldId="869"/>
            <ac:cxnSpMk id="24" creationId="{D92423EE-2888-8D12-9E2B-1BBC6E6876FD}"/>
          </ac:cxnSpMkLst>
        </pc:cxnChg>
        <pc:cxnChg chg="add mod">
          <ac:chgData name="Jaroslav Juráček" userId="ef989b35-a18d-4bec-a6ce-ae01e7880259" providerId="ADAL" clId="{923C7F56-6F5D-4899-A0A9-33783B7E96E2}" dt="2023-09-15T10:21:33.111" v="2355" actId="208"/>
          <ac:cxnSpMkLst>
            <pc:docMk/>
            <pc:sldMk cId="1322177296" sldId="869"/>
            <ac:cxnSpMk id="26" creationId="{52A913F0-72C9-C6CF-800A-31BB38B61BFF}"/>
          </ac:cxnSpMkLst>
        </pc:cxnChg>
        <pc:cxnChg chg="add mod">
          <ac:chgData name="Jaroslav Juráček" userId="ef989b35-a18d-4bec-a6ce-ae01e7880259" providerId="ADAL" clId="{923C7F56-6F5D-4899-A0A9-33783B7E96E2}" dt="2023-09-15T10:21:25.107" v="2354" actId="208"/>
          <ac:cxnSpMkLst>
            <pc:docMk/>
            <pc:sldMk cId="1322177296" sldId="869"/>
            <ac:cxnSpMk id="28" creationId="{57403C12-6A84-8E64-A980-BBCDC0482708}"/>
          </ac:cxnSpMkLst>
        </pc:cxnChg>
        <pc:cxnChg chg="add mod">
          <ac:chgData name="Jaroslav Juráček" userId="ef989b35-a18d-4bec-a6ce-ae01e7880259" providerId="ADAL" clId="{923C7F56-6F5D-4899-A0A9-33783B7E96E2}" dt="2023-09-15T10:21:18.387" v="2353" actId="208"/>
          <ac:cxnSpMkLst>
            <pc:docMk/>
            <pc:sldMk cId="1322177296" sldId="869"/>
            <ac:cxnSpMk id="30" creationId="{9A89EB40-4C30-C00F-EC1F-0ADCC30EBE12}"/>
          </ac:cxnSpMkLst>
        </pc:cxnChg>
      </pc:sldChg>
      <pc:sldChg chg="addSp modSp new">
        <pc:chgData name="Jaroslav Juráček" userId="ef989b35-a18d-4bec-a6ce-ae01e7880259" providerId="ADAL" clId="{923C7F56-6F5D-4899-A0A9-33783B7E96E2}" dt="2023-09-15T12:07:15.314" v="3210"/>
        <pc:sldMkLst>
          <pc:docMk/>
          <pc:sldMk cId="260698387" sldId="870"/>
        </pc:sldMkLst>
        <pc:picChg chg="add mod">
          <ac:chgData name="Jaroslav Juráček" userId="ef989b35-a18d-4bec-a6ce-ae01e7880259" providerId="ADAL" clId="{923C7F56-6F5D-4899-A0A9-33783B7E96E2}" dt="2023-09-15T12:07:15.314" v="3210"/>
          <ac:picMkLst>
            <pc:docMk/>
            <pc:sldMk cId="260698387" sldId="870"/>
            <ac:picMk id="2" creationId="{E9FA29B1-F136-88AE-1379-935A5CB3B9D6}"/>
          </ac:picMkLst>
        </pc:picChg>
      </pc:sldChg>
      <pc:sldChg chg="addSp delSp modSp new mod modAnim modNotesTx">
        <pc:chgData name="Jaroslav Juráček" userId="ef989b35-a18d-4bec-a6ce-ae01e7880259" providerId="ADAL" clId="{923C7F56-6F5D-4899-A0A9-33783B7E96E2}" dt="2023-09-15T21:32:59.076" v="7430" actId="1076"/>
        <pc:sldMkLst>
          <pc:docMk/>
          <pc:sldMk cId="2242516016" sldId="871"/>
        </pc:sldMkLst>
        <pc:spChg chg="add mod">
          <ac:chgData name="Jaroslav Juráček" userId="ef989b35-a18d-4bec-a6ce-ae01e7880259" providerId="ADAL" clId="{923C7F56-6F5D-4899-A0A9-33783B7E96E2}" dt="2023-09-15T17:08:18.210" v="4002" actId="20577"/>
          <ac:spMkLst>
            <pc:docMk/>
            <pc:sldMk cId="2242516016" sldId="871"/>
            <ac:spMk id="12" creationId="{114C1CDE-FD89-7993-9D7E-886E6658E93A}"/>
          </ac:spMkLst>
        </pc:spChg>
        <pc:picChg chg="add del mod">
          <ac:chgData name="Jaroslav Juráček" userId="ef989b35-a18d-4bec-a6ce-ae01e7880259" providerId="ADAL" clId="{923C7F56-6F5D-4899-A0A9-33783B7E96E2}" dt="2023-09-15T16:22:10.079" v="3661" actId="478"/>
          <ac:picMkLst>
            <pc:docMk/>
            <pc:sldMk cId="2242516016" sldId="871"/>
            <ac:picMk id="3" creationId="{0B00A3DB-6491-326F-C0AC-97F315227A55}"/>
          </ac:picMkLst>
        </pc:picChg>
        <pc:picChg chg="add del mod">
          <ac:chgData name="Jaroslav Juráček" userId="ef989b35-a18d-4bec-a6ce-ae01e7880259" providerId="ADAL" clId="{923C7F56-6F5D-4899-A0A9-33783B7E96E2}" dt="2023-09-15T17:07:39.023" v="3964" actId="478"/>
          <ac:picMkLst>
            <pc:docMk/>
            <pc:sldMk cId="2242516016" sldId="871"/>
            <ac:picMk id="5" creationId="{650534AE-25F9-BC73-2CC4-C9DBE1B4F289}"/>
          </ac:picMkLst>
        </pc:picChg>
        <pc:picChg chg="add del mod">
          <ac:chgData name="Jaroslav Juráček" userId="ef989b35-a18d-4bec-a6ce-ae01e7880259" providerId="ADAL" clId="{923C7F56-6F5D-4899-A0A9-33783B7E96E2}" dt="2023-09-15T17:07:46.452" v="3967" actId="478"/>
          <ac:picMkLst>
            <pc:docMk/>
            <pc:sldMk cId="2242516016" sldId="871"/>
            <ac:picMk id="7" creationId="{08CF7E51-0C08-FA72-3C39-D142A05E4ABF}"/>
          </ac:picMkLst>
        </pc:picChg>
        <pc:picChg chg="add del mod">
          <ac:chgData name="Jaroslav Juráček" userId="ef989b35-a18d-4bec-a6ce-ae01e7880259" providerId="ADAL" clId="{923C7F56-6F5D-4899-A0A9-33783B7E96E2}" dt="2023-09-15T17:07:36.606" v="3963" actId="478"/>
          <ac:picMkLst>
            <pc:docMk/>
            <pc:sldMk cId="2242516016" sldId="871"/>
            <ac:picMk id="8" creationId="{EF062F5B-CB92-6833-7219-E679AEE2B2FF}"/>
          </ac:picMkLst>
        </pc:picChg>
        <pc:picChg chg="add mod">
          <ac:chgData name="Jaroslav Juráček" userId="ef989b35-a18d-4bec-a6ce-ae01e7880259" providerId="ADAL" clId="{923C7F56-6F5D-4899-A0A9-33783B7E96E2}" dt="2023-09-15T17:08:40.987" v="4008" actId="1076"/>
          <ac:picMkLst>
            <pc:docMk/>
            <pc:sldMk cId="2242516016" sldId="871"/>
            <ac:picMk id="10" creationId="{0172E7AD-77BD-891D-3C49-C7258E180AFD}"/>
          </ac:picMkLst>
        </pc:picChg>
        <pc:picChg chg="add mod modCrop">
          <ac:chgData name="Jaroslav Juráček" userId="ef989b35-a18d-4bec-a6ce-ae01e7880259" providerId="ADAL" clId="{923C7F56-6F5D-4899-A0A9-33783B7E96E2}" dt="2023-09-15T21:32:59.076" v="7430" actId="1076"/>
          <ac:picMkLst>
            <pc:docMk/>
            <pc:sldMk cId="2242516016" sldId="871"/>
            <ac:picMk id="11" creationId="{68C24940-AF23-A5F8-BA39-C0348E358C07}"/>
          </ac:picMkLst>
        </pc:picChg>
        <pc:picChg chg="add mod modCrop">
          <ac:chgData name="Jaroslav Juráček" userId="ef989b35-a18d-4bec-a6ce-ae01e7880259" providerId="ADAL" clId="{923C7F56-6F5D-4899-A0A9-33783B7E96E2}" dt="2023-09-15T21:32:49.716" v="7429" actId="1076"/>
          <ac:picMkLst>
            <pc:docMk/>
            <pc:sldMk cId="2242516016" sldId="871"/>
            <ac:picMk id="14" creationId="{69E527E5-87C3-8E27-D04E-13B672AE3D6C}"/>
          </ac:picMkLst>
        </pc:picChg>
      </pc:sldChg>
      <pc:sldChg chg="addSp delSp modSp new mod modAnim modNotesTx">
        <pc:chgData name="Jaroslav Juráček" userId="ef989b35-a18d-4bec-a6ce-ae01e7880259" providerId="ADAL" clId="{923C7F56-6F5D-4899-A0A9-33783B7E96E2}" dt="2023-09-15T21:34:04.169" v="7433"/>
        <pc:sldMkLst>
          <pc:docMk/>
          <pc:sldMk cId="1679234984" sldId="872"/>
        </pc:sldMkLst>
        <pc:spChg chg="add mod">
          <ac:chgData name="Jaroslav Juráček" userId="ef989b35-a18d-4bec-a6ce-ae01e7880259" providerId="ADAL" clId="{923C7F56-6F5D-4899-A0A9-33783B7E96E2}" dt="2023-09-15T18:42:43.349" v="4545" actId="14100"/>
          <ac:spMkLst>
            <pc:docMk/>
            <pc:sldMk cId="1679234984" sldId="872"/>
            <ac:spMk id="4" creationId="{48497EBC-66D4-3A1B-1444-F380EE758B89}"/>
          </ac:spMkLst>
        </pc:spChg>
        <pc:spChg chg="add mod">
          <ac:chgData name="Jaroslav Juráček" userId="ef989b35-a18d-4bec-a6ce-ae01e7880259" providerId="ADAL" clId="{923C7F56-6F5D-4899-A0A9-33783B7E96E2}" dt="2023-09-15T18:14:52.804" v="4401" actId="20577"/>
          <ac:spMkLst>
            <pc:docMk/>
            <pc:sldMk cId="1679234984" sldId="872"/>
            <ac:spMk id="5" creationId="{64BA8DAD-8316-3506-70D7-C11679918E2C}"/>
          </ac:spMkLst>
        </pc:spChg>
        <pc:spChg chg="add mod">
          <ac:chgData name="Jaroslav Juráček" userId="ef989b35-a18d-4bec-a6ce-ae01e7880259" providerId="ADAL" clId="{923C7F56-6F5D-4899-A0A9-33783B7E96E2}" dt="2023-09-15T17:50:17.762" v="4218" actId="1076"/>
          <ac:spMkLst>
            <pc:docMk/>
            <pc:sldMk cId="1679234984" sldId="872"/>
            <ac:spMk id="11" creationId="{74BE9C00-9B6C-C940-A79E-467452040EAB}"/>
          </ac:spMkLst>
        </pc:spChg>
        <pc:spChg chg="add mod">
          <ac:chgData name="Jaroslav Juráček" userId="ef989b35-a18d-4bec-a6ce-ae01e7880259" providerId="ADAL" clId="{923C7F56-6F5D-4899-A0A9-33783B7E96E2}" dt="2023-09-15T18:46:19.770" v="4547" actId="1076"/>
          <ac:spMkLst>
            <pc:docMk/>
            <pc:sldMk cId="1679234984" sldId="872"/>
            <ac:spMk id="13" creationId="{A4343CD5-A5FF-D6E8-3775-B47846AFEA6F}"/>
          </ac:spMkLst>
        </pc:spChg>
        <pc:picChg chg="add del mod">
          <ac:chgData name="Jaroslav Juráček" userId="ef989b35-a18d-4bec-a6ce-ae01e7880259" providerId="ADAL" clId="{923C7F56-6F5D-4899-A0A9-33783B7E96E2}" dt="2023-09-15T17:27:16.614" v="4160" actId="21"/>
          <ac:picMkLst>
            <pc:docMk/>
            <pc:sldMk cId="1679234984" sldId="872"/>
            <ac:picMk id="2" creationId="{16F7A00F-06B4-9704-2F20-7D8E0DC03F4E}"/>
          </ac:picMkLst>
        </pc:picChg>
        <pc:picChg chg="add del mod">
          <ac:chgData name="Jaroslav Juráček" userId="ef989b35-a18d-4bec-a6ce-ae01e7880259" providerId="ADAL" clId="{923C7F56-6F5D-4899-A0A9-33783B7E96E2}" dt="2023-09-15T17:42:51.479" v="4188" actId="478"/>
          <ac:picMkLst>
            <pc:docMk/>
            <pc:sldMk cId="1679234984" sldId="872"/>
            <ac:picMk id="6" creationId="{76ED3AE6-751F-1153-C026-308A04DDD9EE}"/>
          </ac:picMkLst>
        </pc:picChg>
        <pc:picChg chg="add del mod modCrop">
          <ac:chgData name="Jaroslav Juráček" userId="ef989b35-a18d-4bec-a6ce-ae01e7880259" providerId="ADAL" clId="{923C7F56-6F5D-4899-A0A9-33783B7E96E2}" dt="2023-09-15T17:48:33.348" v="4200" actId="478"/>
          <ac:picMkLst>
            <pc:docMk/>
            <pc:sldMk cId="1679234984" sldId="872"/>
            <ac:picMk id="7" creationId="{277C2F64-6510-1B9A-4051-BEBBE20354BF}"/>
          </ac:picMkLst>
        </pc:picChg>
        <pc:picChg chg="add mod">
          <ac:chgData name="Jaroslav Juráček" userId="ef989b35-a18d-4bec-a6ce-ae01e7880259" providerId="ADAL" clId="{923C7F56-6F5D-4899-A0A9-33783B7E96E2}" dt="2023-09-15T17:43:06.878" v="4190" actId="14100"/>
          <ac:picMkLst>
            <pc:docMk/>
            <pc:sldMk cId="1679234984" sldId="872"/>
            <ac:picMk id="9" creationId="{EBA4DC22-3C0B-1F2C-E2A2-77EFD09A6D7D}"/>
          </ac:picMkLst>
        </pc:picChg>
        <pc:picChg chg="add mod modCrop">
          <ac:chgData name="Jaroslav Juráček" userId="ef989b35-a18d-4bec-a6ce-ae01e7880259" providerId="ADAL" clId="{923C7F56-6F5D-4899-A0A9-33783B7E96E2}" dt="2023-09-15T18:42:48.841" v="4546" actId="1076"/>
          <ac:picMkLst>
            <pc:docMk/>
            <pc:sldMk cId="1679234984" sldId="872"/>
            <ac:picMk id="10" creationId="{9579191E-66E7-1CBB-F773-14047997ECDF}"/>
          </ac:picMkLst>
        </pc:picChg>
        <pc:picChg chg="add del mod">
          <ac:chgData name="Jaroslav Juráček" userId="ef989b35-a18d-4bec-a6ce-ae01e7880259" providerId="ADAL" clId="{923C7F56-6F5D-4899-A0A9-33783B7E96E2}" dt="2023-09-15T18:54:23.986" v="4565" actId="478"/>
          <ac:picMkLst>
            <pc:docMk/>
            <pc:sldMk cId="1679234984" sldId="872"/>
            <ac:picMk id="15" creationId="{968547E7-6665-80D5-9A0F-F2B7A3763E4A}"/>
          </ac:picMkLst>
        </pc:picChg>
      </pc:sldChg>
      <pc:sldChg chg="addSp delSp modSp new mod ord modAnim">
        <pc:chgData name="Jaroslav Juráček" userId="ef989b35-a18d-4bec-a6ce-ae01e7880259" providerId="ADAL" clId="{923C7F56-6F5D-4899-A0A9-33783B7E96E2}" dt="2023-09-15T21:33:18.186" v="7431"/>
        <pc:sldMkLst>
          <pc:docMk/>
          <pc:sldMk cId="66930142" sldId="873"/>
        </pc:sldMkLst>
        <pc:spChg chg="add mod">
          <ac:chgData name="Jaroslav Juráček" userId="ef989b35-a18d-4bec-a6ce-ae01e7880259" providerId="ADAL" clId="{923C7F56-6F5D-4899-A0A9-33783B7E96E2}" dt="2023-09-15T17:20:20.679" v="4069" actId="6549"/>
          <ac:spMkLst>
            <pc:docMk/>
            <pc:sldMk cId="66930142" sldId="873"/>
            <ac:spMk id="6" creationId="{8242FB3A-89CC-787D-3516-09CAADE0FEF9}"/>
          </ac:spMkLst>
        </pc:spChg>
        <pc:spChg chg="add mod">
          <ac:chgData name="Jaroslav Juráček" userId="ef989b35-a18d-4bec-a6ce-ae01e7880259" providerId="ADAL" clId="{923C7F56-6F5D-4899-A0A9-33783B7E96E2}" dt="2023-09-15T17:19:03.636" v="4048" actId="20577"/>
          <ac:spMkLst>
            <pc:docMk/>
            <pc:sldMk cId="66930142" sldId="873"/>
            <ac:spMk id="8" creationId="{78A975C3-62F6-7E5B-17F0-603BA9BA7CBE}"/>
          </ac:spMkLst>
        </pc:spChg>
        <pc:picChg chg="add del mod">
          <ac:chgData name="Jaroslav Juráček" userId="ef989b35-a18d-4bec-a6ce-ae01e7880259" providerId="ADAL" clId="{923C7F56-6F5D-4899-A0A9-33783B7E96E2}" dt="2023-09-15T17:06:41.336" v="3951" actId="478"/>
          <ac:picMkLst>
            <pc:docMk/>
            <pc:sldMk cId="66930142" sldId="873"/>
            <ac:picMk id="2" creationId="{0FD07028-F7D1-742E-4A7C-3DA3448B42E6}"/>
          </ac:picMkLst>
        </pc:picChg>
        <pc:picChg chg="add mod">
          <ac:chgData name="Jaroslav Juráček" userId="ef989b35-a18d-4bec-a6ce-ae01e7880259" providerId="ADAL" clId="{923C7F56-6F5D-4899-A0A9-33783B7E96E2}" dt="2023-09-15T17:16:49.594" v="4024" actId="1076"/>
          <ac:picMkLst>
            <pc:docMk/>
            <pc:sldMk cId="66930142" sldId="873"/>
            <ac:picMk id="4" creationId="{03292D4F-AEFE-EAE6-C01A-E4CA5A9EDF0F}"/>
          </ac:picMkLst>
        </pc:picChg>
        <pc:picChg chg="add mod modCrop">
          <ac:chgData name="Jaroslav Juráček" userId="ef989b35-a18d-4bec-a6ce-ae01e7880259" providerId="ADAL" clId="{923C7F56-6F5D-4899-A0A9-33783B7E96E2}" dt="2023-09-15T17:17:09.499" v="4027" actId="14100"/>
          <ac:picMkLst>
            <pc:docMk/>
            <pc:sldMk cId="66930142" sldId="873"/>
            <ac:picMk id="5" creationId="{C1D18B67-94F6-C8AC-2952-EA98C5AA587A}"/>
          </ac:picMkLst>
        </pc:picChg>
      </pc:sldChg>
      <pc:sldChg chg="addSp delSp modSp add mod modAnim">
        <pc:chgData name="Jaroslav Juráček" userId="ef989b35-a18d-4bec-a6ce-ae01e7880259" providerId="ADAL" clId="{923C7F56-6F5D-4899-A0A9-33783B7E96E2}" dt="2023-09-15T21:33:39.355" v="7432"/>
        <pc:sldMkLst>
          <pc:docMk/>
          <pc:sldMk cId="262048971" sldId="874"/>
        </pc:sldMkLst>
        <pc:spChg chg="add mod">
          <ac:chgData name="Jaroslav Juráček" userId="ef989b35-a18d-4bec-a6ce-ae01e7880259" providerId="ADAL" clId="{923C7F56-6F5D-4899-A0A9-33783B7E96E2}" dt="2023-09-15T17:20:28.392" v="4079" actId="20577"/>
          <ac:spMkLst>
            <pc:docMk/>
            <pc:sldMk cId="262048971" sldId="874"/>
            <ac:spMk id="2" creationId="{32578499-BE20-4263-AA10-BABF4705D3E6}"/>
          </ac:spMkLst>
        </pc:spChg>
        <pc:picChg chg="add mod">
          <ac:chgData name="Jaroslav Juráček" userId="ef989b35-a18d-4bec-a6ce-ae01e7880259" providerId="ADAL" clId="{923C7F56-6F5D-4899-A0A9-33783B7E96E2}" dt="2023-09-15T17:21:48.596" v="4088" actId="1076"/>
          <ac:picMkLst>
            <pc:docMk/>
            <pc:sldMk cId="262048971" sldId="874"/>
            <ac:picMk id="4" creationId="{8EA197F2-4C66-D96A-6659-4A576B28B116}"/>
          </ac:picMkLst>
        </pc:picChg>
        <pc:picChg chg="del">
          <ac:chgData name="Jaroslav Juráček" userId="ef989b35-a18d-4bec-a6ce-ae01e7880259" providerId="ADAL" clId="{923C7F56-6F5D-4899-A0A9-33783B7E96E2}" dt="2023-09-15T17:19:50.866" v="4053" actId="478"/>
          <ac:picMkLst>
            <pc:docMk/>
            <pc:sldMk cId="262048971" sldId="874"/>
            <ac:picMk id="5" creationId="{650534AE-25F9-BC73-2CC4-C9DBE1B4F289}"/>
          </ac:picMkLst>
        </pc:picChg>
        <pc:picChg chg="del">
          <ac:chgData name="Jaroslav Juráček" userId="ef989b35-a18d-4bec-a6ce-ae01e7880259" providerId="ADAL" clId="{923C7F56-6F5D-4899-A0A9-33783B7E96E2}" dt="2023-09-15T17:20:36.222" v="4082" actId="478"/>
          <ac:picMkLst>
            <pc:docMk/>
            <pc:sldMk cId="262048971" sldId="874"/>
            <ac:picMk id="7" creationId="{08CF7E51-0C08-FA72-3C39-D142A05E4ABF}"/>
          </ac:picMkLst>
        </pc:picChg>
        <pc:picChg chg="mod modCrop">
          <ac:chgData name="Jaroslav Juráček" userId="ef989b35-a18d-4bec-a6ce-ae01e7880259" providerId="ADAL" clId="{923C7F56-6F5D-4899-A0A9-33783B7E96E2}" dt="2023-09-15T17:22:57.455" v="4089" actId="1076"/>
          <ac:picMkLst>
            <pc:docMk/>
            <pc:sldMk cId="262048971" sldId="874"/>
            <ac:picMk id="8" creationId="{EF062F5B-CB92-6833-7219-E679AEE2B2FF}"/>
          </ac:picMkLst>
        </pc:picChg>
        <pc:picChg chg="del">
          <ac:chgData name="Jaroslav Juráček" userId="ef989b35-a18d-4bec-a6ce-ae01e7880259" providerId="ADAL" clId="{923C7F56-6F5D-4899-A0A9-33783B7E96E2}" dt="2023-09-15T17:19:33.712" v="4049" actId="478"/>
          <ac:picMkLst>
            <pc:docMk/>
            <pc:sldMk cId="262048971" sldId="874"/>
            <ac:picMk id="10" creationId="{0172E7AD-77BD-891D-3C49-C7258E180AFD}"/>
          </ac:picMkLst>
        </pc:picChg>
        <pc:picChg chg="del mod">
          <ac:chgData name="Jaroslav Juráček" userId="ef989b35-a18d-4bec-a6ce-ae01e7880259" providerId="ADAL" clId="{923C7F56-6F5D-4899-A0A9-33783B7E96E2}" dt="2023-09-15T17:19:49.217" v="4052" actId="478"/>
          <ac:picMkLst>
            <pc:docMk/>
            <pc:sldMk cId="262048971" sldId="874"/>
            <ac:picMk id="11" creationId="{68C24940-AF23-A5F8-BA39-C0348E358C07}"/>
          </ac:picMkLst>
        </pc:picChg>
      </pc:sldChg>
      <pc:sldChg chg="addSp modSp new mod ord">
        <pc:chgData name="Jaroslav Juráček" userId="ef989b35-a18d-4bec-a6ce-ae01e7880259" providerId="ADAL" clId="{923C7F56-6F5D-4899-A0A9-33783B7E96E2}" dt="2023-09-15T19:12:52.554" v="4755" actId="20577"/>
        <pc:sldMkLst>
          <pc:docMk/>
          <pc:sldMk cId="534470433" sldId="875"/>
        </pc:sldMkLst>
        <pc:spChg chg="add mod">
          <ac:chgData name="Jaroslav Juráček" userId="ef989b35-a18d-4bec-a6ce-ae01e7880259" providerId="ADAL" clId="{923C7F56-6F5D-4899-A0A9-33783B7E96E2}" dt="2023-09-15T18:19:51.937" v="4533" actId="20577"/>
          <ac:spMkLst>
            <pc:docMk/>
            <pc:sldMk cId="534470433" sldId="875"/>
            <ac:spMk id="2" creationId="{08C1FDED-A437-4A73-07A0-65C60D2DCA3D}"/>
          </ac:spMkLst>
        </pc:spChg>
        <pc:spChg chg="mod">
          <ac:chgData name="Jaroslav Juráček" userId="ef989b35-a18d-4bec-a6ce-ae01e7880259" providerId="ADAL" clId="{923C7F56-6F5D-4899-A0A9-33783B7E96E2}" dt="2023-09-15T18:07:24.913" v="4330" actId="20577"/>
          <ac:spMkLst>
            <pc:docMk/>
            <pc:sldMk cId="534470433" sldId="875"/>
            <ac:spMk id="4" creationId="{A69FD5F9-1C97-E48B-4E66-42A50CDDFE72}"/>
          </ac:spMkLst>
        </pc:spChg>
        <pc:spChg chg="mod">
          <ac:chgData name="Jaroslav Juráček" userId="ef989b35-a18d-4bec-a6ce-ae01e7880259" providerId="ADAL" clId="{923C7F56-6F5D-4899-A0A9-33783B7E96E2}" dt="2023-09-15T18:07:06.987" v="4304" actId="20577"/>
          <ac:spMkLst>
            <pc:docMk/>
            <pc:sldMk cId="534470433" sldId="875"/>
            <ac:spMk id="5" creationId="{65DE5F9E-71C8-20FB-7825-197549C00E1F}"/>
          </ac:spMkLst>
        </pc:spChg>
        <pc:spChg chg="mod">
          <ac:chgData name="Jaroslav Juráček" userId="ef989b35-a18d-4bec-a6ce-ae01e7880259" providerId="ADAL" clId="{923C7F56-6F5D-4899-A0A9-33783B7E96E2}" dt="2023-09-15T18:14:42.430" v="4385" actId="20577"/>
          <ac:spMkLst>
            <pc:docMk/>
            <pc:sldMk cId="534470433" sldId="875"/>
            <ac:spMk id="6" creationId="{557277E3-453B-151C-1302-192C7055A07D}"/>
          </ac:spMkLst>
        </pc:spChg>
        <pc:spChg chg="mod">
          <ac:chgData name="Jaroslav Juráček" userId="ef989b35-a18d-4bec-a6ce-ae01e7880259" providerId="ADAL" clId="{923C7F56-6F5D-4899-A0A9-33783B7E96E2}" dt="2023-09-15T18:07:27.222" v="4331" actId="20577"/>
          <ac:spMkLst>
            <pc:docMk/>
            <pc:sldMk cId="534470433" sldId="875"/>
            <ac:spMk id="8" creationId="{7D2BEC9B-8979-B9F5-AAFA-740818BDF7F5}"/>
          </ac:spMkLst>
        </pc:spChg>
        <pc:spChg chg="mod">
          <ac:chgData name="Jaroslav Juráček" userId="ef989b35-a18d-4bec-a6ce-ae01e7880259" providerId="ADAL" clId="{923C7F56-6F5D-4899-A0A9-33783B7E96E2}" dt="2023-09-15T18:07:12.512" v="4318" actId="20577"/>
          <ac:spMkLst>
            <pc:docMk/>
            <pc:sldMk cId="534470433" sldId="875"/>
            <ac:spMk id="9" creationId="{CFF0B14A-3CA0-6D74-3833-3823F30E0968}"/>
          </ac:spMkLst>
        </pc:spChg>
        <pc:spChg chg="mod">
          <ac:chgData name="Jaroslav Juráček" userId="ef989b35-a18d-4bec-a6ce-ae01e7880259" providerId="ADAL" clId="{923C7F56-6F5D-4899-A0A9-33783B7E96E2}" dt="2023-09-15T19:12:52.554" v="4755" actId="20577"/>
          <ac:spMkLst>
            <pc:docMk/>
            <pc:sldMk cId="534470433" sldId="875"/>
            <ac:spMk id="10" creationId="{E1A69190-E422-3349-B56A-4D0FEC08A950}"/>
          </ac:spMkLst>
        </pc:spChg>
        <pc:spChg chg="mod">
          <ac:chgData name="Jaroslav Juráček" userId="ef989b35-a18d-4bec-a6ce-ae01e7880259" providerId="ADAL" clId="{923C7F56-6F5D-4899-A0A9-33783B7E96E2}" dt="2023-09-15T18:07:29.238" v="4332" actId="20577"/>
          <ac:spMkLst>
            <pc:docMk/>
            <pc:sldMk cId="534470433" sldId="875"/>
            <ac:spMk id="12" creationId="{559B8DD0-18CB-CD7A-FA06-33BFE2C10F0A}"/>
          </ac:spMkLst>
        </pc:spChg>
        <pc:spChg chg="mod">
          <ac:chgData name="Jaroslav Juráček" userId="ef989b35-a18d-4bec-a6ce-ae01e7880259" providerId="ADAL" clId="{923C7F56-6F5D-4899-A0A9-33783B7E96E2}" dt="2023-09-15T18:07:18.889" v="4329" actId="20577"/>
          <ac:spMkLst>
            <pc:docMk/>
            <pc:sldMk cId="534470433" sldId="875"/>
            <ac:spMk id="13" creationId="{821A9E0E-D44F-26B2-E687-F89828237874}"/>
          </ac:spMkLst>
        </pc:spChg>
        <pc:spChg chg="mod">
          <ac:chgData name="Jaroslav Juráček" userId="ef989b35-a18d-4bec-a6ce-ae01e7880259" providerId="ADAL" clId="{923C7F56-6F5D-4899-A0A9-33783B7E96E2}" dt="2023-09-15T18:19:26.867" v="4507" actId="20577"/>
          <ac:spMkLst>
            <pc:docMk/>
            <pc:sldMk cId="534470433" sldId="875"/>
            <ac:spMk id="14" creationId="{C3D320F4-6FB0-1F22-9F62-20AABBD51DB4}"/>
          </ac:spMkLst>
        </pc:spChg>
        <pc:grpChg chg="add mod">
          <ac:chgData name="Jaroslav Juráček" userId="ef989b35-a18d-4bec-a6ce-ae01e7880259" providerId="ADAL" clId="{923C7F56-6F5D-4899-A0A9-33783B7E96E2}" dt="2023-09-15T18:01:19.503" v="4296" actId="1076"/>
          <ac:grpSpMkLst>
            <pc:docMk/>
            <pc:sldMk cId="534470433" sldId="875"/>
            <ac:grpSpMk id="3" creationId="{D47B340A-7BC6-AE8F-C7E1-0C52C7FAC528}"/>
          </ac:grpSpMkLst>
        </pc:grpChg>
        <pc:grpChg chg="add mod">
          <ac:chgData name="Jaroslav Juráček" userId="ef989b35-a18d-4bec-a6ce-ae01e7880259" providerId="ADAL" clId="{923C7F56-6F5D-4899-A0A9-33783B7E96E2}" dt="2023-09-15T18:01:19.503" v="4296" actId="1076"/>
          <ac:grpSpMkLst>
            <pc:docMk/>
            <pc:sldMk cId="534470433" sldId="875"/>
            <ac:grpSpMk id="7" creationId="{89F8D8C0-E17F-C207-28BC-D2D42DA5A64A}"/>
          </ac:grpSpMkLst>
        </pc:grpChg>
        <pc:grpChg chg="add mod">
          <ac:chgData name="Jaroslav Juráček" userId="ef989b35-a18d-4bec-a6ce-ae01e7880259" providerId="ADAL" clId="{923C7F56-6F5D-4899-A0A9-33783B7E96E2}" dt="2023-09-15T18:01:19.503" v="4296" actId="1076"/>
          <ac:grpSpMkLst>
            <pc:docMk/>
            <pc:sldMk cId="534470433" sldId="875"/>
            <ac:grpSpMk id="11" creationId="{61BF2E1D-C53F-64B9-963C-B14A34BCAF0D}"/>
          </ac:grpSpMkLst>
        </pc:grpChg>
        <pc:picChg chg="add mod modCrop">
          <ac:chgData name="Jaroslav Juráček" userId="ef989b35-a18d-4bec-a6ce-ae01e7880259" providerId="ADAL" clId="{923C7F56-6F5D-4899-A0A9-33783B7E96E2}" dt="2023-09-15T18:22:41.383" v="4539"/>
          <ac:picMkLst>
            <pc:docMk/>
            <pc:sldMk cId="534470433" sldId="875"/>
            <ac:picMk id="16" creationId="{1AB8AF61-3ACD-0D01-31F5-CFA352D1F2F4}"/>
          </ac:picMkLst>
        </pc:picChg>
      </pc:sldChg>
      <pc:sldChg chg="addSp delSp modSp add mod modAnim">
        <pc:chgData name="Jaroslav Juráček" userId="ef989b35-a18d-4bec-a6ce-ae01e7880259" providerId="ADAL" clId="{923C7F56-6F5D-4899-A0A9-33783B7E96E2}" dt="2023-09-15T21:34:15.493" v="7434"/>
        <pc:sldMkLst>
          <pc:docMk/>
          <pc:sldMk cId="3627432549" sldId="876"/>
        </pc:sldMkLst>
        <pc:spChg chg="add mod">
          <ac:chgData name="Jaroslav Juráček" userId="ef989b35-a18d-4bec-a6ce-ae01e7880259" providerId="ADAL" clId="{923C7F56-6F5D-4899-A0A9-33783B7E96E2}" dt="2023-09-15T19:09:39.874" v="4732" actId="113"/>
          <ac:spMkLst>
            <pc:docMk/>
            <pc:sldMk cId="3627432549" sldId="876"/>
            <ac:spMk id="3" creationId="{22ECB7C2-7AD1-71F8-C582-8EA8CC0114B7}"/>
          </ac:spMkLst>
        </pc:spChg>
        <pc:spChg chg="del">
          <ac:chgData name="Jaroslav Juráček" userId="ef989b35-a18d-4bec-a6ce-ae01e7880259" providerId="ADAL" clId="{923C7F56-6F5D-4899-A0A9-33783B7E96E2}" dt="2023-09-15T18:46:34.176" v="4553" actId="478"/>
          <ac:spMkLst>
            <pc:docMk/>
            <pc:sldMk cId="3627432549" sldId="876"/>
            <ac:spMk id="4" creationId="{48497EBC-66D4-3A1B-1444-F380EE758B89}"/>
          </ac:spMkLst>
        </pc:spChg>
        <pc:spChg chg="del">
          <ac:chgData name="Jaroslav Juráček" userId="ef989b35-a18d-4bec-a6ce-ae01e7880259" providerId="ADAL" clId="{923C7F56-6F5D-4899-A0A9-33783B7E96E2}" dt="2023-09-15T18:46:40.535" v="4555" actId="478"/>
          <ac:spMkLst>
            <pc:docMk/>
            <pc:sldMk cId="3627432549" sldId="876"/>
            <ac:spMk id="11" creationId="{74BE9C00-9B6C-C940-A79E-467452040EAB}"/>
          </ac:spMkLst>
        </pc:spChg>
        <pc:spChg chg="del">
          <ac:chgData name="Jaroslav Juráček" userId="ef989b35-a18d-4bec-a6ce-ae01e7880259" providerId="ADAL" clId="{923C7F56-6F5D-4899-A0A9-33783B7E96E2}" dt="2023-09-15T18:46:43.471" v="4556" actId="478"/>
          <ac:spMkLst>
            <pc:docMk/>
            <pc:sldMk cId="3627432549" sldId="876"/>
            <ac:spMk id="13" creationId="{A4343CD5-A5FF-D6E8-3775-B47846AFEA6F}"/>
          </ac:spMkLst>
        </pc:spChg>
        <pc:picChg chg="add mod modCrop">
          <ac:chgData name="Jaroslav Juráček" userId="ef989b35-a18d-4bec-a6ce-ae01e7880259" providerId="ADAL" clId="{923C7F56-6F5D-4899-A0A9-33783B7E96E2}" dt="2023-09-15T19:09:35.861" v="4731" actId="1076"/>
          <ac:picMkLst>
            <pc:docMk/>
            <pc:sldMk cId="3627432549" sldId="876"/>
            <ac:picMk id="7" creationId="{4E82CE27-55AE-D0B4-DFB5-28E8599AD3D8}"/>
          </ac:picMkLst>
        </pc:picChg>
        <pc:picChg chg="del">
          <ac:chgData name="Jaroslav Juráček" userId="ef989b35-a18d-4bec-a6ce-ae01e7880259" providerId="ADAL" clId="{923C7F56-6F5D-4899-A0A9-33783B7E96E2}" dt="2023-09-15T18:46:30.145" v="4552" actId="478"/>
          <ac:picMkLst>
            <pc:docMk/>
            <pc:sldMk cId="3627432549" sldId="876"/>
            <ac:picMk id="9" creationId="{EBA4DC22-3C0B-1F2C-E2A2-77EFD09A6D7D}"/>
          </ac:picMkLst>
        </pc:picChg>
        <pc:picChg chg="del">
          <ac:chgData name="Jaroslav Juráček" userId="ef989b35-a18d-4bec-a6ce-ae01e7880259" providerId="ADAL" clId="{923C7F56-6F5D-4899-A0A9-33783B7E96E2}" dt="2023-09-15T18:46:37.077" v="4554" actId="478"/>
          <ac:picMkLst>
            <pc:docMk/>
            <pc:sldMk cId="3627432549" sldId="876"/>
            <ac:picMk id="10" creationId="{9579191E-66E7-1CBB-F773-14047997ECDF}"/>
          </ac:picMkLst>
        </pc:picChg>
        <pc:picChg chg="add mod">
          <ac:chgData name="Jaroslav Juráček" userId="ef989b35-a18d-4bec-a6ce-ae01e7880259" providerId="ADAL" clId="{923C7F56-6F5D-4899-A0A9-33783B7E96E2}" dt="2023-09-15T19:10:42.973" v="4737"/>
          <ac:picMkLst>
            <pc:docMk/>
            <pc:sldMk cId="3627432549" sldId="876"/>
            <ac:picMk id="12" creationId="{013162DC-E3F1-7F1C-BD40-F88500715F8F}"/>
          </ac:picMkLst>
        </pc:picChg>
        <pc:picChg chg="mod modCrop">
          <ac:chgData name="Jaroslav Juráček" userId="ef989b35-a18d-4bec-a6ce-ae01e7880259" providerId="ADAL" clId="{923C7F56-6F5D-4899-A0A9-33783B7E96E2}" dt="2023-09-15T19:10:55.223" v="4739" actId="1076"/>
          <ac:picMkLst>
            <pc:docMk/>
            <pc:sldMk cId="3627432549" sldId="876"/>
            <ac:picMk id="15" creationId="{968547E7-6665-80D5-9A0F-F2B7A3763E4A}"/>
          </ac:picMkLst>
        </pc:picChg>
      </pc:sldChg>
      <pc:sldChg chg="addSp delSp modSp add mod modAnim">
        <pc:chgData name="Jaroslav Juráček" userId="ef989b35-a18d-4bec-a6ce-ae01e7880259" providerId="ADAL" clId="{923C7F56-6F5D-4899-A0A9-33783B7E96E2}" dt="2023-09-15T21:34:55.606" v="7436"/>
        <pc:sldMkLst>
          <pc:docMk/>
          <pc:sldMk cId="3341010315" sldId="877"/>
        </pc:sldMkLst>
        <pc:spChg chg="del">
          <ac:chgData name="Jaroslav Juráček" userId="ef989b35-a18d-4bec-a6ce-ae01e7880259" providerId="ADAL" clId="{923C7F56-6F5D-4899-A0A9-33783B7E96E2}" dt="2023-09-15T19:11:44.095" v="4751" actId="478"/>
          <ac:spMkLst>
            <pc:docMk/>
            <pc:sldMk cId="3341010315" sldId="877"/>
            <ac:spMk id="3" creationId="{22ECB7C2-7AD1-71F8-C582-8EA8CC0114B7}"/>
          </ac:spMkLst>
        </pc:spChg>
        <pc:spChg chg="mod">
          <ac:chgData name="Jaroslav Juráček" userId="ef989b35-a18d-4bec-a6ce-ae01e7880259" providerId="ADAL" clId="{923C7F56-6F5D-4899-A0A9-33783B7E96E2}" dt="2023-09-15T19:31:05.810" v="4909" actId="1076"/>
          <ac:spMkLst>
            <pc:docMk/>
            <pc:sldMk cId="3341010315" sldId="877"/>
            <ac:spMk id="5" creationId="{64BA8DAD-8316-3506-70D7-C11679918E2C}"/>
          </ac:spMkLst>
        </pc:spChg>
        <pc:spChg chg="add mod">
          <ac:chgData name="Jaroslav Juráček" userId="ef989b35-a18d-4bec-a6ce-ae01e7880259" providerId="ADAL" clId="{923C7F56-6F5D-4899-A0A9-33783B7E96E2}" dt="2023-09-15T19:31:35.051" v="4915" actId="1076"/>
          <ac:spMkLst>
            <pc:docMk/>
            <pc:sldMk cId="3341010315" sldId="877"/>
            <ac:spMk id="10" creationId="{968B2B77-B6FB-3553-A417-9BCA796E2568}"/>
          </ac:spMkLst>
        </pc:spChg>
        <pc:spChg chg="add mod">
          <ac:chgData name="Jaroslav Juráček" userId="ef989b35-a18d-4bec-a6ce-ae01e7880259" providerId="ADAL" clId="{923C7F56-6F5D-4899-A0A9-33783B7E96E2}" dt="2023-09-15T19:30:32.213" v="4900" actId="1036"/>
          <ac:spMkLst>
            <pc:docMk/>
            <pc:sldMk cId="3341010315" sldId="877"/>
            <ac:spMk id="14" creationId="{B9D16CD7-F72E-C6C8-DAE9-C61163DB3A82}"/>
          </ac:spMkLst>
        </pc:spChg>
        <pc:spChg chg="add mod">
          <ac:chgData name="Jaroslav Juráček" userId="ef989b35-a18d-4bec-a6ce-ae01e7880259" providerId="ADAL" clId="{923C7F56-6F5D-4899-A0A9-33783B7E96E2}" dt="2023-09-15T19:31:48.649" v="4917" actId="1076"/>
          <ac:spMkLst>
            <pc:docMk/>
            <pc:sldMk cId="3341010315" sldId="877"/>
            <ac:spMk id="20" creationId="{42B1C1C9-D5AD-3BED-6CD3-11341F239C8B}"/>
          </ac:spMkLst>
        </pc:spChg>
        <pc:picChg chg="add mod">
          <ac:chgData name="Jaroslav Juráček" userId="ef989b35-a18d-4bec-a6ce-ae01e7880259" providerId="ADAL" clId="{923C7F56-6F5D-4899-A0A9-33783B7E96E2}" dt="2023-09-15T19:24:24.772" v="4806" actId="1076"/>
          <ac:picMkLst>
            <pc:docMk/>
            <pc:sldMk cId="3341010315" sldId="877"/>
            <ac:picMk id="2" creationId="{BEC34EF7-37BC-B2DC-6CCD-365810893092}"/>
          </ac:picMkLst>
        </pc:picChg>
        <pc:picChg chg="add mod">
          <ac:chgData name="Jaroslav Juráček" userId="ef989b35-a18d-4bec-a6ce-ae01e7880259" providerId="ADAL" clId="{923C7F56-6F5D-4899-A0A9-33783B7E96E2}" dt="2023-09-15T19:17:42.302" v="4770" actId="1076"/>
          <ac:picMkLst>
            <pc:docMk/>
            <pc:sldMk cId="3341010315" sldId="877"/>
            <ac:picMk id="4" creationId="{36A71C16-B731-3DA5-C263-5BED3B99590A}"/>
          </ac:picMkLst>
        </pc:picChg>
        <pc:picChg chg="del">
          <ac:chgData name="Jaroslav Juráček" userId="ef989b35-a18d-4bec-a6ce-ae01e7880259" providerId="ADAL" clId="{923C7F56-6F5D-4899-A0A9-33783B7E96E2}" dt="2023-09-15T19:11:48.795" v="4754" actId="478"/>
          <ac:picMkLst>
            <pc:docMk/>
            <pc:sldMk cId="3341010315" sldId="877"/>
            <ac:picMk id="7" creationId="{4E82CE27-55AE-D0B4-DFB5-28E8599AD3D8}"/>
          </ac:picMkLst>
        </pc:picChg>
        <pc:picChg chg="del">
          <ac:chgData name="Jaroslav Juráček" userId="ef989b35-a18d-4bec-a6ce-ae01e7880259" providerId="ADAL" clId="{923C7F56-6F5D-4899-A0A9-33783B7E96E2}" dt="2023-09-15T19:11:47.175" v="4753" actId="478"/>
          <ac:picMkLst>
            <pc:docMk/>
            <pc:sldMk cId="3341010315" sldId="877"/>
            <ac:picMk id="12" creationId="{013162DC-E3F1-7F1C-BD40-F88500715F8F}"/>
          </ac:picMkLst>
        </pc:picChg>
        <pc:picChg chg="add mod">
          <ac:chgData name="Jaroslav Juráček" userId="ef989b35-a18d-4bec-a6ce-ae01e7880259" providerId="ADAL" clId="{923C7F56-6F5D-4899-A0A9-33783B7E96E2}" dt="2023-09-15T19:31:50.437" v="4918" actId="1076"/>
          <ac:picMkLst>
            <pc:docMk/>
            <pc:sldMk cId="3341010315" sldId="877"/>
            <ac:picMk id="13" creationId="{77BCAB8C-69A9-73EF-8D3D-40B77F2755FE}"/>
          </ac:picMkLst>
        </pc:picChg>
        <pc:picChg chg="del">
          <ac:chgData name="Jaroslav Juráček" userId="ef989b35-a18d-4bec-a6ce-ae01e7880259" providerId="ADAL" clId="{923C7F56-6F5D-4899-A0A9-33783B7E96E2}" dt="2023-09-15T19:11:45.638" v="4752" actId="478"/>
          <ac:picMkLst>
            <pc:docMk/>
            <pc:sldMk cId="3341010315" sldId="877"/>
            <ac:picMk id="15" creationId="{968547E7-6665-80D5-9A0F-F2B7A3763E4A}"/>
          </ac:picMkLst>
        </pc:picChg>
        <pc:picChg chg="add mod">
          <ac:chgData name="Jaroslav Juráček" userId="ef989b35-a18d-4bec-a6ce-ae01e7880259" providerId="ADAL" clId="{923C7F56-6F5D-4899-A0A9-33783B7E96E2}" dt="2023-09-15T19:30:48.800" v="4903" actId="1076"/>
          <ac:picMkLst>
            <pc:docMk/>
            <pc:sldMk cId="3341010315" sldId="877"/>
            <ac:picMk id="17" creationId="{5D20AFF1-9CF6-3C41-A029-B333630389DA}"/>
          </ac:picMkLst>
        </pc:picChg>
        <pc:picChg chg="add mod">
          <ac:chgData name="Jaroslav Juráček" userId="ef989b35-a18d-4bec-a6ce-ae01e7880259" providerId="ADAL" clId="{923C7F56-6F5D-4899-A0A9-33783B7E96E2}" dt="2023-09-15T19:30:44.942" v="4902" actId="1076"/>
          <ac:picMkLst>
            <pc:docMk/>
            <pc:sldMk cId="3341010315" sldId="877"/>
            <ac:picMk id="18" creationId="{0A0E3E8A-149E-6078-B593-57D920036A01}"/>
          </ac:picMkLst>
        </pc:picChg>
        <pc:cxnChg chg="add mod">
          <ac:chgData name="Jaroslav Juráček" userId="ef989b35-a18d-4bec-a6ce-ae01e7880259" providerId="ADAL" clId="{923C7F56-6F5D-4899-A0A9-33783B7E96E2}" dt="2023-09-15T19:31:40.178" v="4916" actId="14100"/>
          <ac:cxnSpMkLst>
            <pc:docMk/>
            <pc:sldMk cId="3341010315" sldId="877"/>
            <ac:cxnSpMk id="8" creationId="{5B440A56-75C3-0A0F-DA94-BF3B9D6C0F0D}"/>
          </ac:cxnSpMkLst>
        </pc:cxnChg>
        <pc:cxnChg chg="add mod">
          <ac:chgData name="Jaroslav Juráček" userId="ef989b35-a18d-4bec-a6ce-ae01e7880259" providerId="ADAL" clId="{923C7F56-6F5D-4899-A0A9-33783B7E96E2}" dt="2023-09-15T19:30:41.103" v="4901" actId="14100"/>
          <ac:cxnSpMkLst>
            <pc:docMk/>
            <pc:sldMk cId="3341010315" sldId="877"/>
            <ac:cxnSpMk id="9" creationId="{109C6BFE-DEB9-A661-5548-7AA6AAE1CCA0}"/>
          </ac:cxnSpMkLst>
        </pc:cxnChg>
      </pc:sldChg>
      <pc:sldChg chg="addSp delSp modSp add mod modNotesTx">
        <pc:chgData name="Jaroslav Juráček" userId="ef989b35-a18d-4bec-a6ce-ae01e7880259" providerId="ADAL" clId="{923C7F56-6F5D-4899-A0A9-33783B7E96E2}" dt="2023-09-16T07:46:37.600" v="8204" actId="20577"/>
        <pc:sldMkLst>
          <pc:docMk/>
          <pc:sldMk cId="4114809065" sldId="878"/>
        </pc:sldMkLst>
        <pc:spChg chg="del">
          <ac:chgData name="Jaroslav Juráček" userId="ef989b35-a18d-4bec-a6ce-ae01e7880259" providerId="ADAL" clId="{923C7F56-6F5D-4899-A0A9-33783B7E96E2}" dt="2023-09-15T19:27:10.294" v="4870" actId="478"/>
          <ac:spMkLst>
            <pc:docMk/>
            <pc:sldMk cId="4114809065" sldId="878"/>
            <ac:spMk id="10" creationId="{968B2B77-B6FB-3553-A417-9BCA796E2568}"/>
          </ac:spMkLst>
        </pc:spChg>
        <pc:spChg chg="add mod">
          <ac:chgData name="Jaroslav Juráček" userId="ef989b35-a18d-4bec-a6ce-ae01e7880259" providerId="ADAL" clId="{923C7F56-6F5D-4899-A0A9-33783B7E96E2}" dt="2023-09-15T20:27:41.736" v="5033" actId="20577"/>
          <ac:spMkLst>
            <pc:docMk/>
            <pc:sldMk cId="4114809065" sldId="878"/>
            <ac:spMk id="11" creationId="{1C56587D-0FF6-D6CD-A0CB-E337DD8E3FC0}"/>
          </ac:spMkLst>
        </pc:spChg>
        <pc:spChg chg="del">
          <ac:chgData name="Jaroslav Juráček" userId="ef989b35-a18d-4bec-a6ce-ae01e7880259" providerId="ADAL" clId="{923C7F56-6F5D-4899-A0A9-33783B7E96E2}" dt="2023-09-15T19:27:10.294" v="4870" actId="478"/>
          <ac:spMkLst>
            <pc:docMk/>
            <pc:sldMk cId="4114809065" sldId="878"/>
            <ac:spMk id="14" creationId="{B9D16CD7-F72E-C6C8-DAE9-C61163DB3A82}"/>
          </ac:spMkLst>
        </pc:spChg>
        <pc:picChg chg="del">
          <ac:chgData name="Jaroslav Juráček" userId="ef989b35-a18d-4bec-a6ce-ae01e7880259" providerId="ADAL" clId="{923C7F56-6F5D-4899-A0A9-33783B7E96E2}" dt="2023-09-15T19:27:02.404" v="4868" actId="478"/>
          <ac:picMkLst>
            <pc:docMk/>
            <pc:sldMk cId="4114809065" sldId="878"/>
            <ac:picMk id="2" creationId="{BEC34EF7-37BC-B2DC-6CCD-365810893092}"/>
          </ac:picMkLst>
        </pc:picChg>
        <pc:picChg chg="del">
          <ac:chgData name="Jaroslav Juráček" userId="ef989b35-a18d-4bec-a6ce-ae01e7880259" providerId="ADAL" clId="{923C7F56-6F5D-4899-A0A9-33783B7E96E2}" dt="2023-09-15T19:27:04.162" v="4869" actId="478"/>
          <ac:picMkLst>
            <pc:docMk/>
            <pc:sldMk cId="4114809065" sldId="878"/>
            <ac:picMk id="4" creationId="{36A71C16-B731-3DA5-C263-5BED3B99590A}"/>
          </ac:picMkLst>
        </pc:picChg>
        <pc:picChg chg="add mod">
          <ac:chgData name="Jaroslav Juráček" userId="ef989b35-a18d-4bec-a6ce-ae01e7880259" providerId="ADAL" clId="{923C7F56-6F5D-4899-A0A9-33783B7E96E2}" dt="2023-09-15T20:27:34.079" v="5032" actId="1076"/>
          <ac:picMkLst>
            <pc:docMk/>
            <pc:sldMk cId="4114809065" sldId="878"/>
            <ac:picMk id="6" creationId="{F41F66CA-3DD0-409E-EBB5-1688BE028318}"/>
          </ac:picMkLst>
        </pc:picChg>
        <pc:picChg chg="del">
          <ac:chgData name="Jaroslav Juráček" userId="ef989b35-a18d-4bec-a6ce-ae01e7880259" providerId="ADAL" clId="{923C7F56-6F5D-4899-A0A9-33783B7E96E2}" dt="2023-09-15T19:27:10.294" v="4870" actId="478"/>
          <ac:picMkLst>
            <pc:docMk/>
            <pc:sldMk cId="4114809065" sldId="878"/>
            <ac:picMk id="13" creationId="{77BCAB8C-69A9-73EF-8D3D-40B77F2755FE}"/>
          </ac:picMkLst>
        </pc:picChg>
        <pc:picChg chg="del">
          <ac:chgData name="Jaroslav Juráček" userId="ef989b35-a18d-4bec-a6ce-ae01e7880259" providerId="ADAL" clId="{923C7F56-6F5D-4899-A0A9-33783B7E96E2}" dt="2023-09-15T19:27:10.294" v="4870" actId="478"/>
          <ac:picMkLst>
            <pc:docMk/>
            <pc:sldMk cId="4114809065" sldId="878"/>
            <ac:picMk id="17" creationId="{5D20AFF1-9CF6-3C41-A029-B333630389DA}"/>
          </ac:picMkLst>
        </pc:picChg>
        <pc:picChg chg="del">
          <ac:chgData name="Jaroslav Juráček" userId="ef989b35-a18d-4bec-a6ce-ae01e7880259" providerId="ADAL" clId="{923C7F56-6F5D-4899-A0A9-33783B7E96E2}" dt="2023-09-15T19:27:10.294" v="4870" actId="478"/>
          <ac:picMkLst>
            <pc:docMk/>
            <pc:sldMk cId="4114809065" sldId="878"/>
            <ac:picMk id="18" creationId="{0A0E3E8A-149E-6078-B593-57D920036A01}"/>
          </ac:picMkLst>
        </pc:picChg>
        <pc:cxnChg chg="del">
          <ac:chgData name="Jaroslav Juráček" userId="ef989b35-a18d-4bec-a6ce-ae01e7880259" providerId="ADAL" clId="{923C7F56-6F5D-4899-A0A9-33783B7E96E2}" dt="2023-09-15T19:27:10.294" v="4870" actId="478"/>
          <ac:cxnSpMkLst>
            <pc:docMk/>
            <pc:sldMk cId="4114809065" sldId="878"/>
            <ac:cxnSpMk id="8" creationId="{5B440A56-75C3-0A0F-DA94-BF3B9D6C0F0D}"/>
          </ac:cxnSpMkLst>
        </pc:cxnChg>
        <pc:cxnChg chg="del">
          <ac:chgData name="Jaroslav Juráček" userId="ef989b35-a18d-4bec-a6ce-ae01e7880259" providerId="ADAL" clId="{923C7F56-6F5D-4899-A0A9-33783B7E96E2}" dt="2023-09-15T19:27:10.294" v="4870" actId="478"/>
          <ac:cxnSpMkLst>
            <pc:docMk/>
            <pc:sldMk cId="4114809065" sldId="878"/>
            <ac:cxnSpMk id="9" creationId="{109C6BFE-DEB9-A661-5548-7AA6AAE1CCA0}"/>
          </ac:cxnSpMkLst>
        </pc:cxnChg>
      </pc:sldChg>
      <pc:sldChg chg="addSp modSp new mod">
        <pc:chgData name="Jaroslav Juráček" userId="ef989b35-a18d-4bec-a6ce-ae01e7880259" providerId="ADAL" clId="{923C7F56-6F5D-4899-A0A9-33783B7E96E2}" dt="2023-09-15T21:36:33.774" v="7506" actId="20577"/>
        <pc:sldMkLst>
          <pc:docMk/>
          <pc:sldMk cId="1914964742" sldId="879"/>
        </pc:sldMkLst>
        <pc:spChg chg="add mod">
          <ac:chgData name="Jaroslav Juráček" userId="ef989b35-a18d-4bec-a6ce-ae01e7880259" providerId="ADAL" clId="{923C7F56-6F5D-4899-A0A9-33783B7E96E2}" dt="2023-09-15T19:44:56.677" v="4971" actId="404"/>
          <ac:spMkLst>
            <pc:docMk/>
            <pc:sldMk cId="1914964742" sldId="879"/>
            <ac:spMk id="4" creationId="{0F8926E5-A672-48F2-6E7D-9BD02BDD5CEB}"/>
          </ac:spMkLst>
        </pc:spChg>
        <pc:spChg chg="add mod">
          <ac:chgData name="Jaroslav Juráček" userId="ef989b35-a18d-4bec-a6ce-ae01e7880259" providerId="ADAL" clId="{923C7F56-6F5D-4899-A0A9-33783B7E96E2}" dt="2023-09-15T21:35:46.875" v="7437" actId="1076"/>
          <ac:spMkLst>
            <pc:docMk/>
            <pc:sldMk cId="1914964742" sldId="879"/>
            <ac:spMk id="7" creationId="{A769C97B-C399-B00B-CD29-16EDB4CBA227}"/>
          </ac:spMkLst>
        </pc:spChg>
        <pc:spChg chg="add mod">
          <ac:chgData name="Jaroslav Juráček" userId="ef989b35-a18d-4bec-a6ce-ae01e7880259" providerId="ADAL" clId="{923C7F56-6F5D-4899-A0A9-33783B7E96E2}" dt="2023-09-15T21:36:33.774" v="7506" actId="20577"/>
          <ac:spMkLst>
            <pc:docMk/>
            <pc:sldMk cId="1914964742" sldId="879"/>
            <ac:spMk id="8" creationId="{822F7A82-8405-5815-3004-68FC7806CBC1}"/>
          </ac:spMkLst>
        </pc:spChg>
        <pc:picChg chg="add mod modCrop">
          <ac:chgData name="Jaroslav Juráček" userId="ef989b35-a18d-4bec-a6ce-ae01e7880259" providerId="ADAL" clId="{923C7F56-6F5D-4899-A0A9-33783B7E96E2}" dt="2023-09-15T19:49:04.736" v="4983" actId="1076"/>
          <ac:picMkLst>
            <pc:docMk/>
            <pc:sldMk cId="1914964742" sldId="879"/>
            <ac:picMk id="3" creationId="{0E58365D-744B-99A0-61E1-502626CE0C67}"/>
          </ac:picMkLst>
        </pc:picChg>
        <pc:picChg chg="add mod modCrop">
          <ac:chgData name="Jaroslav Juráček" userId="ef989b35-a18d-4bec-a6ce-ae01e7880259" providerId="ADAL" clId="{923C7F56-6F5D-4899-A0A9-33783B7E96E2}" dt="2023-09-15T21:35:52.456" v="7438" actId="1076"/>
          <ac:picMkLst>
            <pc:docMk/>
            <pc:sldMk cId="1914964742" sldId="879"/>
            <ac:picMk id="6" creationId="{D2DB3D35-C225-2DA3-83FF-FE410E1954C8}"/>
          </ac:picMkLst>
        </pc:picChg>
      </pc:sldChg>
      <pc:sldChg chg="addSp delSp modSp add mod">
        <pc:chgData name="Jaroslav Juráček" userId="ef989b35-a18d-4bec-a6ce-ae01e7880259" providerId="ADAL" clId="{923C7F56-6F5D-4899-A0A9-33783B7E96E2}" dt="2023-09-15T21:37:27.712" v="7508" actId="123"/>
        <pc:sldMkLst>
          <pc:docMk/>
          <pc:sldMk cId="4221295656" sldId="880"/>
        </pc:sldMkLst>
        <pc:spChg chg="mod">
          <ac:chgData name="Jaroslav Juráček" userId="ef989b35-a18d-4bec-a6ce-ae01e7880259" providerId="ADAL" clId="{923C7F56-6F5D-4899-A0A9-33783B7E96E2}" dt="2023-09-15T20:37:29.033" v="5156" actId="1076"/>
          <ac:spMkLst>
            <pc:docMk/>
            <pc:sldMk cId="4221295656" sldId="880"/>
            <ac:spMk id="4" creationId="{0F8926E5-A672-48F2-6E7D-9BD02BDD5CEB}"/>
          </ac:spMkLst>
        </pc:spChg>
        <pc:spChg chg="add mod">
          <ac:chgData name="Jaroslav Juráček" userId="ef989b35-a18d-4bec-a6ce-ae01e7880259" providerId="ADAL" clId="{923C7F56-6F5D-4899-A0A9-33783B7E96E2}" dt="2023-09-15T21:37:27.712" v="7508" actId="123"/>
          <ac:spMkLst>
            <pc:docMk/>
            <pc:sldMk cId="4221295656" sldId="880"/>
            <ac:spMk id="5" creationId="{3B3FE9E5-B114-4AE0-95E2-BB623EAAF508}"/>
          </ac:spMkLst>
        </pc:spChg>
        <pc:spChg chg="del">
          <ac:chgData name="Jaroslav Juráček" userId="ef989b35-a18d-4bec-a6ce-ae01e7880259" providerId="ADAL" clId="{923C7F56-6F5D-4899-A0A9-33783B7E96E2}" dt="2023-09-15T20:28:36.897" v="5047" actId="478"/>
          <ac:spMkLst>
            <pc:docMk/>
            <pc:sldMk cId="4221295656" sldId="880"/>
            <ac:spMk id="7" creationId="{A769C97B-C399-B00B-CD29-16EDB4CBA227}"/>
          </ac:spMkLst>
        </pc:spChg>
        <pc:picChg chg="del">
          <ac:chgData name="Jaroslav Juráček" userId="ef989b35-a18d-4bec-a6ce-ae01e7880259" providerId="ADAL" clId="{923C7F56-6F5D-4899-A0A9-33783B7E96E2}" dt="2023-09-15T20:28:31.953" v="5045" actId="478"/>
          <ac:picMkLst>
            <pc:docMk/>
            <pc:sldMk cId="4221295656" sldId="880"/>
            <ac:picMk id="3" creationId="{0E58365D-744B-99A0-61E1-502626CE0C67}"/>
          </ac:picMkLst>
        </pc:picChg>
        <pc:picChg chg="del">
          <ac:chgData name="Jaroslav Juráček" userId="ef989b35-a18d-4bec-a6ce-ae01e7880259" providerId="ADAL" clId="{923C7F56-6F5D-4899-A0A9-33783B7E96E2}" dt="2023-09-15T20:28:33.670" v="5046" actId="478"/>
          <ac:picMkLst>
            <pc:docMk/>
            <pc:sldMk cId="4221295656" sldId="880"/>
            <ac:picMk id="6" creationId="{D2DB3D35-C225-2DA3-83FF-FE410E1954C8}"/>
          </ac:picMkLst>
        </pc:picChg>
      </pc:sldChg>
      <pc:sldChg chg="addSp modSp add mod">
        <pc:chgData name="Jaroslav Juráček" userId="ef989b35-a18d-4bec-a6ce-ae01e7880259" providerId="ADAL" clId="{923C7F56-6F5D-4899-A0A9-33783B7E96E2}" dt="2023-09-15T20:48:12.869" v="5490" actId="1076"/>
        <pc:sldMkLst>
          <pc:docMk/>
          <pc:sldMk cId="3340632309" sldId="881"/>
        </pc:sldMkLst>
        <pc:spChg chg="mod">
          <ac:chgData name="Jaroslav Juráček" userId="ef989b35-a18d-4bec-a6ce-ae01e7880259" providerId="ADAL" clId="{923C7F56-6F5D-4899-A0A9-33783B7E96E2}" dt="2023-09-15T20:40:06.501" v="5175" actId="20577"/>
          <ac:spMkLst>
            <pc:docMk/>
            <pc:sldMk cId="3340632309" sldId="881"/>
            <ac:spMk id="4" creationId="{0F8926E5-A672-48F2-6E7D-9BD02BDD5CEB}"/>
          </ac:spMkLst>
        </pc:spChg>
        <pc:spChg chg="mod">
          <ac:chgData name="Jaroslav Juráček" userId="ef989b35-a18d-4bec-a6ce-ae01e7880259" providerId="ADAL" clId="{923C7F56-6F5D-4899-A0A9-33783B7E96E2}" dt="2023-09-15T20:47:58.718" v="5486" actId="21"/>
          <ac:spMkLst>
            <pc:docMk/>
            <pc:sldMk cId="3340632309" sldId="881"/>
            <ac:spMk id="5" creationId="{3B3FE9E5-B114-4AE0-95E2-BB623EAAF508}"/>
          </ac:spMkLst>
        </pc:spChg>
        <pc:spChg chg="add mod">
          <ac:chgData name="Jaroslav Juráček" userId="ef989b35-a18d-4bec-a6ce-ae01e7880259" providerId="ADAL" clId="{923C7F56-6F5D-4899-A0A9-33783B7E96E2}" dt="2023-09-15T20:48:12.869" v="5490" actId="1076"/>
          <ac:spMkLst>
            <pc:docMk/>
            <pc:sldMk cId="3340632309" sldId="881"/>
            <ac:spMk id="6" creationId="{54E13EA2-E1A3-E0D9-C0D5-B3FD6FC80F5A}"/>
          </ac:spMkLst>
        </pc:spChg>
        <pc:picChg chg="add mod">
          <ac:chgData name="Jaroslav Juráček" userId="ef989b35-a18d-4bec-a6ce-ae01e7880259" providerId="ADAL" clId="{923C7F56-6F5D-4899-A0A9-33783B7E96E2}" dt="2023-09-15T20:47:01.678" v="5403" actId="1076"/>
          <ac:picMkLst>
            <pc:docMk/>
            <pc:sldMk cId="3340632309" sldId="881"/>
            <ac:picMk id="2" creationId="{7B648D8C-EF84-5A87-6814-45C10DF686BC}"/>
          </ac:picMkLst>
        </pc:picChg>
      </pc:sldChg>
      <pc:sldChg chg="addSp delSp modSp add mod modAnim modNotesTx">
        <pc:chgData name="Jaroslav Juráček" userId="ef989b35-a18d-4bec-a6ce-ae01e7880259" providerId="ADAL" clId="{923C7F56-6F5D-4899-A0A9-33783B7E96E2}" dt="2023-09-15T21:38:46.932" v="7536"/>
        <pc:sldMkLst>
          <pc:docMk/>
          <pc:sldMk cId="1648722802" sldId="882"/>
        </pc:sldMkLst>
        <pc:spChg chg="mod">
          <ac:chgData name="Jaroslav Juráček" userId="ef989b35-a18d-4bec-a6ce-ae01e7880259" providerId="ADAL" clId="{923C7F56-6F5D-4899-A0A9-33783B7E96E2}" dt="2023-09-15T20:56:33.472" v="5617" actId="113"/>
          <ac:spMkLst>
            <pc:docMk/>
            <pc:sldMk cId="1648722802" sldId="882"/>
            <ac:spMk id="5" creationId="{3B3FE9E5-B114-4AE0-95E2-BB623EAAF508}"/>
          </ac:spMkLst>
        </pc:spChg>
        <pc:spChg chg="del">
          <ac:chgData name="Jaroslav Juráček" userId="ef989b35-a18d-4bec-a6ce-ae01e7880259" providerId="ADAL" clId="{923C7F56-6F5D-4899-A0A9-33783B7E96E2}" dt="2023-09-15T20:50:44.914" v="5546" actId="478"/>
          <ac:spMkLst>
            <pc:docMk/>
            <pc:sldMk cId="1648722802" sldId="882"/>
            <ac:spMk id="6" creationId="{54E13EA2-E1A3-E0D9-C0D5-B3FD6FC80F5A}"/>
          </ac:spMkLst>
        </pc:spChg>
        <pc:picChg chg="del">
          <ac:chgData name="Jaroslav Juráček" userId="ef989b35-a18d-4bec-a6ce-ae01e7880259" providerId="ADAL" clId="{923C7F56-6F5D-4899-A0A9-33783B7E96E2}" dt="2023-09-15T20:50:30.169" v="5543" actId="478"/>
          <ac:picMkLst>
            <pc:docMk/>
            <pc:sldMk cId="1648722802" sldId="882"/>
            <ac:picMk id="2" creationId="{7B648D8C-EF84-5A87-6814-45C10DF686BC}"/>
          </ac:picMkLst>
        </pc:picChg>
        <pc:picChg chg="add mod">
          <ac:chgData name="Jaroslav Juráček" userId="ef989b35-a18d-4bec-a6ce-ae01e7880259" providerId="ADAL" clId="{923C7F56-6F5D-4899-A0A9-33783B7E96E2}" dt="2023-09-15T20:56:22.833" v="5616" actId="1076"/>
          <ac:picMkLst>
            <pc:docMk/>
            <pc:sldMk cId="1648722802" sldId="882"/>
            <ac:picMk id="7" creationId="{993C6B22-A874-FD50-4F4C-8A65DEEDF1EC}"/>
          </ac:picMkLst>
        </pc:picChg>
        <pc:picChg chg="add mod">
          <ac:chgData name="Jaroslav Juráček" userId="ef989b35-a18d-4bec-a6ce-ae01e7880259" providerId="ADAL" clId="{923C7F56-6F5D-4899-A0A9-33783B7E96E2}" dt="2023-09-15T20:55:36.265" v="5606" actId="1076"/>
          <ac:picMkLst>
            <pc:docMk/>
            <pc:sldMk cId="1648722802" sldId="882"/>
            <ac:picMk id="9" creationId="{985D6F60-29FA-C006-DEB4-848978C3FDD0}"/>
          </ac:picMkLst>
        </pc:picChg>
        <pc:picChg chg="add mod">
          <ac:chgData name="Jaroslav Juráček" userId="ef989b35-a18d-4bec-a6ce-ae01e7880259" providerId="ADAL" clId="{923C7F56-6F5D-4899-A0A9-33783B7E96E2}" dt="2023-09-15T20:56:14.935" v="5615" actId="14100"/>
          <ac:picMkLst>
            <pc:docMk/>
            <pc:sldMk cId="1648722802" sldId="882"/>
            <ac:picMk id="10" creationId="{AE5A67C5-4776-49D4-A29B-9F294AD44516}"/>
          </ac:picMkLst>
        </pc:picChg>
      </pc:sldChg>
      <pc:sldChg chg="addSp modSp new mod">
        <pc:chgData name="Jaroslav Juráček" userId="ef989b35-a18d-4bec-a6ce-ae01e7880259" providerId="ADAL" clId="{923C7F56-6F5D-4899-A0A9-33783B7E96E2}" dt="2023-09-16T07:15:07.693" v="8202" actId="6549"/>
        <pc:sldMkLst>
          <pc:docMk/>
          <pc:sldMk cId="682531730" sldId="883"/>
        </pc:sldMkLst>
        <pc:spChg chg="add mod">
          <ac:chgData name="Jaroslav Juráček" userId="ef989b35-a18d-4bec-a6ce-ae01e7880259" providerId="ADAL" clId="{923C7F56-6F5D-4899-A0A9-33783B7E96E2}" dt="2023-09-16T07:05:08.630" v="7554" actId="20577"/>
          <ac:spMkLst>
            <pc:docMk/>
            <pc:sldMk cId="682531730" sldId="883"/>
            <ac:spMk id="2" creationId="{D68CDED6-3332-7CE7-76F0-808DBDB4E4C3}"/>
          </ac:spMkLst>
        </pc:spChg>
        <pc:spChg chg="add mod">
          <ac:chgData name="Jaroslav Juráček" userId="ef989b35-a18d-4bec-a6ce-ae01e7880259" providerId="ADAL" clId="{923C7F56-6F5D-4899-A0A9-33783B7E96E2}" dt="2023-09-16T07:15:07.693" v="8202" actId="6549"/>
          <ac:spMkLst>
            <pc:docMk/>
            <pc:sldMk cId="682531730" sldId="883"/>
            <ac:spMk id="3" creationId="{81484362-06A5-EF3B-1BE9-388A5315D9BD}"/>
          </ac:spMkLst>
        </pc:spChg>
      </pc:sldChg>
      <pc:sldMasterChg chg="setBg delSldLayout modSldLayout">
        <pc:chgData name="Jaroslav Juráček" userId="ef989b35-a18d-4bec-a6ce-ae01e7880259" providerId="ADAL" clId="{923C7F56-6F5D-4899-A0A9-33783B7E96E2}" dt="2023-09-15T17:57:42.328" v="4263" actId="2696"/>
        <pc:sldMasterMkLst>
          <pc:docMk/>
          <pc:sldMasterMk cId="571846699" sldId="2147483648"/>
        </pc:sldMasterMkLst>
        <pc:sldLayoutChg chg="setBg">
          <pc:chgData name="Jaroslav Juráček" userId="ef989b35-a18d-4bec-a6ce-ae01e7880259" providerId="ADAL" clId="{923C7F56-6F5D-4899-A0A9-33783B7E96E2}" dt="2023-09-13T20:31:05.103" v="797"/>
          <pc:sldLayoutMkLst>
            <pc:docMk/>
            <pc:sldMasterMk cId="571846699" sldId="2147483648"/>
            <pc:sldLayoutMk cId="2037824566" sldId="2147483649"/>
          </pc:sldLayoutMkLst>
        </pc:sldLayoutChg>
        <pc:sldLayoutChg chg="setBg">
          <pc:chgData name="Jaroslav Juráček" userId="ef989b35-a18d-4bec-a6ce-ae01e7880259" providerId="ADAL" clId="{923C7F56-6F5D-4899-A0A9-33783B7E96E2}" dt="2023-09-13T20:31:05.103" v="797"/>
          <pc:sldLayoutMkLst>
            <pc:docMk/>
            <pc:sldMasterMk cId="571846699" sldId="2147483648"/>
            <pc:sldLayoutMk cId="3358204578" sldId="2147483650"/>
          </pc:sldLayoutMkLst>
        </pc:sldLayoutChg>
        <pc:sldLayoutChg chg="setBg">
          <pc:chgData name="Jaroslav Juráček" userId="ef989b35-a18d-4bec-a6ce-ae01e7880259" providerId="ADAL" clId="{923C7F56-6F5D-4899-A0A9-33783B7E96E2}" dt="2023-09-13T20:31:05.103" v="797"/>
          <pc:sldLayoutMkLst>
            <pc:docMk/>
            <pc:sldMasterMk cId="571846699" sldId="2147483648"/>
            <pc:sldLayoutMk cId="991158203" sldId="2147483651"/>
          </pc:sldLayoutMkLst>
        </pc:sldLayoutChg>
        <pc:sldLayoutChg chg="setBg">
          <pc:chgData name="Jaroslav Juráček" userId="ef989b35-a18d-4bec-a6ce-ae01e7880259" providerId="ADAL" clId="{923C7F56-6F5D-4899-A0A9-33783B7E96E2}" dt="2023-09-13T20:31:05.103" v="797"/>
          <pc:sldLayoutMkLst>
            <pc:docMk/>
            <pc:sldMasterMk cId="571846699" sldId="2147483648"/>
            <pc:sldLayoutMk cId="1402559681" sldId="2147483652"/>
          </pc:sldLayoutMkLst>
        </pc:sldLayoutChg>
        <pc:sldLayoutChg chg="setBg">
          <pc:chgData name="Jaroslav Juráček" userId="ef989b35-a18d-4bec-a6ce-ae01e7880259" providerId="ADAL" clId="{923C7F56-6F5D-4899-A0A9-33783B7E96E2}" dt="2023-09-13T20:31:05.103" v="797"/>
          <pc:sldLayoutMkLst>
            <pc:docMk/>
            <pc:sldMasterMk cId="571846699" sldId="2147483648"/>
            <pc:sldLayoutMk cId="1726427059" sldId="2147483653"/>
          </pc:sldLayoutMkLst>
        </pc:sldLayoutChg>
        <pc:sldLayoutChg chg="setBg">
          <pc:chgData name="Jaroslav Juráček" userId="ef989b35-a18d-4bec-a6ce-ae01e7880259" providerId="ADAL" clId="{923C7F56-6F5D-4899-A0A9-33783B7E96E2}" dt="2023-09-13T20:31:05.103" v="797"/>
          <pc:sldLayoutMkLst>
            <pc:docMk/>
            <pc:sldMasterMk cId="571846699" sldId="2147483648"/>
            <pc:sldLayoutMk cId="1050309533" sldId="2147483654"/>
          </pc:sldLayoutMkLst>
        </pc:sldLayoutChg>
        <pc:sldLayoutChg chg="setBg">
          <pc:chgData name="Jaroslav Juráček" userId="ef989b35-a18d-4bec-a6ce-ae01e7880259" providerId="ADAL" clId="{923C7F56-6F5D-4899-A0A9-33783B7E96E2}" dt="2023-09-13T20:31:05.103" v="797"/>
          <pc:sldLayoutMkLst>
            <pc:docMk/>
            <pc:sldMasterMk cId="571846699" sldId="2147483648"/>
            <pc:sldLayoutMk cId="4175625090" sldId="2147483655"/>
          </pc:sldLayoutMkLst>
        </pc:sldLayoutChg>
        <pc:sldLayoutChg chg="setBg">
          <pc:chgData name="Jaroslav Juráček" userId="ef989b35-a18d-4bec-a6ce-ae01e7880259" providerId="ADAL" clId="{923C7F56-6F5D-4899-A0A9-33783B7E96E2}" dt="2023-09-13T20:31:05.103" v="797"/>
          <pc:sldLayoutMkLst>
            <pc:docMk/>
            <pc:sldMasterMk cId="571846699" sldId="2147483648"/>
            <pc:sldLayoutMk cId="2141029614" sldId="2147483656"/>
          </pc:sldLayoutMkLst>
        </pc:sldLayoutChg>
        <pc:sldLayoutChg chg="setBg">
          <pc:chgData name="Jaroslav Juráček" userId="ef989b35-a18d-4bec-a6ce-ae01e7880259" providerId="ADAL" clId="{923C7F56-6F5D-4899-A0A9-33783B7E96E2}" dt="2023-09-13T20:31:05.103" v="797"/>
          <pc:sldLayoutMkLst>
            <pc:docMk/>
            <pc:sldMasterMk cId="571846699" sldId="2147483648"/>
            <pc:sldLayoutMk cId="663886384" sldId="2147483657"/>
          </pc:sldLayoutMkLst>
        </pc:sldLayoutChg>
        <pc:sldLayoutChg chg="setBg">
          <pc:chgData name="Jaroslav Juráček" userId="ef989b35-a18d-4bec-a6ce-ae01e7880259" providerId="ADAL" clId="{923C7F56-6F5D-4899-A0A9-33783B7E96E2}" dt="2023-09-13T20:31:05.103" v="797"/>
          <pc:sldLayoutMkLst>
            <pc:docMk/>
            <pc:sldMasterMk cId="571846699" sldId="2147483648"/>
            <pc:sldLayoutMk cId="906424998" sldId="2147483658"/>
          </pc:sldLayoutMkLst>
        </pc:sldLayoutChg>
        <pc:sldLayoutChg chg="setBg">
          <pc:chgData name="Jaroslav Juráček" userId="ef989b35-a18d-4bec-a6ce-ae01e7880259" providerId="ADAL" clId="{923C7F56-6F5D-4899-A0A9-33783B7E96E2}" dt="2023-09-13T20:31:05.103" v="797"/>
          <pc:sldLayoutMkLst>
            <pc:docMk/>
            <pc:sldMasterMk cId="571846699" sldId="2147483648"/>
            <pc:sldLayoutMk cId="1944467709" sldId="2147483659"/>
          </pc:sldLayoutMkLst>
        </pc:sldLayoutChg>
        <pc:sldLayoutChg chg="del setBg">
          <pc:chgData name="Jaroslav Juráček" userId="ef989b35-a18d-4bec-a6ce-ae01e7880259" providerId="ADAL" clId="{923C7F56-6F5D-4899-A0A9-33783B7E96E2}" dt="2023-09-15T17:57:42.328" v="4263" actId="2696"/>
          <pc:sldLayoutMkLst>
            <pc:docMk/>
            <pc:sldMasterMk cId="571846699" sldId="2147483648"/>
            <pc:sldLayoutMk cId="3810159987"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0106D-D61F-45A5-8392-1948670B648C}" type="datetimeFigureOut">
              <a:rPr lang="cs-CZ" smtClean="0"/>
              <a:t>16.09.2023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6BD4B3-A3A8-4227-9881-3B4F7D0BC619}" type="slidenum">
              <a:rPr lang="cs-CZ" smtClean="0"/>
              <a:t>‹#›</a:t>
            </a:fld>
            <a:endParaRPr lang="cs-CZ"/>
          </a:p>
        </p:txBody>
      </p:sp>
    </p:spTree>
    <p:extLst>
      <p:ext uri="{BB962C8B-B14F-4D97-AF65-F5344CB8AC3E}">
        <p14:creationId xmlns:p14="http://schemas.microsoft.com/office/powerpoint/2010/main" val="375730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s.wikipedia.org/wiki/Nukleotid"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cs.wikipedia.org/wiki/Geno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Začnu biologií ze základní školy. Všichni víme, že základní jednotkou organizmů je buňka. Ta má nějaké jádro a uvnitř v tomto jádře se nacházejí chromozomy. Ty jsou tvořeny kondenzovanou DNA, tedy deoxyribonukleovou kyselinou. A právě celková DNA, tedy celkový genetický materiál představuje něco, čemu se říká genom. Na genomu potom rozlišujeme </a:t>
            </a:r>
            <a:r>
              <a:rPr lang="cs-CZ" dirty="0" err="1"/>
              <a:t>inf</a:t>
            </a:r>
            <a:r>
              <a:rPr lang="cs-CZ" dirty="0"/>
              <a:t>. a funkční jednotky, které obsahují informace pro tvorbu proteinů a kterým se říká geny.</a:t>
            </a:r>
          </a:p>
        </p:txBody>
      </p:sp>
      <p:sp>
        <p:nvSpPr>
          <p:cNvPr id="4" name="Zástupný symbol pro číslo snímku 3"/>
          <p:cNvSpPr>
            <a:spLocks noGrp="1"/>
          </p:cNvSpPr>
          <p:nvPr>
            <p:ph type="sldNum" sz="quarter" idx="5"/>
          </p:nvPr>
        </p:nvSpPr>
        <p:spPr/>
        <p:txBody>
          <a:bodyPr/>
          <a:lstStyle/>
          <a:p>
            <a:fld id="{F16BD4B3-A3A8-4227-9881-3B4F7D0BC619}" type="slidenum">
              <a:rPr lang="cs-CZ" smtClean="0"/>
              <a:t>2</a:t>
            </a:fld>
            <a:endParaRPr lang="cs-CZ"/>
          </a:p>
        </p:txBody>
      </p:sp>
    </p:spTree>
    <p:extLst>
      <p:ext uri="{BB962C8B-B14F-4D97-AF65-F5344CB8AC3E}">
        <p14:creationId xmlns:p14="http://schemas.microsoft.com/office/powerpoint/2010/main" val="33849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Jen pro zajímavost velikost dat</a:t>
            </a:r>
          </a:p>
        </p:txBody>
      </p:sp>
      <p:sp>
        <p:nvSpPr>
          <p:cNvPr id="4" name="Zástupný symbol pro číslo snímku 3"/>
          <p:cNvSpPr>
            <a:spLocks noGrp="1"/>
          </p:cNvSpPr>
          <p:nvPr>
            <p:ph type="sldNum" sz="quarter" idx="5"/>
          </p:nvPr>
        </p:nvSpPr>
        <p:spPr/>
        <p:txBody>
          <a:bodyPr/>
          <a:lstStyle/>
          <a:p>
            <a:fld id="{F16BD4B3-A3A8-4227-9881-3B4F7D0BC619}" type="slidenum">
              <a:rPr lang="cs-CZ" smtClean="0"/>
              <a:t>18</a:t>
            </a:fld>
            <a:endParaRPr lang="cs-CZ"/>
          </a:p>
        </p:txBody>
      </p:sp>
    </p:spTree>
    <p:extLst>
      <p:ext uri="{BB962C8B-B14F-4D97-AF65-F5344CB8AC3E}">
        <p14:creationId xmlns:p14="http://schemas.microsoft.com/office/powerpoint/2010/main" val="1012832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Jen pro zajímavost velikost dat</a:t>
            </a:r>
          </a:p>
        </p:txBody>
      </p:sp>
      <p:sp>
        <p:nvSpPr>
          <p:cNvPr id="4" name="Zástupný symbol pro číslo snímku 3"/>
          <p:cNvSpPr>
            <a:spLocks noGrp="1"/>
          </p:cNvSpPr>
          <p:nvPr>
            <p:ph type="sldNum" sz="quarter" idx="5"/>
          </p:nvPr>
        </p:nvSpPr>
        <p:spPr/>
        <p:txBody>
          <a:bodyPr/>
          <a:lstStyle/>
          <a:p>
            <a:fld id="{F16BD4B3-A3A8-4227-9881-3B4F7D0BC619}" type="slidenum">
              <a:rPr lang="cs-CZ" smtClean="0"/>
              <a:t>19</a:t>
            </a:fld>
            <a:endParaRPr lang="cs-CZ"/>
          </a:p>
        </p:txBody>
      </p:sp>
    </p:spTree>
    <p:extLst>
      <p:ext uri="{BB962C8B-B14F-4D97-AF65-F5344CB8AC3E}">
        <p14:creationId xmlns:p14="http://schemas.microsoft.com/office/powerpoint/2010/main" val="746812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16BD4B3-A3A8-4227-9881-3B4F7D0BC619}" type="slidenum">
              <a:rPr lang="cs-CZ" smtClean="0"/>
              <a:t>20</a:t>
            </a:fld>
            <a:endParaRPr lang="cs-CZ"/>
          </a:p>
        </p:txBody>
      </p:sp>
    </p:spTree>
    <p:extLst>
      <p:ext uri="{BB962C8B-B14F-4D97-AF65-F5344CB8AC3E}">
        <p14:creationId xmlns:p14="http://schemas.microsoft.com/office/powerpoint/2010/main" val="3698329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Tady si přihřeju polívčičku</a:t>
            </a:r>
          </a:p>
        </p:txBody>
      </p:sp>
      <p:sp>
        <p:nvSpPr>
          <p:cNvPr id="4" name="Zástupný symbol pro číslo snímku 3"/>
          <p:cNvSpPr>
            <a:spLocks noGrp="1"/>
          </p:cNvSpPr>
          <p:nvPr>
            <p:ph type="sldNum" sz="quarter" idx="5"/>
          </p:nvPr>
        </p:nvSpPr>
        <p:spPr/>
        <p:txBody>
          <a:bodyPr/>
          <a:lstStyle/>
          <a:p>
            <a:fld id="{F16BD4B3-A3A8-4227-9881-3B4F7D0BC619}" type="slidenum">
              <a:rPr lang="cs-CZ" smtClean="0"/>
              <a:t>25</a:t>
            </a:fld>
            <a:endParaRPr lang="cs-CZ"/>
          </a:p>
        </p:txBody>
      </p:sp>
    </p:spTree>
    <p:extLst>
      <p:ext uri="{BB962C8B-B14F-4D97-AF65-F5344CB8AC3E}">
        <p14:creationId xmlns:p14="http://schemas.microsoft.com/office/powerpoint/2010/main" val="636559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Když se podíváme ještě více zblízka, tak DNA je tvořena ze dvou řetězců tzv. cukr fosfátové kostry, které jsou mezi sebou navzájem spojeny přes dusíkaté </a:t>
            </a:r>
            <a:r>
              <a:rPr lang="cs-CZ" dirty="0" err="1"/>
              <a:t>baze</a:t>
            </a:r>
            <a:r>
              <a:rPr lang="cs-CZ" dirty="0"/>
              <a:t>, adenin, guanin, cytosin a thymin. Ty se párují přes tzv. vodíkové můstky, specificky dochází k párování A-T a C-G.</a:t>
            </a:r>
          </a:p>
        </p:txBody>
      </p:sp>
      <p:sp>
        <p:nvSpPr>
          <p:cNvPr id="4" name="Zástupný symbol pro číslo snímku 3"/>
          <p:cNvSpPr>
            <a:spLocks noGrp="1"/>
          </p:cNvSpPr>
          <p:nvPr>
            <p:ph type="sldNum" sz="quarter" idx="5"/>
          </p:nvPr>
        </p:nvSpPr>
        <p:spPr/>
        <p:txBody>
          <a:bodyPr/>
          <a:lstStyle/>
          <a:p>
            <a:fld id="{F16BD4B3-A3A8-4227-9881-3B4F7D0BC619}" type="slidenum">
              <a:rPr lang="cs-CZ" smtClean="0"/>
              <a:t>3</a:t>
            </a:fld>
            <a:endParaRPr lang="cs-CZ"/>
          </a:p>
        </p:txBody>
      </p:sp>
    </p:spTree>
    <p:extLst>
      <p:ext uri="{BB962C8B-B14F-4D97-AF65-F5344CB8AC3E}">
        <p14:creationId xmlns:p14="http://schemas.microsoft.com/office/powerpoint/2010/main" val="3875025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Pokud si vezmeme jakýkoliv gen, tak ten je definován pořadím těchto dusíkatých </a:t>
            </a:r>
            <a:r>
              <a:rPr lang="cs-CZ" dirty="0" err="1"/>
              <a:t>bazí</a:t>
            </a:r>
            <a:r>
              <a:rPr lang="cs-CZ" dirty="0"/>
              <a:t>. Ty jsou postupně, pokud je třeba, přepsány do mRNA a potom překládány do proteinu, což je základní stavební jednotka živých organizmů. Já to často přirovnávám ke kuchařce, kdy DNA je původní recept, která se nachází v každé buňce, mRNA je takový přepis na papírek, kdy si opíšeme ingredience, teplotu trouby, aminokyseliny jsou suroviny a protein je ten výsledek, který třeba upečeme.</a:t>
            </a:r>
          </a:p>
        </p:txBody>
      </p:sp>
      <p:sp>
        <p:nvSpPr>
          <p:cNvPr id="4" name="Zástupný symbol pro číslo snímku 3"/>
          <p:cNvSpPr>
            <a:spLocks noGrp="1"/>
          </p:cNvSpPr>
          <p:nvPr>
            <p:ph type="sldNum" sz="quarter" idx="5"/>
          </p:nvPr>
        </p:nvSpPr>
        <p:spPr/>
        <p:txBody>
          <a:bodyPr/>
          <a:lstStyle/>
          <a:p>
            <a:fld id="{F16BD4B3-A3A8-4227-9881-3B4F7D0BC619}" type="slidenum">
              <a:rPr lang="cs-CZ" smtClean="0"/>
              <a:t>4</a:t>
            </a:fld>
            <a:endParaRPr lang="cs-CZ"/>
          </a:p>
        </p:txBody>
      </p:sp>
    </p:spTree>
    <p:extLst>
      <p:ext uri="{BB962C8B-B14F-4D97-AF65-F5344CB8AC3E}">
        <p14:creationId xmlns:p14="http://schemas.microsoft.com/office/powerpoint/2010/main" val="1033569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Proč by nás ale primární struktura měla zajímat? Prvním důvodem je výjimečnost této struktury pro každého člověka.</a:t>
            </a:r>
          </a:p>
        </p:txBody>
      </p:sp>
      <p:sp>
        <p:nvSpPr>
          <p:cNvPr id="4" name="Zástupný symbol pro číslo snímku 3"/>
          <p:cNvSpPr>
            <a:spLocks noGrp="1"/>
          </p:cNvSpPr>
          <p:nvPr>
            <p:ph type="sldNum" sz="quarter" idx="5"/>
          </p:nvPr>
        </p:nvSpPr>
        <p:spPr/>
        <p:txBody>
          <a:bodyPr/>
          <a:lstStyle/>
          <a:p>
            <a:fld id="{F16BD4B3-A3A8-4227-9881-3B4F7D0BC619}" type="slidenum">
              <a:rPr lang="cs-CZ" smtClean="0"/>
              <a:t>5</a:t>
            </a:fld>
            <a:endParaRPr lang="cs-CZ"/>
          </a:p>
        </p:txBody>
      </p:sp>
    </p:spTree>
    <p:extLst>
      <p:ext uri="{BB962C8B-B14F-4D97-AF65-F5344CB8AC3E}">
        <p14:creationId xmlns:p14="http://schemas.microsoft.com/office/powerpoint/2010/main" val="299314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SNP = variace v jediném </a:t>
            </a:r>
            <a:r>
              <a:rPr lang="cs-CZ" dirty="0">
                <a:hlinkClick r:id="rId3" tooltip="Nukleotid"/>
              </a:rPr>
              <a:t>nukleotidu</a:t>
            </a:r>
            <a:r>
              <a:rPr lang="cs-CZ" dirty="0"/>
              <a:t>, která se vyskytuje v určité pozici v </a:t>
            </a:r>
            <a:r>
              <a:rPr lang="cs-CZ" dirty="0">
                <a:hlinkClick r:id="rId4" tooltip="Genom"/>
              </a:rPr>
              <a:t>genomu</a:t>
            </a:r>
            <a:r>
              <a:rPr lang="cs-CZ" dirty="0"/>
              <a:t>, přičemž každá taková variace je přítomna v populaci alespoň v jisté patrné míře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Malý je doplňující text</a:t>
            </a:r>
          </a:p>
        </p:txBody>
      </p:sp>
      <p:sp>
        <p:nvSpPr>
          <p:cNvPr id="4" name="Zástupný symbol pro číslo snímku 3"/>
          <p:cNvSpPr>
            <a:spLocks noGrp="1"/>
          </p:cNvSpPr>
          <p:nvPr>
            <p:ph type="sldNum" sz="quarter" idx="5"/>
          </p:nvPr>
        </p:nvSpPr>
        <p:spPr/>
        <p:txBody>
          <a:bodyPr/>
          <a:lstStyle/>
          <a:p>
            <a:fld id="{F16BD4B3-A3A8-4227-9881-3B4F7D0BC619}" type="slidenum">
              <a:rPr lang="cs-CZ" smtClean="0"/>
              <a:t>6</a:t>
            </a:fld>
            <a:endParaRPr lang="cs-CZ"/>
          </a:p>
        </p:txBody>
      </p:sp>
    </p:spTree>
    <p:extLst>
      <p:ext uri="{BB962C8B-B14F-4D97-AF65-F5344CB8AC3E}">
        <p14:creationId xmlns:p14="http://schemas.microsoft.com/office/powerpoint/2010/main" val="418281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Malý je doplňující text</a:t>
            </a:r>
          </a:p>
        </p:txBody>
      </p:sp>
      <p:sp>
        <p:nvSpPr>
          <p:cNvPr id="4" name="Zástupný symbol pro číslo snímku 3"/>
          <p:cNvSpPr>
            <a:spLocks noGrp="1"/>
          </p:cNvSpPr>
          <p:nvPr>
            <p:ph type="sldNum" sz="quarter" idx="5"/>
          </p:nvPr>
        </p:nvSpPr>
        <p:spPr/>
        <p:txBody>
          <a:bodyPr/>
          <a:lstStyle/>
          <a:p>
            <a:fld id="{F16BD4B3-A3A8-4227-9881-3B4F7D0BC619}" type="slidenum">
              <a:rPr lang="cs-CZ" smtClean="0"/>
              <a:t>9</a:t>
            </a:fld>
            <a:endParaRPr lang="cs-CZ"/>
          </a:p>
        </p:txBody>
      </p:sp>
    </p:spTree>
    <p:extLst>
      <p:ext uri="{BB962C8B-B14F-4D97-AF65-F5344CB8AC3E}">
        <p14:creationId xmlns:p14="http://schemas.microsoft.com/office/powerpoint/2010/main" val="1673089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Adaptery slouží k uchycení k povrchu </a:t>
            </a:r>
            <a:r>
              <a:rPr lang="cs-CZ" dirty="0" err="1"/>
              <a:t>flow</a:t>
            </a:r>
            <a:r>
              <a:rPr lang="cs-CZ" dirty="0"/>
              <a:t> cely, pokud </a:t>
            </a:r>
            <a:r>
              <a:rPr lang="cs-CZ" dirty="0" err="1"/>
              <a:t>sekvenujeme</a:t>
            </a:r>
            <a:r>
              <a:rPr lang="cs-CZ" dirty="0"/>
              <a:t> větší množství vzorků/pacientů, tak odlišujeme pomocí </a:t>
            </a:r>
            <a:r>
              <a:rPr lang="cs-CZ" dirty="0" err="1"/>
              <a:t>Unique</a:t>
            </a:r>
            <a:r>
              <a:rPr lang="cs-CZ" dirty="0"/>
              <a:t> </a:t>
            </a:r>
            <a:r>
              <a:rPr lang="cs-CZ" dirty="0" err="1"/>
              <a:t>molecular</a:t>
            </a:r>
            <a:r>
              <a:rPr lang="cs-CZ" dirty="0"/>
              <a:t> </a:t>
            </a:r>
            <a:r>
              <a:rPr lang="cs-CZ" dirty="0" err="1"/>
              <a:t>identifiers</a:t>
            </a:r>
            <a:r>
              <a:rPr lang="cs-CZ" dirty="0"/>
              <a:t> (</a:t>
            </a:r>
            <a:r>
              <a:rPr lang="cs-CZ" dirty="0" err="1"/>
              <a:t>UMIs</a:t>
            </a:r>
            <a:r>
              <a:rPr lang="cs-CZ" dirty="0"/>
              <a:t>), fragmenty jsou amplifikovány pomocí můstkové PCR, dochází k tvorbě klastrů (jeden fragment=jeden klastr, tisíce až miliony kopií)</a:t>
            </a:r>
          </a:p>
        </p:txBody>
      </p:sp>
      <p:sp>
        <p:nvSpPr>
          <p:cNvPr id="4" name="Zástupný symbol pro číslo snímku 3"/>
          <p:cNvSpPr>
            <a:spLocks noGrp="1"/>
          </p:cNvSpPr>
          <p:nvPr>
            <p:ph type="sldNum" sz="quarter" idx="5"/>
          </p:nvPr>
        </p:nvSpPr>
        <p:spPr/>
        <p:txBody>
          <a:bodyPr/>
          <a:lstStyle/>
          <a:p>
            <a:fld id="{F16BD4B3-A3A8-4227-9881-3B4F7D0BC619}" type="slidenum">
              <a:rPr lang="cs-CZ" smtClean="0"/>
              <a:t>13</a:t>
            </a:fld>
            <a:endParaRPr lang="cs-CZ"/>
          </a:p>
        </p:txBody>
      </p:sp>
    </p:spTree>
    <p:extLst>
      <p:ext uri="{BB962C8B-B14F-4D97-AF65-F5344CB8AC3E}">
        <p14:creationId xmlns:p14="http://schemas.microsoft.com/office/powerpoint/2010/main" val="2954142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Adaptery slouží k uchycení k povrchu </a:t>
            </a:r>
            <a:r>
              <a:rPr lang="cs-CZ" dirty="0" err="1"/>
              <a:t>flow</a:t>
            </a:r>
            <a:r>
              <a:rPr lang="cs-CZ" dirty="0"/>
              <a:t> cely, pokud </a:t>
            </a:r>
            <a:r>
              <a:rPr lang="cs-CZ" dirty="0" err="1"/>
              <a:t>sekvenujeme</a:t>
            </a:r>
            <a:r>
              <a:rPr lang="cs-CZ" dirty="0"/>
              <a:t> větší množství vzorků/pacientů, tak odlišujeme pomocí </a:t>
            </a:r>
            <a:r>
              <a:rPr lang="cs-CZ" dirty="0" err="1"/>
              <a:t>Unique</a:t>
            </a:r>
            <a:r>
              <a:rPr lang="cs-CZ" dirty="0"/>
              <a:t> </a:t>
            </a:r>
            <a:r>
              <a:rPr lang="cs-CZ" dirty="0" err="1"/>
              <a:t>molecular</a:t>
            </a:r>
            <a:r>
              <a:rPr lang="cs-CZ" dirty="0"/>
              <a:t> </a:t>
            </a:r>
            <a:r>
              <a:rPr lang="cs-CZ" dirty="0" err="1"/>
              <a:t>identifiers</a:t>
            </a:r>
            <a:r>
              <a:rPr lang="cs-CZ" dirty="0"/>
              <a:t> (</a:t>
            </a:r>
            <a:r>
              <a:rPr lang="cs-CZ" dirty="0" err="1"/>
              <a:t>UMIs</a:t>
            </a:r>
            <a:r>
              <a:rPr lang="cs-CZ" dirty="0"/>
              <a:t>), fragmenty jsou amplifikovány pomocí můstkové PCR, dochází k tvorbě klastrů (jeden fragment=jeden klastr, tisíce až miliony kopií)</a:t>
            </a:r>
          </a:p>
        </p:txBody>
      </p:sp>
      <p:sp>
        <p:nvSpPr>
          <p:cNvPr id="4" name="Zástupný symbol pro číslo snímku 3"/>
          <p:cNvSpPr>
            <a:spLocks noGrp="1"/>
          </p:cNvSpPr>
          <p:nvPr>
            <p:ph type="sldNum" sz="quarter" idx="5"/>
          </p:nvPr>
        </p:nvSpPr>
        <p:spPr/>
        <p:txBody>
          <a:bodyPr/>
          <a:lstStyle/>
          <a:p>
            <a:fld id="{F16BD4B3-A3A8-4227-9881-3B4F7D0BC619}" type="slidenum">
              <a:rPr lang="cs-CZ" smtClean="0"/>
              <a:t>15</a:t>
            </a:fld>
            <a:endParaRPr lang="cs-CZ"/>
          </a:p>
        </p:txBody>
      </p:sp>
    </p:spTree>
    <p:extLst>
      <p:ext uri="{BB962C8B-B14F-4D97-AF65-F5344CB8AC3E}">
        <p14:creationId xmlns:p14="http://schemas.microsoft.com/office/powerpoint/2010/main" val="3987337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Jen pro zajímavost velikost dat</a:t>
            </a:r>
          </a:p>
        </p:txBody>
      </p:sp>
      <p:sp>
        <p:nvSpPr>
          <p:cNvPr id="4" name="Zástupný symbol pro číslo snímku 3"/>
          <p:cNvSpPr>
            <a:spLocks noGrp="1"/>
          </p:cNvSpPr>
          <p:nvPr>
            <p:ph type="sldNum" sz="quarter" idx="5"/>
          </p:nvPr>
        </p:nvSpPr>
        <p:spPr/>
        <p:txBody>
          <a:bodyPr/>
          <a:lstStyle/>
          <a:p>
            <a:fld id="{F16BD4B3-A3A8-4227-9881-3B4F7D0BC619}" type="slidenum">
              <a:rPr lang="cs-CZ" smtClean="0"/>
              <a:t>17</a:t>
            </a:fld>
            <a:endParaRPr lang="cs-CZ"/>
          </a:p>
        </p:txBody>
      </p:sp>
    </p:spTree>
    <p:extLst>
      <p:ext uri="{BB962C8B-B14F-4D97-AF65-F5344CB8AC3E}">
        <p14:creationId xmlns:p14="http://schemas.microsoft.com/office/powerpoint/2010/main" val="3215957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B23D34-AE57-564D-FE70-6C43EA3E5B0A}"/>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FB3F621F-BFF8-F687-7B81-396BE81F61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F5F2E3AE-5DF2-A8E2-981D-F1F22481D2E0}"/>
              </a:ext>
            </a:extLst>
          </p:cNvPr>
          <p:cNvSpPr>
            <a:spLocks noGrp="1"/>
          </p:cNvSpPr>
          <p:nvPr>
            <p:ph type="dt" sz="half" idx="10"/>
          </p:nvPr>
        </p:nvSpPr>
        <p:spPr/>
        <p:txBody>
          <a:bodyPr/>
          <a:lstStyle/>
          <a:p>
            <a:fld id="{48B4BA05-CF3A-496B-9043-DA161F3DFB0F}" type="datetimeFigureOut">
              <a:rPr lang="cs-CZ" smtClean="0"/>
              <a:t>16.09.2023</a:t>
            </a:fld>
            <a:endParaRPr lang="cs-CZ"/>
          </a:p>
        </p:txBody>
      </p:sp>
      <p:sp>
        <p:nvSpPr>
          <p:cNvPr id="5" name="Zástupný symbol pro zápatí 4">
            <a:extLst>
              <a:ext uri="{FF2B5EF4-FFF2-40B4-BE49-F238E27FC236}">
                <a16:creationId xmlns:a16="http://schemas.microsoft.com/office/drawing/2014/main" id="{7A0CC335-24FC-FB30-6CB9-4814AD7A026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3EF7A2D-34F7-36A6-D408-5AA7EEA91DAF}"/>
              </a:ext>
            </a:extLst>
          </p:cNvPr>
          <p:cNvSpPr>
            <a:spLocks noGrp="1"/>
          </p:cNvSpPr>
          <p:nvPr>
            <p:ph type="sldNum" sz="quarter" idx="12"/>
          </p:nvPr>
        </p:nvSpPr>
        <p:spPr/>
        <p:txBody>
          <a:bodyPr/>
          <a:lstStyle/>
          <a:p>
            <a:fld id="{B9AD93F6-2BFD-45B8-BDFA-AA07D642C288}" type="slidenum">
              <a:rPr lang="cs-CZ" smtClean="0"/>
              <a:t>‹#›</a:t>
            </a:fld>
            <a:endParaRPr lang="cs-CZ"/>
          </a:p>
        </p:txBody>
      </p:sp>
    </p:spTree>
    <p:extLst>
      <p:ext uri="{BB962C8B-B14F-4D97-AF65-F5344CB8AC3E}">
        <p14:creationId xmlns:p14="http://schemas.microsoft.com/office/powerpoint/2010/main" val="2037824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10112A-332F-B5AE-9927-46B3B443495D}"/>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4D2B55D5-3206-5157-71D1-7BD2A078366A}"/>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AB39D7E-923C-1EDE-3AFC-C265B5A3033B}"/>
              </a:ext>
            </a:extLst>
          </p:cNvPr>
          <p:cNvSpPr>
            <a:spLocks noGrp="1"/>
          </p:cNvSpPr>
          <p:nvPr>
            <p:ph type="dt" sz="half" idx="10"/>
          </p:nvPr>
        </p:nvSpPr>
        <p:spPr/>
        <p:txBody>
          <a:bodyPr/>
          <a:lstStyle/>
          <a:p>
            <a:fld id="{48B4BA05-CF3A-496B-9043-DA161F3DFB0F}" type="datetimeFigureOut">
              <a:rPr lang="cs-CZ" smtClean="0"/>
              <a:t>16.09.2023</a:t>
            </a:fld>
            <a:endParaRPr lang="cs-CZ"/>
          </a:p>
        </p:txBody>
      </p:sp>
      <p:sp>
        <p:nvSpPr>
          <p:cNvPr id="5" name="Zástupný symbol pro zápatí 4">
            <a:extLst>
              <a:ext uri="{FF2B5EF4-FFF2-40B4-BE49-F238E27FC236}">
                <a16:creationId xmlns:a16="http://schemas.microsoft.com/office/drawing/2014/main" id="{747637BB-05F5-ADBA-6D1B-6C2BED1B2F1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9F4AB70-30E7-1CE7-91B4-E95C11D82FEF}"/>
              </a:ext>
            </a:extLst>
          </p:cNvPr>
          <p:cNvSpPr>
            <a:spLocks noGrp="1"/>
          </p:cNvSpPr>
          <p:nvPr>
            <p:ph type="sldNum" sz="quarter" idx="12"/>
          </p:nvPr>
        </p:nvSpPr>
        <p:spPr/>
        <p:txBody>
          <a:bodyPr/>
          <a:lstStyle/>
          <a:p>
            <a:fld id="{B9AD93F6-2BFD-45B8-BDFA-AA07D642C288}" type="slidenum">
              <a:rPr lang="cs-CZ" smtClean="0"/>
              <a:t>‹#›</a:t>
            </a:fld>
            <a:endParaRPr lang="cs-CZ"/>
          </a:p>
        </p:txBody>
      </p:sp>
    </p:spTree>
    <p:extLst>
      <p:ext uri="{BB962C8B-B14F-4D97-AF65-F5344CB8AC3E}">
        <p14:creationId xmlns:p14="http://schemas.microsoft.com/office/powerpoint/2010/main" val="90642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80F72D42-1652-BE43-1156-C5987FFEFDA4}"/>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FF43A57D-DEB2-6AF8-7FA1-4131F0712690}"/>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C77B931-AC26-C0A4-89BA-A907165A5A54}"/>
              </a:ext>
            </a:extLst>
          </p:cNvPr>
          <p:cNvSpPr>
            <a:spLocks noGrp="1"/>
          </p:cNvSpPr>
          <p:nvPr>
            <p:ph type="dt" sz="half" idx="10"/>
          </p:nvPr>
        </p:nvSpPr>
        <p:spPr/>
        <p:txBody>
          <a:bodyPr/>
          <a:lstStyle/>
          <a:p>
            <a:fld id="{48B4BA05-CF3A-496B-9043-DA161F3DFB0F}" type="datetimeFigureOut">
              <a:rPr lang="cs-CZ" smtClean="0"/>
              <a:t>16.09.2023</a:t>
            </a:fld>
            <a:endParaRPr lang="cs-CZ"/>
          </a:p>
        </p:txBody>
      </p:sp>
      <p:sp>
        <p:nvSpPr>
          <p:cNvPr id="5" name="Zástupný symbol pro zápatí 4">
            <a:extLst>
              <a:ext uri="{FF2B5EF4-FFF2-40B4-BE49-F238E27FC236}">
                <a16:creationId xmlns:a16="http://schemas.microsoft.com/office/drawing/2014/main" id="{9D5022FB-15F5-54B6-A7D1-3411F629072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0ACF686-7B7F-6A22-C278-1CF7AA578285}"/>
              </a:ext>
            </a:extLst>
          </p:cNvPr>
          <p:cNvSpPr>
            <a:spLocks noGrp="1"/>
          </p:cNvSpPr>
          <p:nvPr>
            <p:ph type="sldNum" sz="quarter" idx="12"/>
          </p:nvPr>
        </p:nvSpPr>
        <p:spPr/>
        <p:txBody>
          <a:bodyPr/>
          <a:lstStyle/>
          <a:p>
            <a:fld id="{B9AD93F6-2BFD-45B8-BDFA-AA07D642C288}" type="slidenum">
              <a:rPr lang="cs-CZ" smtClean="0"/>
              <a:t>‹#›</a:t>
            </a:fld>
            <a:endParaRPr lang="cs-CZ"/>
          </a:p>
        </p:txBody>
      </p:sp>
    </p:spTree>
    <p:extLst>
      <p:ext uri="{BB962C8B-B14F-4D97-AF65-F5344CB8AC3E}">
        <p14:creationId xmlns:p14="http://schemas.microsoft.com/office/powerpoint/2010/main" val="1944467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A72563-8756-213B-8F06-C22DF7541B4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26D587E-8532-7398-2EFB-CD7515F85481}"/>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1CC407F-7CC9-8B83-8FAA-C3E3192A9A6C}"/>
              </a:ext>
            </a:extLst>
          </p:cNvPr>
          <p:cNvSpPr>
            <a:spLocks noGrp="1"/>
          </p:cNvSpPr>
          <p:nvPr>
            <p:ph type="dt" sz="half" idx="10"/>
          </p:nvPr>
        </p:nvSpPr>
        <p:spPr/>
        <p:txBody>
          <a:bodyPr/>
          <a:lstStyle/>
          <a:p>
            <a:fld id="{48B4BA05-CF3A-496B-9043-DA161F3DFB0F}" type="datetimeFigureOut">
              <a:rPr lang="cs-CZ" smtClean="0"/>
              <a:t>16.09.2023</a:t>
            </a:fld>
            <a:endParaRPr lang="cs-CZ"/>
          </a:p>
        </p:txBody>
      </p:sp>
      <p:sp>
        <p:nvSpPr>
          <p:cNvPr id="5" name="Zástupný symbol pro zápatí 4">
            <a:extLst>
              <a:ext uri="{FF2B5EF4-FFF2-40B4-BE49-F238E27FC236}">
                <a16:creationId xmlns:a16="http://schemas.microsoft.com/office/drawing/2014/main" id="{0F9A0383-235D-C5BB-4E79-A539E3E235E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ACD92DD-B819-B137-A25F-18C7A7476790}"/>
              </a:ext>
            </a:extLst>
          </p:cNvPr>
          <p:cNvSpPr>
            <a:spLocks noGrp="1"/>
          </p:cNvSpPr>
          <p:nvPr>
            <p:ph type="sldNum" sz="quarter" idx="12"/>
          </p:nvPr>
        </p:nvSpPr>
        <p:spPr/>
        <p:txBody>
          <a:bodyPr/>
          <a:lstStyle/>
          <a:p>
            <a:fld id="{B9AD93F6-2BFD-45B8-BDFA-AA07D642C288}" type="slidenum">
              <a:rPr lang="cs-CZ" smtClean="0"/>
              <a:t>‹#›</a:t>
            </a:fld>
            <a:endParaRPr lang="cs-CZ"/>
          </a:p>
        </p:txBody>
      </p:sp>
    </p:spTree>
    <p:extLst>
      <p:ext uri="{BB962C8B-B14F-4D97-AF65-F5344CB8AC3E}">
        <p14:creationId xmlns:p14="http://schemas.microsoft.com/office/powerpoint/2010/main" val="3358204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7943B6-154E-8F4C-B729-1C4985294EAF}"/>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9F039998-C644-4DD3-C59C-83B4D448F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63F15FBF-7208-EA3F-AFDA-5742F7C28998}"/>
              </a:ext>
            </a:extLst>
          </p:cNvPr>
          <p:cNvSpPr>
            <a:spLocks noGrp="1"/>
          </p:cNvSpPr>
          <p:nvPr>
            <p:ph type="dt" sz="half" idx="10"/>
          </p:nvPr>
        </p:nvSpPr>
        <p:spPr/>
        <p:txBody>
          <a:bodyPr/>
          <a:lstStyle/>
          <a:p>
            <a:fld id="{48B4BA05-CF3A-496B-9043-DA161F3DFB0F}" type="datetimeFigureOut">
              <a:rPr lang="cs-CZ" smtClean="0"/>
              <a:t>16.09.2023</a:t>
            </a:fld>
            <a:endParaRPr lang="cs-CZ"/>
          </a:p>
        </p:txBody>
      </p:sp>
      <p:sp>
        <p:nvSpPr>
          <p:cNvPr id="5" name="Zástupný symbol pro zápatí 4">
            <a:extLst>
              <a:ext uri="{FF2B5EF4-FFF2-40B4-BE49-F238E27FC236}">
                <a16:creationId xmlns:a16="http://schemas.microsoft.com/office/drawing/2014/main" id="{D94AED2F-54C0-9D19-886A-C12769FE508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F7C5BFC-03E0-1434-16FB-F63192AF2D93}"/>
              </a:ext>
            </a:extLst>
          </p:cNvPr>
          <p:cNvSpPr>
            <a:spLocks noGrp="1"/>
          </p:cNvSpPr>
          <p:nvPr>
            <p:ph type="sldNum" sz="quarter" idx="12"/>
          </p:nvPr>
        </p:nvSpPr>
        <p:spPr/>
        <p:txBody>
          <a:bodyPr/>
          <a:lstStyle/>
          <a:p>
            <a:fld id="{B9AD93F6-2BFD-45B8-BDFA-AA07D642C288}" type="slidenum">
              <a:rPr lang="cs-CZ" smtClean="0"/>
              <a:t>‹#›</a:t>
            </a:fld>
            <a:endParaRPr lang="cs-CZ"/>
          </a:p>
        </p:txBody>
      </p:sp>
    </p:spTree>
    <p:extLst>
      <p:ext uri="{BB962C8B-B14F-4D97-AF65-F5344CB8AC3E}">
        <p14:creationId xmlns:p14="http://schemas.microsoft.com/office/powerpoint/2010/main" val="991158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266B41-CF7F-AD78-FDC3-37DB016E766E}"/>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BCF804C-9E94-18BB-D83D-0C0CF74C46CD}"/>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9ABA4E15-7206-5E7A-9C87-2D5C11CD43EB}"/>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37C9B78B-C7CF-4D2F-67A0-0ADAD73748CD}"/>
              </a:ext>
            </a:extLst>
          </p:cNvPr>
          <p:cNvSpPr>
            <a:spLocks noGrp="1"/>
          </p:cNvSpPr>
          <p:nvPr>
            <p:ph type="dt" sz="half" idx="10"/>
          </p:nvPr>
        </p:nvSpPr>
        <p:spPr/>
        <p:txBody>
          <a:bodyPr/>
          <a:lstStyle/>
          <a:p>
            <a:fld id="{48B4BA05-CF3A-496B-9043-DA161F3DFB0F}" type="datetimeFigureOut">
              <a:rPr lang="cs-CZ" smtClean="0"/>
              <a:t>16.09.2023</a:t>
            </a:fld>
            <a:endParaRPr lang="cs-CZ"/>
          </a:p>
        </p:txBody>
      </p:sp>
      <p:sp>
        <p:nvSpPr>
          <p:cNvPr id="6" name="Zástupný symbol pro zápatí 5">
            <a:extLst>
              <a:ext uri="{FF2B5EF4-FFF2-40B4-BE49-F238E27FC236}">
                <a16:creationId xmlns:a16="http://schemas.microsoft.com/office/drawing/2014/main" id="{2360C081-D4D5-5644-4BF5-EB8A567B6A6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03B33D7-5DFE-7DAD-73AD-85F5A7E4B57C}"/>
              </a:ext>
            </a:extLst>
          </p:cNvPr>
          <p:cNvSpPr>
            <a:spLocks noGrp="1"/>
          </p:cNvSpPr>
          <p:nvPr>
            <p:ph type="sldNum" sz="quarter" idx="12"/>
          </p:nvPr>
        </p:nvSpPr>
        <p:spPr/>
        <p:txBody>
          <a:bodyPr/>
          <a:lstStyle/>
          <a:p>
            <a:fld id="{B9AD93F6-2BFD-45B8-BDFA-AA07D642C288}" type="slidenum">
              <a:rPr lang="cs-CZ" smtClean="0"/>
              <a:t>‹#›</a:t>
            </a:fld>
            <a:endParaRPr lang="cs-CZ"/>
          </a:p>
        </p:txBody>
      </p:sp>
    </p:spTree>
    <p:extLst>
      <p:ext uri="{BB962C8B-B14F-4D97-AF65-F5344CB8AC3E}">
        <p14:creationId xmlns:p14="http://schemas.microsoft.com/office/powerpoint/2010/main" val="14025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38B521-4974-F0ED-AFA5-527765584AD4}"/>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55880B1E-5DA9-86CE-CB10-B3B50E6F47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1F7FDE1-F089-D7C5-4C11-B5132557DBC5}"/>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E807C39E-1A05-C402-C31B-E102ABA556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5B99C07E-BBEA-AE83-BFDE-0EC45168E969}"/>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05869FD-EA3D-8397-58DC-F4230FB9504B}"/>
              </a:ext>
            </a:extLst>
          </p:cNvPr>
          <p:cNvSpPr>
            <a:spLocks noGrp="1"/>
          </p:cNvSpPr>
          <p:nvPr>
            <p:ph type="dt" sz="half" idx="10"/>
          </p:nvPr>
        </p:nvSpPr>
        <p:spPr/>
        <p:txBody>
          <a:bodyPr/>
          <a:lstStyle/>
          <a:p>
            <a:fld id="{48B4BA05-CF3A-496B-9043-DA161F3DFB0F}" type="datetimeFigureOut">
              <a:rPr lang="cs-CZ" smtClean="0"/>
              <a:t>16.09.2023</a:t>
            </a:fld>
            <a:endParaRPr lang="cs-CZ"/>
          </a:p>
        </p:txBody>
      </p:sp>
      <p:sp>
        <p:nvSpPr>
          <p:cNvPr id="8" name="Zástupný symbol pro zápatí 7">
            <a:extLst>
              <a:ext uri="{FF2B5EF4-FFF2-40B4-BE49-F238E27FC236}">
                <a16:creationId xmlns:a16="http://schemas.microsoft.com/office/drawing/2014/main" id="{0F48F199-7AA0-A5D0-DD54-B06182B8D2C3}"/>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21A40754-6E4E-60D2-962B-7281C948B3A9}"/>
              </a:ext>
            </a:extLst>
          </p:cNvPr>
          <p:cNvSpPr>
            <a:spLocks noGrp="1"/>
          </p:cNvSpPr>
          <p:nvPr>
            <p:ph type="sldNum" sz="quarter" idx="12"/>
          </p:nvPr>
        </p:nvSpPr>
        <p:spPr/>
        <p:txBody>
          <a:bodyPr/>
          <a:lstStyle/>
          <a:p>
            <a:fld id="{B9AD93F6-2BFD-45B8-BDFA-AA07D642C288}" type="slidenum">
              <a:rPr lang="cs-CZ" smtClean="0"/>
              <a:t>‹#›</a:t>
            </a:fld>
            <a:endParaRPr lang="cs-CZ"/>
          </a:p>
        </p:txBody>
      </p:sp>
    </p:spTree>
    <p:extLst>
      <p:ext uri="{BB962C8B-B14F-4D97-AF65-F5344CB8AC3E}">
        <p14:creationId xmlns:p14="http://schemas.microsoft.com/office/powerpoint/2010/main" val="1726427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488E98-C52D-EE6C-F704-047E72683CB7}"/>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1FCBD725-86F9-3CE1-2E38-8C19C4E482C6}"/>
              </a:ext>
            </a:extLst>
          </p:cNvPr>
          <p:cNvSpPr>
            <a:spLocks noGrp="1"/>
          </p:cNvSpPr>
          <p:nvPr>
            <p:ph type="dt" sz="half" idx="10"/>
          </p:nvPr>
        </p:nvSpPr>
        <p:spPr/>
        <p:txBody>
          <a:bodyPr/>
          <a:lstStyle/>
          <a:p>
            <a:fld id="{48B4BA05-CF3A-496B-9043-DA161F3DFB0F}" type="datetimeFigureOut">
              <a:rPr lang="cs-CZ" smtClean="0"/>
              <a:t>16.09.2023</a:t>
            </a:fld>
            <a:endParaRPr lang="cs-CZ"/>
          </a:p>
        </p:txBody>
      </p:sp>
      <p:sp>
        <p:nvSpPr>
          <p:cNvPr id="4" name="Zástupný symbol pro zápatí 3">
            <a:extLst>
              <a:ext uri="{FF2B5EF4-FFF2-40B4-BE49-F238E27FC236}">
                <a16:creationId xmlns:a16="http://schemas.microsoft.com/office/drawing/2014/main" id="{1999B28F-E3F6-EE7F-2219-D6FE6D753E0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FF2C0BB6-F102-F6D0-B48E-43CF8E6625E4}"/>
              </a:ext>
            </a:extLst>
          </p:cNvPr>
          <p:cNvSpPr>
            <a:spLocks noGrp="1"/>
          </p:cNvSpPr>
          <p:nvPr>
            <p:ph type="sldNum" sz="quarter" idx="12"/>
          </p:nvPr>
        </p:nvSpPr>
        <p:spPr/>
        <p:txBody>
          <a:bodyPr/>
          <a:lstStyle/>
          <a:p>
            <a:fld id="{B9AD93F6-2BFD-45B8-BDFA-AA07D642C288}" type="slidenum">
              <a:rPr lang="cs-CZ" smtClean="0"/>
              <a:t>‹#›</a:t>
            </a:fld>
            <a:endParaRPr lang="cs-CZ"/>
          </a:p>
        </p:txBody>
      </p:sp>
    </p:spTree>
    <p:extLst>
      <p:ext uri="{BB962C8B-B14F-4D97-AF65-F5344CB8AC3E}">
        <p14:creationId xmlns:p14="http://schemas.microsoft.com/office/powerpoint/2010/main" val="105030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2F97A2A-F02D-3217-243C-EF3584F3DFAE}"/>
              </a:ext>
            </a:extLst>
          </p:cNvPr>
          <p:cNvSpPr>
            <a:spLocks noGrp="1"/>
          </p:cNvSpPr>
          <p:nvPr>
            <p:ph type="dt" sz="half" idx="10"/>
          </p:nvPr>
        </p:nvSpPr>
        <p:spPr/>
        <p:txBody>
          <a:bodyPr/>
          <a:lstStyle/>
          <a:p>
            <a:fld id="{48B4BA05-CF3A-496B-9043-DA161F3DFB0F}" type="datetimeFigureOut">
              <a:rPr lang="cs-CZ" smtClean="0"/>
              <a:t>16.09.2023</a:t>
            </a:fld>
            <a:endParaRPr lang="cs-CZ"/>
          </a:p>
        </p:txBody>
      </p:sp>
      <p:sp>
        <p:nvSpPr>
          <p:cNvPr id="3" name="Zástupný symbol pro zápatí 2">
            <a:extLst>
              <a:ext uri="{FF2B5EF4-FFF2-40B4-BE49-F238E27FC236}">
                <a16:creationId xmlns:a16="http://schemas.microsoft.com/office/drawing/2014/main" id="{84E79FB0-3D11-A31C-4421-A8C1BA72AFDF}"/>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FB738F64-4FCE-5551-6B53-BBC13795B0E9}"/>
              </a:ext>
            </a:extLst>
          </p:cNvPr>
          <p:cNvSpPr>
            <a:spLocks noGrp="1"/>
          </p:cNvSpPr>
          <p:nvPr>
            <p:ph type="sldNum" sz="quarter" idx="12"/>
          </p:nvPr>
        </p:nvSpPr>
        <p:spPr/>
        <p:txBody>
          <a:bodyPr/>
          <a:lstStyle/>
          <a:p>
            <a:fld id="{B9AD93F6-2BFD-45B8-BDFA-AA07D642C288}" type="slidenum">
              <a:rPr lang="cs-CZ" smtClean="0"/>
              <a:t>‹#›</a:t>
            </a:fld>
            <a:endParaRPr lang="cs-CZ"/>
          </a:p>
        </p:txBody>
      </p:sp>
    </p:spTree>
    <p:extLst>
      <p:ext uri="{BB962C8B-B14F-4D97-AF65-F5344CB8AC3E}">
        <p14:creationId xmlns:p14="http://schemas.microsoft.com/office/powerpoint/2010/main" val="4175625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17818A-8313-CA11-890F-3DCFF306E20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F6173210-5458-A784-3093-548089FE87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8E3D471C-0A9D-4EE1-E450-5F60F3C88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E25E597-05B3-264E-99F5-053B7CB5A68E}"/>
              </a:ext>
            </a:extLst>
          </p:cNvPr>
          <p:cNvSpPr>
            <a:spLocks noGrp="1"/>
          </p:cNvSpPr>
          <p:nvPr>
            <p:ph type="dt" sz="half" idx="10"/>
          </p:nvPr>
        </p:nvSpPr>
        <p:spPr/>
        <p:txBody>
          <a:bodyPr/>
          <a:lstStyle/>
          <a:p>
            <a:fld id="{48B4BA05-CF3A-496B-9043-DA161F3DFB0F}" type="datetimeFigureOut">
              <a:rPr lang="cs-CZ" smtClean="0"/>
              <a:t>16.09.2023</a:t>
            </a:fld>
            <a:endParaRPr lang="cs-CZ"/>
          </a:p>
        </p:txBody>
      </p:sp>
      <p:sp>
        <p:nvSpPr>
          <p:cNvPr id="6" name="Zástupný symbol pro zápatí 5">
            <a:extLst>
              <a:ext uri="{FF2B5EF4-FFF2-40B4-BE49-F238E27FC236}">
                <a16:creationId xmlns:a16="http://schemas.microsoft.com/office/drawing/2014/main" id="{149EDABA-9652-5D62-8208-ED07E0EDB38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FDD39D8-8F58-EC7F-CC3C-9E659B9D3401}"/>
              </a:ext>
            </a:extLst>
          </p:cNvPr>
          <p:cNvSpPr>
            <a:spLocks noGrp="1"/>
          </p:cNvSpPr>
          <p:nvPr>
            <p:ph type="sldNum" sz="quarter" idx="12"/>
          </p:nvPr>
        </p:nvSpPr>
        <p:spPr/>
        <p:txBody>
          <a:bodyPr/>
          <a:lstStyle/>
          <a:p>
            <a:fld id="{B9AD93F6-2BFD-45B8-BDFA-AA07D642C288}" type="slidenum">
              <a:rPr lang="cs-CZ" smtClean="0"/>
              <a:t>‹#›</a:t>
            </a:fld>
            <a:endParaRPr lang="cs-CZ"/>
          </a:p>
        </p:txBody>
      </p:sp>
    </p:spTree>
    <p:extLst>
      <p:ext uri="{BB962C8B-B14F-4D97-AF65-F5344CB8AC3E}">
        <p14:creationId xmlns:p14="http://schemas.microsoft.com/office/powerpoint/2010/main" val="2141029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C7EAC7-7D9C-B9FD-998B-15469D3CD4B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8585D7F5-B1A0-C24E-F2C5-027B81C0B5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BF578F96-5F6F-D0EA-4D29-17A7048476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C4C7D77-17FA-BE41-FCA9-E320DF67FD41}"/>
              </a:ext>
            </a:extLst>
          </p:cNvPr>
          <p:cNvSpPr>
            <a:spLocks noGrp="1"/>
          </p:cNvSpPr>
          <p:nvPr>
            <p:ph type="dt" sz="half" idx="10"/>
          </p:nvPr>
        </p:nvSpPr>
        <p:spPr/>
        <p:txBody>
          <a:bodyPr/>
          <a:lstStyle/>
          <a:p>
            <a:fld id="{48B4BA05-CF3A-496B-9043-DA161F3DFB0F}" type="datetimeFigureOut">
              <a:rPr lang="cs-CZ" smtClean="0"/>
              <a:t>16.09.2023</a:t>
            </a:fld>
            <a:endParaRPr lang="cs-CZ"/>
          </a:p>
        </p:txBody>
      </p:sp>
      <p:sp>
        <p:nvSpPr>
          <p:cNvPr id="6" name="Zástupný symbol pro zápatí 5">
            <a:extLst>
              <a:ext uri="{FF2B5EF4-FFF2-40B4-BE49-F238E27FC236}">
                <a16:creationId xmlns:a16="http://schemas.microsoft.com/office/drawing/2014/main" id="{F2404121-8750-E38D-621F-169D0C69ABE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D75FE1E-2E18-2A04-CC0A-677CA17E4018}"/>
              </a:ext>
            </a:extLst>
          </p:cNvPr>
          <p:cNvSpPr>
            <a:spLocks noGrp="1"/>
          </p:cNvSpPr>
          <p:nvPr>
            <p:ph type="sldNum" sz="quarter" idx="12"/>
          </p:nvPr>
        </p:nvSpPr>
        <p:spPr/>
        <p:txBody>
          <a:bodyPr/>
          <a:lstStyle/>
          <a:p>
            <a:fld id="{B9AD93F6-2BFD-45B8-BDFA-AA07D642C288}" type="slidenum">
              <a:rPr lang="cs-CZ" smtClean="0"/>
              <a:t>‹#›</a:t>
            </a:fld>
            <a:endParaRPr lang="cs-CZ"/>
          </a:p>
        </p:txBody>
      </p:sp>
    </p:spTree>
    <p:extLst>
      <p:ext uri="{BB962C8B-B14F-4D97-AF65-F5344CB8AC3E}">
        <p14:creationId xmlns:p14="http://schemas.microsoft.com/office/powerpoint/2010/main" val="663886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1F1"/>
        </a:solid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E15D55D8-3C1A-F8A8-773A-E54756BFF2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D3B2F699-710B-37D1-36F9-19C35E6EE5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A2B6063-1D00-9AD4-68F0-75AA638AE9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4BA05-CF3A-496B-9043-DA161F3DFB0F}" type="datetimeFigureOut">
              <a:rPr lang="cs-CZ" smtClean="0"/>
              <a:t>16.09.2023</a:t>
            </a:fld>
            <a:endParaRPr lang="cs-CZ"/>
          </a:p>
        </p:txBody>
      </p:sp>
      <p:sp>
        <p:nvSpPr>
          <p:cNvPr id="5" name="Zástupný symbol pro zápatí 4">
            <a:extLst>
              <a:ext uri="{FF2B5EF4-FFF2-40B4-BE49-F238E27FC236}">
                <a16:creationId xmlns:a16="http://schemas.microsoft.com/office/drawing/2014/main" id="{56444492-5588-25D1-CB8A-F9D56BBE77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2BC0231F-60E7-598A-01C6-BD4A8B0F1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AD93F6-2BFD-45B8-BDFA-AA07D642C288}" type="slidenum">
              <a:rPr lang="cs-CZ" smtClean="0"/>
              <a:t>‹#›</a:t>
            </a:fld>
            <a:endParaRPr lang="cs-CZ"/>
          </a:p>
        </p:txBody>
      </p:sp>
    </p:spTree>
    <p:extLst>
      <p:ext uri="{BB962C8B-B14F-4D97-AF65-F5344CB8AC3E}">
        <p14:creationId xmlns:p14="http://schemas.microsoft.com/office/powerpoint/2010/main" val="571846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gif"/><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9.gif"/><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A31F62D-DA85-1AAF-677E-2C2432D94E96}"/>
              </a:ext>
            </a:extLst>
          </p:cNvPr>
          <p:cNvSpPr txBox="1"/>
          <p:nvPr/>
        </p:nvSpPr>
        <p:spPr>
          <a:xfrm>
            <a:off x="1040907" y="1021801"/>
            <a:ext cx="10118324" cy="4985980"/>
          </a:xfrm>
          <a:prstGeom prst="rect">
            <a:avLst/>
          </a:prstGeom>
          <a:noFill/>
        </p:spPr>
        <p:txBody>
          <a:bodyPr wrap="square">
            <a:spAutoFit/>
          </a:bodyPr>
          <a:lstStyle/>
          <a:p>
            <a:r>
              <a:rPr lang="cs-CZ" sz="4800" b="1" dirty="0">
                <a:latin typeface="Aptos" panose="020B0004020202020204" pitchFamily="34" charset="0"/>
              </a:rPr>
              <a:t>Jak vypadají</a:t>
            </a:r>
          </a:p>
          <a:p>
            <a:r>
              <a:rPr lang="cs-CZ" sz="6000" b="1" dirty="0">
                <a:solidFill>
                  <a:schemeClr val="bg1">
                    <a:lumMod val="50000"/>
                  </a:schemeClr>
                </a:solidFill>
                <a:latin typeface="Aptos" panose="020B0004020202020204" pitchFamily="34" charset="0"/>
              </a:rPr>
              <a:t>g</a:t>
            </a:r>
            <a:r>
              <a:rPr lang="cs-CZ" sz="6000" b="1" dirty="0">
                <a:latin typeface="Aptos" panose="020B0004020202020204" pitchFamily="34" charset="0"/>
              </a:rPr>
              <a:t>enomi</a:t>
            </a:r>
            <a:r>
              <a:rPr lang="cs-CZ" sz="6000" b="1" dirty="0">
                <a:solidFill>
                  <a:schemeClr val="bg1">
                    <a:lumMod val="50000"/>
                  </a:schemeClr>
                </a:solidFill>
                <a:latin typeface="Aptos" panose="020B0004020202020204" pitchFamily="34" charset="0"/>
              </a:rPr>
              <a:t>c</a:t>
            </a:r>
            <a:r>
              <a:rPr lang="cs-CZ" sz="6000" b="1" dirty="0">
                <a:latin typeface="Aptos" panose="020B0004020202020204" pitchFamily="34" charset="0"/>
              </a:rPr>
              <a:t>ká d</a:t>
            </a:r>
            <a:r>
              <a:rPr lang="cs-CZ" sz="6000" b="1" dirty="0">
                <a:solidFill>
                  <a:schemeClr val="bg1">
                    <a:lumMod val="50000"/>
                  </a:schemeClr>
                </a:solidFill>
                <a:latin typeface="Aptos" panose="020B0004020202020204" pitchFamily="34" charset="0"/>
              </a:rPr>
              <a:t>at</a:t>
            </a:r>
            <a:r>
              <a:rPr lang="cs-CZ" sz="6000" b="1" dirty="0">
                <a:latin typeface="Aptos" panose="020B0004020202020204" pitchFamily="34" charset="0"/>
              </a:rPr>
              <a:t>a</a:t>
            </a:r>
          </a:p>
          <a:p>
            <a:r>
              <a:rPr lang="cs-CZ" sz="4800" dirty="0">
                <a:latin typeface="Aptos" panose="020B0004020202020204" pitchFamily="34" charset="0"/>
              </a:rPr>
              <a:t>(a co se s nimi dělá)</a:t>
            </a:r>
          </a:p>
          <a:p>
            <a:endParaRPr lang="cs-CZ" dirty="0">
              <a:latin typeface="Aptos" panose="020B0004020202020204" pitchFamily="34" charset="0"/>
            </a:endParaRPr>
          </a:p>
          <a:p>
            <a:endParaRPr lang="cs-CZ" dirty="0">
              <a:latin typeface="Aptos" panose="020B0004020202020204" pitchFamily="34" charset="0"/>
            </a:endParaRPr>
          </a:p>
          <a:p>
            <a:endParaRPr lang="cs-CZ" dirty="0">
              <a:latin typeface="Aptos" panose="020B0004020202020204" pitchFamily="34" charset="0"/>
            </a:endParaRPr>
          </a:p>
          <a:p>
            <a:endParaRPr lang="cs-CZ" dirty="0">
              <a:latin typeface="Aptos" panose="020B0004020202020204" pitchFamily="34" charset="0"/>
            </a:endParaRPr>
          </a:p>
          <a:p>
            <a:endParaRPr lang="cs-CZ" dirty="0">
              <a:latin typeface="Aptos" panose="020B0004020202020204" pitchFamily="34" charset="0"/>
            </a:endParaRPr>
          </a:p>
          <a:p>
            <a:endParaRPr lang="cs-CZ" dirty="0">
              <a:latin typeface="Aptos" panose="020B0004020202020204" pitchFamily="34" charset="0"/>
            </a:endParaRPr>
          </a:p>
          <a:p>
            <a:endParaRPr lang="cs-CZ" dirty="0">
              <a:latin typeface="Aptos" panose="020B0004020202020204" pitchFamily="34" charset="0"/>
            </a:endParaRPr>
          </a:p>
          <a:p>
            <a:endParaRPr lang="cs-CZ" dirty="0">
              <a:latin typeface="Aptos" panose="020B0004020202020204" pitchFamily="34" charset="0"/>
            </a:endParaRPr>
          </a:p>
          <a:p>
            <a:r>
              <a:rPr lang="cs-CZ" dirty="0">
                <a:latin typeface="Aptos" panose="020B0004020202020204" pitchFamily="34" charset="0"/>
              </a:rPr>
              <a:t>Jaroslav Juráček								</a:t>
            </a:r>
            <a:r>
              <a:rPr lang="cs-CZ" dirty="0" err="1">
                <a:latin typeface="Aptos" panose="020B0004020202020204" pitchFamily="34" charset="0"/>
              </a:rPr>
              <a:t>SitSem</a:t>
            </a:r>
            <a:r>
              <a:rPr lang="cs-CZ" dirty="0">
                <a:latin typeface="Aptos" panose="020B0004020202020204" pitchFamily="34" charset="0"/>
              </a:rPr>
              <a:t> 2023</a:t>
            </a:r>
          </a:p>
        </p:txBody>
      </p:sp>
    </p:spTree>
    <p:extLst>
      <p:ext uri="{BB962C8B-B14F-4D97-AF65-F5344CB8AC3E}">
        <p14:creationId xmlns:p14="http://schemas.microsoft.com/office/powerpoint/2010/main" val="930296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EF7B5DCA-1E93-4483-DA59-4B9F0A6A7E85}"/>
              </a:ext>
            </a:extLst>
          </p:cNvPr>
          <p:cNvSpPr txBox="1"/>
          <p:nvPr/>
        </p:nvSpPr>
        <p:spPr>
          <a:xfrm>
            <a:off x="455690" y="292216"/>
            <a:ext cx="10782285" cy="769441"/>
          </a:xfrm>
          <a:prstGeom prst="rect">
            <a:avLst/>
          </a:prstGeom>
          <a:noFill/>
        </p:spPr>
        <p:txBody>
          <a:bodyPr wrap="square">
            <a:spAutoFit/>
          </a:bodyPr>
          <a:lstStyle/>
          <a:p>
            <a:r>
              <a:rPr lang="cs-CZ" sz="4400" b="1" dirty="0">
                <a:latin typeface="Aptos" panose="020B0004020202020204" pitchFamily="34" charset="0"/>
              </a:rPr>
              <a:t>Sekvenování nové generace (NGS)</a:t>
            </a:r>
            <a:endParaRPr lang="cs-CZ" sz="1600" dirty="0">
              <a:latin typeface="Aptos" panose="020B0004020202020204" pitchFamily="34" charset="0"/>
            </a:endParaRPr>
          </a:p>
        </p:txBody>
      </p:sp>
      <p:sp>
        <p:nvSpPr>
          <p:cNvPr id="4" name="TextovéPole 3">
            <a:extLst>
              <a:ext uri="{FF2B5EF4-FFF2-40B4-BE49-F238E27FC236}">
                <a16:creationId xmlns:a16="http://schemas.microsoft.com/office/drawing/2014/main" id="{32471D4F-0F09-BBFC-8B67-BE676E01AA65}"/>
              </a:ext>
            </a:extLst>
          </p:cNvPr>
          <p:cNvSpPr txBox="1"/>
          <p:nvPr/>
        </p:nvSpPr>
        <p:spPr>
          <a:xfrm>
            <a:off x="430573" y="1322977"/>
            <a:ext cx="3834474" cy="2240678"/>
          </a:xfrm>
          <a:prstGeom prst="rect">
            <a:avLst/>
          </a:prstGeom>
          <a:noFill/>
        </p:spPr>
        <p:txBody>
          <a:bodyPr wrap="square" numCol="1">
            <a:spAutoFit/>
          </a:bodyPr>
          <a:lstStyle/>
          <a:p>
            <a:pPr marL="342900" marR="0" lvl="0" indent="-342900" defTabSz="914400" rtl="0" eaLnBrk="1" fontAlgn="base" latinLnBrk="0" hangingPunct="1">
              <a:lnSpc>
                <a:spcPct val="150000"/>
              </a:lnSpc>
              <a:spcBef>
                <a:spcPct val="20000"/>
              </a:spcBef>
              <a:spcAft>
                <a:spcPct val="0"/>
              </a:spcAft>
              <a:buClrTx/>
              <a:buSzTx/>
              <a:buFont typeface="Arial" panose="020B0604020202020204" pitchFamily="34" charset="0"/>
              <a:buChar char="•"/>
              <a:tabLst>
                <a:tab pos="398463" algn="l"/>
              </a:tabLst>
              <a:defRPr/>
            </a:pPr>
            <a:r>
              <a:rPr lang="cs-CZ" sz="1800" dirty="0">
                <a:latin typeface="Aptos" panose="020B0004020202020204" pitchFamily="34" charset="0"/>
              </a:rPr>
              <a:t>Miniaturizace a paralelizace sekvenačních technologií</a:t>
            </a:r>
          </a:p>
          <a:p>
            <a:pPr marL="342900" marR="0" lvl="0" indent="-342900" defTabSz="914400" rtl="0" eaLnBrk="1" fontAlgn="base" latinLnBrk="0" hangingPunct="1">
              <a:lnSpc>
                <a:spcPct val="150000"/>
              </a:lnSpc>
              <a:spcBef>
                <a:spcPct val="20000"/>
              </a:spcBef>
              <a:spcAft>
                <a:spcPct val="0"/>
              </a:spcAft>
              <a:buClrTx/>
              <a:buSzTx/>
              <a:buFont typeface="Arial" panose="020B0604020202020204" pitchFamily="34" charset="0"/>
              <a:buChar char="•"/>
              <a:tabLst>
                <a:tab pos="398463" algn="l"/>
              </a:tabLst>
              <a:defRPr/>
            </a:pPr>
            <a:r>
              <a:rPr lang="cs-CZ" sz="1800" dirty="0">
                <a:latin typeface="Aptos" panose="020B0004020202020204" pitchFamily="34" charset="0"/>
              </a:rPr>
              <a:t>Analýza mnoha molekul/fragmentů najednou</a:t>
            </a:r>
          </a:p>
          <a:p>
            <a:pPr marL="342900" marR="0" lvl="0" indent="-342900" defTabSz="914400" rtl="0" eaLnBrk="1" fontAlgn="base" latinLnBrk="0" hangingPunct="1">
              <a:lnSpc>
                <a:spcPct val="150000"/>
              </a:lnSpc>
              <a:spcBef>
                <a:spcPct val="20000"/>
              </a:spcBef>
              <a:spcAft>
                <a:spcPct val="0"/>
              </a:spcAft>
              <a:buClrTx/>
              <a:buSzTx/>
              <a:buFont typeface="Arial" panose="020B0604020202020204" pitchFamily="34" charset="0"/>
              <a:buChar char="•"/>
              <a:tabLst>
                <a:tab pos="398463" algn="l"/>
              </a:tabLst>
              <a:defRPr/>
            </a:pPr>
            <a:r>
              <a:rPr lang="cs-CZ" dirty="0">
                <a:latin typeface="Aptos" panose="020B0004020202020204" pitchFamily="34" charset="0"/>
              </a:rPr>
              <a:t>Rychlejší než tradiční metody</a:t>
            </a:r>
            <a:endParaRPr lang="cs-CZ" sz="1800" dirty="0">
              <a:latin typeface="Aptos" panose="020B0004020202020204" pitchFamily="34" charset="0"/>
            </a:endParaRPr>
          </a:p>
        </p:txBody>
      </p:sp>
      <p:sp>
        <p:nvSpPr>
          <p:cNvPr id="6" name="TextovéPole 5">
            <a:extLst>
              <a:ext uri="{FF2B5EF4-FFF2-40B4-BE49-F238E27FC236}">
                <a16:creationId xmlns:a16="http://schemas.microsoft.com/office/drawing/2014/main" id="{EBD70718-5EEA-8DAC-7C3E-A5A708C0BA54}"/>
              </a:ext>
            </a:extLst>
          </p:cNvPr>
          <p:cNvSpPr txBox="1"/>
          <p:nvPr/>
        </p:nvSpPr>
        <p:spPr>
          <a:xfrm>
            <a:off x="4453944" y="1322977"/>
            <a:ext cx="5225482" cy="2296078"/>
          </a:xfrm>
          <a:prstGeom prst="rect">
            <a:avLst/>
          </a:prstGeom>
          <a:noFill/>
        </p:spPr>
        <p:txBody>
          <a:bodyPr wrap="square">
            <a:spAutoFit/>
          </a:bodyPr>
          <a:lstStyle/>
          <a:p>
            <a:pPr marL="342900" marR="0" lvl="0" indent="-342900" defTabSz="914400" rtl="0" eaLnBrk="1" fontAlgn="base" latinLnBrk="0" hangingPunct="1">
              <a:lnSpc>
                <a:spcPct val="150000"/>
              </a:lnSpc>
              <a:spcBef>
                <a:spcPct val="20000"/>
              </a:spcBef>
              <a:spcAft>
                <a:spcPct val="0"/>
              </a:spcAft>
              <a:buClrTx/>
              <a:buSzTx/>
              <a:buFont typeface="Arial" panose="020B0604020202020204" pitchFamily="34" charset="0"/>
              <a:buChar char="•"/>
              <a:tabLst>
                <a:tab pos="398463" algn="l"/>
              </a:tabLst>
              <a:defRPr/>
            </a:pPr>
            <a:r>
              <a:rPr lang="cs-CZ" sz="1800" dirty="0">
                <a:latin typeface="Aptos" panose="020B0004020202020204" pitchFamily="34" charset="0"/>
              </a:rPr>
              <a:t>Snížené náklady na sekvenování (automatizace)</a:t>
            </a:r>
          </a:p>
          <a:p>
            <a:pPr marL="342900" marR="0" lvl="0" indent="-342900" defTabSz="914400" rtl="0" eaLnBrk="1" fontAlgn="base" latinLnBrk="0" hangingPunct="1">
              <a:lnSpc>
                <a:spcPct val="150000"/>
              </a:lnSpc>
              <a:spcBef>
                <a:spcPct val="20000"/>
              </a:spcBef>
              <a:spcAft>
                <a:spcPct val="0"/>
              </a:spcAft>
              <a:buClrTx/>
              <a:buSzTx/>
              <a:buFont typeface="Arial" panose="020B0604020202020204" pitchFamily="34" charset="0"/>
              <a:buChar char="•"/>
              <a:tabLst>
                <a:tab pos="398463" algn="l"/>
              </a:tabLst>
              <a:defRPr/>
            </a:pPr>
            <a:r>
              <a:rPr lang="cs-CZ" dirty="0">
                <a:latin typeface="Aptos" panose="020B0004020202020204" pitchFamily="34" charset="0"/>
              </a:rPr>
              <a:t>Vyšší přesnost sekvenování</a:t>
            </a:r>
          </a:p>
          <a:p>
            <a:pPr marL="342900" marR="0" lvl="0" indent="-342900" defTabSz="914400" rtl="0" eaLnBrk="1" fontAlgn="base" latinLnBrk="0" hangingPunct="1">
              <a:lnSpc>
                <a:spcPct val="150000"/>
              </a:lnSpc>
              <a:spcBef>
                <a:spcPct val="20000"/>
              </a:spcBef>
              <a:spcAft>
                <a:spcPct val="0"/>
              </a:spcAft>
              <a:buClrTx/>
              <a:buSzTx/>
              <a:buFont typeface="Arial" panose="020B0604020202020204" pitchFamily="34" charset="0"/>
              <a:buChar char="•"/>
              <a:tabLst>
                <a:tab pos="398463" algn="l"/>
              </a:tabLst>
              <a:defRPr/>
            </a:pPr>
            <a:r>
              <a:rPr lang="cs-CZ" dirty="0">
                <a:latin typeface="Aptos" panose="020B0004020202020204" pitchFamily="34" charset="0"/>
              </a:rPr>
              <a:t>Fragmentace DNA – 50 až 500 </a:t>
            </a:r>
            <a:r>
              <a:rPr lang="cs-CZ" dirty="0" err="1">
                <a:latin typeface="Aptos" panose="020B0004020202020204" pitchFamily="34" charset="0"/>
              </a:rPr>
              <a:t>bazí</a:t>
            </a:r>
            <a:endParaRPr lang="cs-CZ" dirty="0">
              <a:latin typeface="Aptos" panose="020B0004020202020204" pitchFamily="34" charset="0"/>
            </a:endParaRPr>
          </a:p>
          <a:p>
            <a:pPr marL="342900" marR="0" lvl="0" indent="-342900" defTabSz="914400" rtl="0" eaLnBrk="1" fontAlgn="base" latinLnBrk="0" hangingPunct="1">
              <a:lnSpc>
                <a:spcPct val="150000"/>
              </a:lnSpc>
              <a:spcBef>
                <a:spcPct val="20000"/>
              </a:spcBef>
              <a:spcAft>
                <a:spcPct val="0"/>
              </a:spcAft>
              <a:buClrTx/>
              <a:buSzTx/>
              <a:buFont typeface="Arial" panose="020B0604020202020204" pitchFamily="34" charset="0"/>
              <a:buChar char="•"/>
              <a:tabLst>
                <a:tab pos="398463" algn="l"/>
              </a:tabLst>
              <a:defRPr/>
            </a:pPr>
            <a:r>
              <a:rPr lang="cs-CZ" sz="1800" b="1" dirty="0">
                <a:latin typeface="Aptos" panose="020B0004020202020204" pitchFamily="34" charset="0"/>
              </a:rPr>
              <a:t>Několik technologií (každá má výhody i omezení a je vhodná pro různé typy aplikací)</a:t>
            </a:r>
          </a:p>
        </p:txBody>
      </p:sp>
      <p:pic>
        <p:nvPicPr>
          <p:cNvPr id="8" name="Obrázek 7">
            <a:extLst>
              <a:ext uri="{FF2B5EF4-FFF2-40B4-BE49-F238E27FC236}">
                <a16:creationId xmlns:a16="http://schemas.microsoft.com/office/drawing/2014/main" id="{7EDED865-11E3-2217-5561-87C5022955F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5690" y="3886607"/>
            <a:ext cx="4151314" cy="2679177"/>
          </a:xfrm>
          <a:prstGeom prst="rect">
            <a:avLst/>
          </a:prstGeom>
        </p:spPr>
      </p:pic>
      <p:pic>
        <p:nvPicPr>
          <p:cNvPr id="10" name="Obrázek 9" descr="Obsah obrázku elektronika, přístroj, Elektronické zařízení, Komunikační zařízení&#10;&#10;Popis byl vytvořen automaticky">
            <a:extLst>
              <a:ext uri="{FF2B5EF4-FFF2-40B4-BE49-F238E27FC236}">
                <a16:creationId xmlns:a16="http://schemas.microsoft.com/office/drawing/2014/main" id="{C1EE1E05-0638-8B9A-C63B-71AF02CD5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4614" y="1422347"/>
            <a:ext cx="3382327" cy="1699748"/>
          </a:xfrm>
          <a:prstGeom prst="rect">
            <a:avLst/>
          </a:prstGeom>
        </p:spPr>
      </p:pic>
      <p:sp>
        <p:nvSpPr>
          <p:cNvPr id="12" name="TextovéPole 11">
            <a:extLst>
              <a:ext uri="{FF2B5EF4-FFF2-40B4-BE49-F238E27FC236}">
                <a16:creationId xmlns:a16="http://schemas.microsoft.com/office/drawing/2014/main" id="{7104A941-D45A-D329-DFC4-53E6BFB844E3}"/>
              </a:ext>
            </a:extLst>
          </p:cNvPr>
          <p:cNvSpPr txBox="1"/>
          <p:nvPr/>
        </p:nvSpPr>
        <p:spPr>
          <a:xfrm>
            <a:off x="4865006" y="5182534"/>
            <a:ext cx="6871304" cy="1384995"/>
          </a:xfrm>
          <a:prstGeom prst="rect">
            <a:avLst/>
          </a:prstGeom>
          <a:noFill/>
        </p:spPr>
        <p:txBody>
          <a:bodyPr wrap="square">
            <a:spAutoFit/>
          </a:bodyPr>
          <a:lstStyle/>
          <a:p>
            <a:pPr algn="just"/>
            <a:r>
              <a:rPr lang="cs-CZ" sz="1400" b="1" dirty="0">
                <a:latin typeface="Aptos" panose="020B0004020202020204" pitchFamily="34" charset="0"/>
              </a:rPr>
              <a:t>Náklady na sekvenování lidského genomu</a:t>
            </a:r>
            <a:r>
              <a:rPr lang="cs-CZ" sz="1400" dirty="0">
                <a:latin typeface="Aptos" panose="020B0004020202020204" pitchFamily="34" charset="0"/>
              </a:rPr>
              <a:t>. Odklon křivky nákladů na sekvenování od </a:t>
            </a:r>
            <a:r>
              <a:rPr lang="cs-CZ" sz="1400" dirty="0" err="1">
                <a:latin typeface="Aptos" panose="020B0004020202020204" pitchFamily="34" charset="0"/>
              </a:rPr>
              <a:t>Moorova</a:t>
            </a:r>
            <a:r>
              <a:rPr lang="cs-CZ" sz="1400" dirty="0">
                <a:latin typeface="Aptos" panose="020B0004020202020204" pitchFamily="34" charset="0"/>
              </a:rPr>
              <a:t> zákona se shoduje s nástupem sekvenování nové generace (NGS). </a:t>
            </a:r>
            <a:r>
              <a:rPr lang="cs-CZ" sz="1400" dirty="0" err="1">
                <a:latin typeface="Aptos" panose="020B0004020202020204" pitchFamily="34" charset="0"/>
              </a:rPr>
              <a:t>Moorův</a:t>
            </a:r>
            <a:r>
              <a:rPr lang="cs-CZ" sz="1400" dirty="0">
                <a:latin typeface="Aptos" panose="020B0004020202020204" pitchFamily="34" charset="0"/>
              </a:rPr>
              <a:t> zákon pochází z odvětví počítačového hardwaru, který zahrnuje zdvojnásobení "výpočetního výkonu" každé dva roky. Má se za to, že technologie, které se řídí tímto zákonem, jsou považovány za úspěšné. Představuje tedy užitečný vztah pro porovnávání technologického pokroku.</a:t>
            </a:r>
          </a:p>
        </p:txBody>
      </p:sp>
      <p:graphicFrame>
        <p:nvGraphicFramePr>
          <p:cNvPr id="13" name="Tabulka 5">
            <a:extLst>
              <a:ext uri="{FF2B5EF4-FFF2-40B4-BE49-F238E27FC236}">
                <a16:creationId xmlns:a16="http://schemas.microsoft.com/office/drawing/2014/main" id="{26756AC3-97C2-9D31-E9C6-0A649DF707E5}"/>
              </a:ext>
            </a:extLst>
          </p:cNvPr>
          <p:cNvGraphicFramePr>
            <a:graphicFrameLocks noGrp="1"/>
          </p:cNvGraphicFramePr>
          <p:nvPr>
            <p:extLst>
              <p:ext uri="{D42A27DB-BD31-4B8C-83A1-F6EECF244321}">
                <p14:modId xmlns:p14="http://schemas.microsoft.com/office/powerpoint/2010/main" val="443585649"/>
              </p:ext>
            </p:extLst>
          </p:nvPr>
        </p:nvGraphicFramePr>
        <p:xfrm>
          <a:off x="4929117" y="3880375"/>
          <a:ext cx="6588000" cy="1112520"/>
        </p:xfrm>
        <a:graphic>
          <a:graphicData uri="http://schemas.openxmlformats.org/drawingml/2006/table">
            <a:tbl>
              <a:tblPr firstRow="1" bandRow="1">
                <a:tableStyleId>{0505E3EF-67EA-436B-97B2-0124C06EBD24}</a:tableStyleId>
              </a:tblPr>
              <a:tblGrid>
                <a:gridCol w="2196000">
                  <a:extLst>
                    <a:ext uri="{9D8B030D-6E8A-4147-A177-3AD203B41FA5}">
                      <a16:colId xmlns:a16="http://schemas.microsoft.com/office/drawing/2014/main" val="1256980965"/>
                    </a:ext>
                  </a:extLst>
                </a:gridCol>
                <a:gridCol w="2196000">
                  <a:extLst>
                    <a:ext uri="{9D8B030D-6E8A-4147-A177-3AD203B41FA5}">
                      <a16:colId xmlns:a16="http://schemas.microsoft.com/office/drawing/2014/main" val="1749779236"/>
                    </a:ext>
                  </a:extLst>
                </a:gridCol>
                <a:gridCol w="2196000">
                  <a:extLst>
                    <a:ext uri="{9D8B030D-6E8A-4147-A177-3AD203B41FA5}">
                      <a16:colId xmlns:a16="http://schemas.microsoft.com/office/drawing/2014/main" val="2201211443"/>
                    </a:ext>
                  </a:extLst>
                </a:gridCol>
              </a:tblGrid>
              <a:tr h="370840">
                <a:tc>
                  <a:txBody>
                    <a:bodyPr/>
                    <a:lstStyle/>
                    <a:p>
                      <a:r>
                        <a:rPr lang="cs-CZ" dirty="0"/>
                        <a:t>Metoda</a:t>
                      </a:r>
                    </a:p>
                  </a:txBody>
                  <a:tcPr/>
                </a:tc>
                <a:tc>
                  <a:txBody>
                    <a:bodyPr/>
                    <a:lstStyle/>
                    <a:p>
                      <a:r>
                        <a:rPr lang="cs-CZ" dirty="0" err="1"/>
                        <a:t>Sangerova</a:t>
                      </a:r>
                      <a:endParaRPr lang="cs-CZ" dirty="0"/>
                    </a:p>
                  </a:txBody>
                  <a:tcPr/>
                </a:tc>
                <a:tc>
                  <a:txBody>
                    <a:bodyPr/>
                    <a:lstStyle/>
                    <a:p>
                      <a:r>
                        <a:rPr lang="cs-CZ" dirty="0" err="1"/>
                        <a:t>Illumina</a:t>
                      </a:r>
                      <a:endParaRPr lang="cs-CZ" dirty="0"/>
                    </a:p>
                  </a:txBody>
                  <a:tcPr/>
                </a:tc>
                <a:extLst>
                  <a:ext uri="{0D108BD9-81ED-4DB2-BD59-A6C34878D82A}">
                    <a16:rowId xmlns:a16="http://schemas.microsoft.com/office/drawing/2014/main" val="1469224811"/>
                  </a:ext>
                </a:extLst>
              </a:tr>
              <a:tr h="370840">
                <a:tc>
                  <a:txBody>
                    <a:bodyPr/>
                    <a:lstStyle/>
                    <a:p>
                      <a:r>
                        <a:rPr lang="cs-CZ" dirty="0"/>
                        <a:t>Kapacita (</a:t>
                      </a:r>
                      <a:r>
                        <a:rPr lang="cs-CZ" dirty="0" err="1"/>
                        <a:t>bp</a:t>
                      </a:r>
                      <a:r>
                        <a:rPr lang="cs-CZ" dirty="0"/>
                        <a:t> / hod)</a:t>
                      </a:r>
                    </a:p>
                  </a:txBody>
                  <a:tcPr/>
                </a:tc>
                <a:tc>
                  <a:txBody>
                    <a:bodyPr/>
                    <a:lstStyle/>
                    <a:p>
                      <a:r>
                        <a:rPr lang="cs-CZ" dirty="0"/>
                        <a:t>76 000</a:t>
                      </a:r>
                    </a:p>
                  </a:txBody>
                  <a:tcPr/>
                </a:tc>
                <a:tc>
                  <a:txBody>
                    <a:bodyPr/>
                    <a:lstStyle/>
                    <a:p>
                      <a:r>
                        <a:rPr lang="cs-CZ" dirty="0"/>
                        <a:t>1 800 000 000</a:t>
                      </a:r>
                    </a:p>
                  </a:txBody>
                  <a:tcPr/>
                </a:tc>
                <a:extLst>
                  <a:ext uri="{0D108BD9-81ED-4DB2-BD59-A6C34878D82A}">
                    <a16:rowId xmlns:a16="http://schemas.microsoft.com/office/drawing/2014/main" val="1243023242"/>
                  </a:ext>
                </a:extLst>
              </a:tr>
              <a:tr h="370840">
                <a:tc>
                  <a:txBody>
                    <a:bodyPr/>
                    <a:lstStyle/>
                    <a:p>
                      <a:r>
                        <a:rPr lang="cs-CZ" dirty="0"/>
                        <a:t>Cena (€ / </a:t>
                      </a:r>
                      <a:r>
                        <a:rPr lang="cs-CZ" dirty="0" err="1"/>
                        <a:t>Gbp</a:t>
                      </a:r>
                      <a:r>
                        <a:rPr lang="cs-CZ" dirty="0"/>
                        <a:t>)</a:t>
                      </a:r>
                    </a:p>
                  </a:txBody>
                  <a:tcPr/>
                </a:tc>
                <a:tc>
                  <a:txBody>
                    <a:bodyPr/>
                    <a:lstStyle/>
                    <a:p>
                      <a:r>
                        <a:rPr lang="cs-CZ" dirty="0"/>
                        <a:t>1 250 000</a:t>
                      </a:r>
                    </a:p>
                  </a:txBody>
                  <a:tcPr/>
                </a:tc>
                <a:tc>
                  <a:txBody>
                    <a:bodyPr/>
                    <a:lstStyle/>
                    <a:p>
                      <a:r>
                        <a:rPr lang="cs-CZ" dirty="0"/>
                        <a:t>50</a:t>
                      </a:r>
                    </a:p>
                  </a:txBody>
                  <a:tcPr/>
                </a:tc>
                <a:extLst>
                  <a:ext uri="{0D108BD9-81ED-4DB2-BD59-A6C34878D82A}">
                    <a16:rowId xmlns:a16="http://schemas.microsoft.com/office/drawing/2014/main" val="1325630610"/>
                  </a:ext>
                </a:extLst>
              </a:tr>
            </a:tbl>
          </a:graphicData>
        </a:graphic>
      </p:graphicFrame>
    </p:spTree>
    <p:extLst>
      <p:ext uri="{BB962C8B-B14F-4D97-AF65-F5344CB8AC3E}">
        <p14:creationId xmlns:p14="http://schemas.microsoft.com/office/powerpoint/2010/main" val="427292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9FA29B1-F136-88AE-1379-935A5CB3B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92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98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15D8A95-1A48-A1F8-9926-EC9FCAA85699}"/>
              </a:ext>
            </a:extLst>
          </p:cNvPr>
          <p:cNvSpPr txBox="1"/>
          <p:nvPr/>
        </p:nvSpPr>
        <p:spPr>
          <a:xfrm>
            <a:off x="455690" y="292216"/>
            <a:ext cx="10782285" cy="769441"/>
          </a:xfrm>
          <a:prstGeom prst="rect">
            <a:avLst/>
          </a:prstGeom>
          <a:noFill/>
        </p:spPr>
        <p:txBody>
          <a:bodyPr wrap="square">
            <a:spAutoFit/>
          </a:bodyPr>
          <a:lstStyle/>
          <a:p>
            <a:r>
              <a:rPr lang="cs-CZ" sz="4400" b="1" dirty="0" err="1">
                <a:latin typeface="Aptos" panose="020B0004020202020204" pitchFamily="34" charset="0"/>
              </a:rPr>
              <a:t>Illumina</a:t>
            </a:r>
            <a:endParaRPr lang="cs-CZ" sz="1600" dirty="0">
              <a:latin typeface="Aptos" panose="020B0004020202020204" pitchFamily="34" charset="0"/>
            </a:endParaRPr>
          </a:p>
        </p:txBody>
      </p:sp>
      <p:sp>
        <p:nvSpPr>
          <p:cNvPr id="4" name="TextovéPole 3">
            <a:extLst>
              <a:ext uri="{FF2B5EF4-FFF2-40B4-BE49-F238E27FC236}">
                <a16:creationId xmlns:a16="http://schemas.microsoft.com/office/drawing/2014/main" id="{EB25D290-5820-3034-6CC7-D0C72F20DB8E}"/>
              </a:ext>
            </a:extLst>
          </p:cNvPr>
          <p:cNvSpPr txBox="1"/>
          <p:nvPr/>
        </p:nvSpPr>
        <p:spPr>
          <a:xfrm>
            <a:off x="455690" y="1061657"/>
            <a:ext cx="7467078" cy="254537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cs-CZ" dirty="0">
                <a:latin typeface="Aptos" panose="020B0004020202020204" pitchFamily="34" charset="0"/>
              </a:rPr>
              <a:t>Dříve </a:t>
            </a:r>
            <a:r>
              <a:rPr lang="cs-CZ" dirty="0" err="1">
                <a:latin typeface="Aptos" panose="020B0004020202020204" pitchFamily="34" charset="0"/>
              </a:rPr>
              <a:t>Solexa</a:t>
            </a:r>
            <a:endParaRPr lang="cs-CZ" dirty="0">
              <a:latin typeface="Aptos" panose="020B0004020202020204" pitchFamily="34" charset="0"/>
            </a:endParaRPr>
          </a:p>
          <a:p>
            <a:pPr marL="285750" indent="-285750">
              <a:lnSpc>
                <a:spcPct val="150000"/>
              </a:lnSpc>
              <a:buFont typeface="Arial" panose="020B0604020202020204" pitchFamily="34" charset="0"/>
              <a:buChar char="•"/>
            </a:pPr>
            <a:r>
              <a:rPr lang="cs-CZ" dirty="0">
                <a:latin typeface="Aptos" panose="020B0004020202020204" pitchFamily="34" charset="0"/>
              </a:rPr>
              <a:t>Momentálně nejrozšířenější technologie masivně paralelního sekvenování </a:t>
            </a:r>
          </a:p>
          <a:p>
            <a:pPr marL="285750" indent="-285750">
              <a:lnSpc>
                <a:spcPct val="150000"/>
              </a:lnSpc>
              <a:buFont typeface="Arial" panose="020B0604020202020204" pitchFamily="34" charset="0"/>
              <a:buChar char="•"/>
            </a:pPr>
            <a:r>
              <a:rPr lang="cs-CZ" dirty="0">
                <a:latin typeface="Aptos" panose="020B0004020202020204" pitchFamily="34" charset="0"/>
              </a:rPr>
              <a:t>Princip sekvenování syntézou za pomoci reverzibilních terminátorů</a:t>
            </a:r>
          </a:p>
          <a:p>
            <a:pPr marL="285750" indent="-285750">
              <a:lnSpc>
                <a:spcPct val="150000"/>
              </a:lnSpc>
              <a:buFont typeface="Arial" panose="020B0604020202020204" pitchFamily="34" charset="0"/>
              <a:buChar char="•"/>
            </a:pPr>
            <a:r>
              <a:rPr lang="cs-CZ" dirty="0">
                <a:latin typeface="Aptos" panose="020B0004020202020204" pitchFamily="34" charset="0"/>
              </a:rPr>
              <a:t>Klonální amplifikace (můstková PCR)</a:t>
            </a:r>
          </a:p>
          <a:p>
            <a:pPr marL="285750" indent="-285750">
              <a:lnSpc>
                <a:spcPct val="150000"/>
              </a:lnSpc>
              <a:buFont typeface="Arial" panose="020B0604020202020204" pitchFamily="34" charset="0"/>
              <a:buChar char="•"/>
            </a:pPr>
            <a:r>
              <a:rPr lang="cs-CZ" dirty="0">
                <a:latin typeface="Aptos" panose="020B0004020202020204" pitchFamily="34" charset="0"/>
              </a:rPr>
              <a:t>99% přesnost</a:t>
            </a:r>
          </a:p>
        </p:txBody>
      </p:sp>
      <p:pic>
        <p:nvPicPr>
          <p:cNvPr id="6" name="Obrázek 5" descr="Obsah obrázku text, Písmo, Grafika, logo&#10;&#10;Popis byl vytvořen automaticky">
            <a:extLst>
              <a:ext uri="{FF2B5EF4-FFF2-40B4-BE49-F238E27FC236}">
                <a16:creationId xmlns:a16="http://schemas.microsoft.com/office/drawing/2014/main" id="{8918F9B2-F2F1-DE94-EB11-C941B8F9F10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32777" y="1108402"/>
            <a:ext cx="930874" cy="220577"/>
          </a:xfrm>
          <a:prstGeom prst="rect">
            <a:avLst/>
          </a:prstGeom>
        </p:spPr>
      </p:pic>
      <p:sp>
        <p:nvSpPr>
          <p:cNvPr id="8" name="TextovéPole 7">
            <a:extLst>
              <a:ext uri="{FF2B5EF4-FFF2-40B4-BE49-F238E27FC236}">
                <a16:creationId xmlns:a16="http://schemas.microsoft.com/office/drawing/2014/main" id="{6506340D-1EBD-DD6A-9229-642D820CF2CB}"/>
              </a:ext>
            </a:extLst>
          </p:cNvPr>
          <p:cNvSpPr txBox="1"/>
          <p:nvPr/>
        </p:nvSpPr>
        <p:spPr>
          <a:xfrm>
            <a:off x="455690" y="4173612"/>
            <a:ext cx="6097044" cy="1920526"/>
          </a:xfrm>
          <a:prstGeom prst="rect">
            <a:avLst/>
          </a:prstGeom>
          <a:noFill/>
        </p:spPr>
        <p:txBody>
          <a:bodyPr wrap="square">
            <a:spAutoFit/>
          </a:bodyPr>
          <a:lstStyle/>
          <a:p>
            <a:pPr marR="0" lvl="0" algn="l" defTabSz="914400" rtl="0" eaLnBrk="1" fontAlgn="base" latinLnBrk="0" hangingPunct="1">
              <a:lnSpc>
                <a:spcPct val="100000"/>
              </a:lnSpc>
              <a:spcBef>
                <a:spcPct val="20000"/>
              </a:spcBef>
              <a:spcAft>
                <a:spcPct val="0"/>
              </a:spcAft>
              <a:buClrTx/>
              <a:buSzTx/>
              <a:tabLst>
                <a:tab pos="398463" algn="l"/>
              </a:tabLst>
              <a:defRPr/>
            </a:pPr>
            <a:r>
              <a:rPr lang="cs-CZ" b="1" dirty="0">
                <a:solidFill>
                  <a:schemeClr val="bg1">
                    <a:lumMod val="50000"/>
                  </a:schemeClr>
                </a:solidFill>
                <a:latin typeface="Aptos" panose="020B0004020202020204" pitchFamily="34" charset="0"/>
              </a:rPr>
              <a:t>+ </a:t>
            </a:r>
            <a:r>
              <a:rPr lang="cs-CZ" sz="1400" dirty="0">
                <a:solidFill>
                  <a:schemeClr val="bg1">
                    <a:lumMod val="50000"/>
                  </a:schemeClr>
                </a:solidFill>
                <a:latin typeface="Aptos" panose="020B0004020202020204" pitchFamily="34" charset="0"/>
              </a:rPr>
              <a:t>	vysoká přesnost</a:t>
            </a:r>
          </a:p>
          <a:p>
            <a:pPr marR="0" lvl="0" algn="l" defTabSz="914400" rtl="0" eaLnBrk="1" fontAlgn="base" latinLnBrk="0" hangingPunct="1">
              <a:lnSpc>
                <a:spcPct val="100000"/>
              </a:lnSpc>
              <a:spcBef>
                <a:spcPct val="20000"/>
              </a:spcBef>
              <a:spcAft>
                <a:spcPct val="0"/>
              </a:spcAft>
              <a:buClrTx/>
              <a:buSzTx/>
              <a:tabLst>
                <a:tab pos="398463" algn="l"/>
              </a:tabLst>
              <a:defRPr/>
            </a:pPr>
            <a:endParaRPr lang="cs-CZ" sz="1400" dirty="0">
              <a:solidFill>
                <a:schemeClr val="bg1">
                  <a:lumMod val="50000"/>
                </a:schemeClr>
              </a:solidFill>
              <a:latin typeface="Aptos" panose="020B0004020202020204" pitchFamily="34" charset="0"/>
            </a:endParaRPr>
          </a:p>
          <a:p>
            <a:pPr marR="0" lvl="0" algn="l" defTabSz="914400" rtl="0" eaLnBrk="1" fontAlgn="base" latinLnBrk="0" hangingPunct="1">
              <a:lnSpc>
                <a:spcPct val="100000"/>
              </a:lnSpc>
              <a:spcBef>
                <a:spcPct val="20000"/>
              </a:spcBef>
              <a:spcAft>
                <a:spcPct val="0"/>
              </a:spcAft>
              <a:buClrTx/>
              <a:buSzTx/>
              <a:tabLst>
                <a:tab pos="398463" algn="l"/>
              </a:tabLst>
              <a:defRPr/>
            </a:pPr>
            <a:r>
              <a:rPr lang="cs-CZ" sz="1400" dirty="0">
                <a:solidFill>
                  <a:schemeClr val="bg1">
                    <a:lumMod val="50000"/>
                  </a:schemeClr>
                </a:solidFill>
                <a:latin typeface="Aptos" panose="020B0004020202020204" pitchFamily="34" charset="0"/>
              </a:rPr>
              <a:t>	nejnižší cena za jednu </a:t>
            </a:r>
            <a:r>
              <a:rPr lang="cs-CZ" sz="1400" dirty="0" err="1">
                <a:solidFill>
                  <a:schemeClr val="bg1">
                    <a:lumMod val="50000"/>
                  </a:schemeClr>
                </a:solidFill>
                <a:latin typeface="Aptos" panose="020B0004020202020204" pitchFamily="34" charset="0"/>
              </a:rPr>
              <a:t>osekvenovanou</a:t>
            </a:r>
            <a:r>
              <a:rPr lang="cs-CZ" sz="1400" dirty="0">
                <a:solidFill>
                  <a:schemeClr val="bg1">
                    <a:lumMod val="50000"/>
                  </a:schemeClr>
                </a:solidFill>
                <a:latin typeface="Aptos" panose="020B0004020202020204" pitchFamily="34" charset="0"/>
              </a:rPr>
              <a:t> bázi</a:t>
            </a:r>
          </a:p>
          <a:p>
            <a:pPr marR="0" lvl="0" algn="l" defTabSz="914400" rtl="0" eaLnBrk="1" fontAlgn="base" latinLnBrk="0" hangingPunct="1">
              <a:lnSpc>
                <a:spcPct val="100000"/>
              </a:lnSpc>
              <a:spcBef>
                <a:spcPct val="20000"/>
              </a:spcBef>
              <a:spcAft>
                <a:spcPct val="0"/>
              </a:spcAft>
              <a:buClrTx/>
              <a:buSzTx/>
              <a:tabLst>
                <a:tab pos="398463" algn="l"/>
              </a:tabLst>
              <a:defRPr/>
            </a:pPr>
            <a:endParaRPr lang="cs-CZ" sz="1400" dirty="0">
              <a:solidFill>
                <a:schemeClr val="bg1">
                  <a:lumMod val="50000"/>
                </a:schemeClr>
              </a:solidFill>
              <a:latin typeface="Aptos" panose="020B0004020202020204" pitchFamily="34" charset="0"/>
            </a:endParaRPr>
          </a:p>
          <a:p>
            <a:pPr marR="0" lvl="0" algn="l" defTabSz="914400" rtl="0" eaLnBrk="1" fontAlgn="base" latinLnBrk="0" hangingPunct="1">
              <a:lnSpc>
                <a:spcPct val="100000"/>
              </a:lnSpc>
              <a:spcBef>
                <a:spcPct val="20000"/>
              </a:spcBef>
              <a:spcAft>
                <a:spcPct val="0"/>
              </a:spcAft>
              <a:buClrTx/>
              <a:buSzTx/>
              <a:tabLst>
                <a:tab pos="398463" algn="l"/>
              </a:tabLst>
              <a:defRPr/>
            </a:pPr>
            <a:r>
              <a:rPr lang="cs-CZ" sz="1400" dirty="0">
                <a:solidFill>
                  <a:schemeClr val="bg1">
                    <a:lumMod val="50000"/>
                  </a:schemeClr>
                </a:solidFill>
                <a:latin typeface="Aptos" panose="020B0004020202020204" pitchFamily="34" charset="0"/>
              </a:rPr>
              <a:t>	množství publikací využívající </a:t>
            </a:r>
            <a:r>
              <a:rPr lang="cs-CZ" sz="1400" dirty="0" err="1">
                <a:solidFill>
                  <a:schemeClr val="bg1">
                    <a:lumMod val="50000"/>
                  </a:schemeClr>
                </a:solidFill>
                <a:latin typeface="Aptos" panose="020B0004020202020204" pitchFamily="34" charset="0"/>
              </a:rPr>
              <a:t>Illumina</a:t>
            </a:r>
            <a:r>
              <a:rPr lang="cs-CZ" sz="1400" dirty="0">
                <a:solidFill>
                  <a:schemeClr val="bg1">
                    <a:lumMod val="50000"/>
                  </a:schemeClr>
                </a:solidFill>
                <a:latin typeface="Aptos" panose="020B0004020202020204" pitchFamily="34" charset="0"/>
              </a:rPr>
              <a:t> technologii</a:t>
            </a:r>
          </a:p>
          <a:p>
            <a:pPr marR="0" lvl="0" algn="l" defTabSz="914400" rtl="0" eaLnBrk="1" fontAlgn="base" latinLnBrk="0" hangingPunct="1">
              <a:lnSpc>
                <a:spcPct val="100000"/>
              </a:lnSpc>
              <a:spcBef>
                <a:spcPct val="20000"/>
              </a:spcBef>
              <a:spcAft>
                <a:spcPct val="0"/>
              </a:spcAft>
              <a:buClrTx/>
              <a:buSzTx/>
              <a:tabLst>
                <a:tab pos="398463" algn="l"/>
              </a:tabLst>
              <a:defRPr/>
            </a:pPr>
            <a:endParaRPr lang="cs-CZ" sz="1400" dirty="0">
              <a:solidFill>
                <a:schemeClr val="bg1">
                  <a:lumMod val="50000"/>
                </a:schemeClr>
              </a:solidFill>
              <a:latin typeface="Aptos" panose="020B0004020202020204" pitchFamily="34" charset="0"/>
            </a:endParaRPr>
          </a:p>
          <a:p>
            <a:pPr marR="0" lvl="0" algn="l" defTabSz="914400" rtl="0" eaLnBrk="1" fontAlgn="base" latinLnBrk="0" hangingPunct="1">
              <a:lnSpc>
                <a:spcPct val="100000"/>
              </a:lnSpc>
              <a:spcBef>
                <a:spcPct val="20000"/>
              </a:spcBef>
              <a:spcAft>
                <a:spcPct val="0"/>
              </a:spcAft>
              <a:buClrTx/>
              <a:buSzTx/>
              <a:tabLst>
                <a:tab pos="398463" algn="l"/>
              </a:tabLst>
              <a:defRPr/>
            </a:pPr>
            <a:r>
              <a:rPr lang="cs-CZ" sz="1400" dirty="0">
                <a:solidFill>
                  <a:schemeClr val="bg1">
                    <a:lumMod val="50000"/>
                  </a:schemeClr>
                </a:solidFill>
                <a:latin typeface="Aptos" panose="020B0004020202020204" pitchFamily="34" charset="0"/>
              </a:rPr>
              <a:t>	množství komerčně dostupných </a:t>
            </a:r>
            <a:r>
              <a:rPr lang="cs-CZ" sz="1400" dirty="0" err="1">
                <a:solidFill>
                  <a:schemeClr val="bg1">
                    <a:lumMod val="50000"/>
                  </a:schemeClr>
                </a:solidFill>
                <a:latin typeface="Aptos" panose="020B0004020202020204" pitchFamily="34" charset="0"/>
              </a:rPr>
              <a:t>kitů</a:t>
            </a:r>
            <a:r>
              <a:rPr lang="cs-CZ" sz="1400" dirty="0">
                <a:solidFill>
                  <a:schemeClr val="bg1">
                    <a:lumMod val="50000"/>
                  </a:schemeClr>
                </a:solidFill>
                <a:latin typeface="Aptos" panose="020B0004020202020204" pitchFamily="34" charset="0"/>
              </a:rPr>
              <a:t> pro různé aplikace</a:t>
            </a:r>
          </a:p>
        </p:txBody>
      </p:sp>
      <p:sp>
        <p:nvSpPr>
          <p:cNvPr id="10" name="TextovéPole 9">
            <a:extLst>
              <a:ext uri="{FF2B5EF4-FFF2-40B4-BE49-F238E27FC236}">
                <a16:creationId xmlns:a16="http://schemas.microsoft.com/office/drawing/2014/main" id="{4C138575-E917-C933-982F-BFD080D2C3FF}"/>
              </a:ext>
            </a:extLst>
          </p:cNvPr>
          <p:cNvSpPr txBox="1"/>
          <p:nvPr/>
        </p:nvSpPr>
        <p:spPr>
          <a:xfrm>
            <a:off x="6317815" y="4235168"/>
            <a:ext cx="5137237" cy="1858970"/>
          </a:xfrm>
          <a:prstGeom prst="rect">
            <a:avLst/>
          </a:prstGeom>
          <a:noFill/>
        </p:spPr>
        <p:txBody>
          <a:bodyPr wrap="square">
            <a:spAutoFit/>
          </a:bodyPr>
          <a:lstStyle/>
          <a:p>
            <a:pPr marR="0" lvl="0" algn="l" defTabSz="914400" rtl="0" eaLnBrk="1" fontAlgn="base" latinLnBrk="0" hangingPunct="1">
              <a:lnSpc>
                <a:spcPct val="100000"/>
              </a:lnSpc>
              <a:spcBef>
                <a:spcPct val="20000"/>
              </a:spcBef>
              <a:spcAft>
                <a:spcPct val="0"/>
              </a:spcAft>
              <a:buClrTx/>
              <a:buSzTx/>
              <a:tabLst>
                <a:tab pos="398463" algn="l"/>
              </a:tabLst>
              <a:defRPr/>
            </a:pPr>
            <a:r>
              <a:rPr lang="cs-CZ" sz="1400" b="1" dirty="0">
                <a:solidFill>
                  <a:schemeClr val="bg1">
                    <a:lumMod val="50000"/>
                  </a:schemeClr>
                </a:solidFill>
                <a:latin typeface="Aptos" panose="020B0004020202020204" pitchFamily="34" charset="0"/>
              </a:rPr>
              <a:t>- </a:t>
            </a:r>
            <a:r>
              <a:rPr lang="cs-CZ" sz="1400" dirty="0">
                <a:solidFill>
                  <a:schemeClr val="bg1">
                    <a:lumMod val="50000"/>
                  </a:schemeClr>
                </a:solidFill>
                <a:latin typeface="Aptos" panose="020B0004020202020204" pitchFamily="34" charset="0"/>
              </a:rPr>
              <a:t>	vysoké pořizovací náklady</a:t>
            </a:r>
          </a:p>
          <a:p>
            <a:pPr marL="285750" marR="0" lvl="0" indent="-285750" algn="l" defTabSz="914400" rtl="0" eaLnBrk="1" fontAlgn="base" latinLnBrk="0" hangingPunct="1">
              <a:lnSpc>
                <a:spcPct val="100000"/>
              </a:lnSpc>
              <a:spcBef>
                <a:spcPct val="20000"/>
              </a:spcBef>
              <a:spcAft>
                <a:spcPct val="0"/>
              </a:spcAft>
              <a:buClrTx/>
              <a:buSzTx/>
              <a:buFontTx/>
              <a:buChar char="-"/>
              <a:tabLst>
                <a:tab pos="398463" algn="l"/>
              </a:tabLst>
              <a:defRPr/>
            </a:pPr>
            <a:endParaRPr lang="cs-CZ" sz="1400" dirty="0">
              <a:solidFill>
                <a:schemeClr val="bg1">
                  <a:lumMod val="50000"/>
                </a:schemeClr>
              </a:solidFill>
              <a:latin typeface="Aptos" panose="020B0004020202020204" pitchFamily="34" charset="0"/>
            </a:endParaRPr>
          </a:p>
          <a:p>
            <a:pPr marR="0" lvl="0" algn="l" defTabSz="914400" rtl="0" eaLnBrk="1" fontAlgn="base" latinLnBrk="0" hangingPunct="1">
              <a:lnSpc>
                <a:spcPct val="100000"/>
              </a:lnSpc>
              <a:spcBef>
                <a:spcPct val="20000"/>
              </a:spcBef>
              <a:spcAft>
                <a:spcPct val="0"/>
              </a:spcAft>
              <a:buClrTx/>
              <a:buSzTx/>
              <a:tabLst>
                <a:tab pos="398463" algn="l"/>
              </a:tabLst>
              <a:defRPr/>
            </a:pPr>
            <a:r>
              <a:rPr lang="cs-CZ" sz="1400" dirty="0">
                <a:solidFill>
                  <a:schemeClr val="bg1">
                    <a:lumMod val="50000"/>
                  </a:schemeClr>
                </a:solidFill>
                <a:latin typeface="Aptos" panose="020B0004020202020204" pitchFamily="34" charset="0"/>
              </a:rPr>
              <a:t>	krátká délka čtení – max 300 </a:t>
            </a:r>
            <a:r>
              <a:rPr lang="cs-CZ" sz="1400" dirty="0" err="1">
                <a:solidFill>
                  <a:schemeClr val="bg1">
                    <a:lumMod val="50000"/>
                  </a:schemeClr>
                </a:solidFill>
                <a:latin typeface="Aptos" panose="020B0004020202020204" pitchFamily="34" charset="0"/>
              </a:rPr>
              <a:t>bazí</a:t>
            </a:r>
            <a:r>
              <a:rPr lang="cs-CZ" sz="1400" dirty="0">
                <a:solidFill>
                  <a:schemeClr val="bg1">
                    <a:lumMod val="50000"/>
                  </a:schemeClr>
                </a:solidFill>
                <a:latin typeface="Aptos" panose="020B0004020202020204" pitchFamily="34" charset="0"/>
              </a:rPr>
              <a:t> – pouze některé přístroje</a:t>
            </a:r>
          </a:p>
          <a:p>
            <a:pPr marR="0" lvl="0" algn="l" defTabSz="914400" rtl="0" eaLnBrk="1" fontAlgn="base" latinLnBrk="0" hangingPunct="1">
              <a:lnSpc>
                <a:spcPct val="100000"/>
              </a:lnSpc>
              <a:spcBef>
                <a:spcPct val="20000"/>
              </a:spcBef>
              <a:spcAft>
                <a:spcPct val="0"/>
              </a:spcAft>
              <a:buClrTx/>
              <a:buSzTx/>
              <a:tabLst>
                <a:tab pos="398463" algn="l"/>
              </a:tabLst>
              <a:defRPr/>
            </a:pPr>
            <a:endParaRPr lang="cs-CZ" sz="1400" dirty="0">
              <a:solidFill>
                <a:schemeClr val="bg1">
                  <a:lumMod val="50000"/>
                </a:schemeClr>
              </a:solidFill>
              <a:latin typeface="Aptos" panose="020B0004020202020204" pitchFamily="34" charset="0"/>
            </a:endParaRPr>
          </a:p>
          <a:p>
            <a:pPr marR="0" lvl="0" algn="l" defTabSz="914400" rtl="0" eaLnBrk="1" fontAlgn="base" latinLnBrk="0" hangingPunct="1">
              <a:lnSpc>
                <a:spcPct val="100000"/>
              </a:lnSpc>
              <a:spcBef>
                <a:spcPct val="20000"/>
              </a:spcBef>
              <a:spcAft>
                <a:spcPct val="0"/>
              </a:spcAft>
              <a:buClrTx/>
              <a:buSzTx/>
              <a:tabLst>
                <a:tab pos="398463" algn="l"/>
              </a:tabLst>
              <a:defRPr/>
            </a:pPr>
            <a:r>
              <a:rPr lang="cs-CZ" sz="1400" dirty="0">
                <a:solidFill>
                  <a:schemeClr val="bg1">
                    <a:lumMod val="50000"/>
                  </a:schemeClr>
                </a:solidFill>
                <a:latin typeface="Aptos" panose="020B0004020202020204" pitchFamily="34" charset="0"/>
              </a:rPr>
              <a:t>	komplikovaná de novo </a:t>
            </a:r>
            <a:r>
              <a:rPr lang="cs-CZ" sz="1400" dirty="0" err="1">
                <a:solidFill>
                  <a:schemeClr val="bg1">
                    <a:lumMod val="50000"/>
                  </a:schemeClr>
                </a:solidFill>
                <a:latin typeface="Aptos" panose="020B0004020202020204" pitchFamily="34" charset="0"/>
              </a:rPr>
              <a:t>assembly</a:t>
            </a:r>
            <a:r>
              <a:rPr lang="cs-CZ" sz="1400" dirty="0">
                <a:solidFill>
                  <a:schemeClr val="bg1">
                    <a:lumMod val="50000"/>
                  </a:schemeClr>
                </a:solidFill>
                <a:latin typeface="Aptos" panose="020B0004020202020204" pitchFamily="34" charset="0"/>
              </a:rPr>
              <a:t> z </a:t>
            </a:r>
            <a:r>
              <a:rPr lang="cs-CZ" sz="1400" dirty="0" err="1">
                <a:solidFill>
                  <a:schemeClr val="bg1">
                    <a:lumMod val="50000"/>
                  </a:schemeClr>
                </a:solidFill>
                <a:latin typeface="Aptos" panose="020B0004020202020204" pitchFamily="34" charset="0"/>
              </a:rPr>
              <a:t>Illumina</a:t>
            </a:r>
            <a:r>
              <a:rPr lang="cs-CZ" sz="1400" dirty="0">
                <a:solidFill>
                  <a:schemeClr val="bg1">
                    <a:lumMod val="50000"/>
                  </a:schemeClr>
                </a:solidFill>
                <a:latin typeface="Aptos" panose="020B0004020202020204" pitchFamily="34" charset="0"/>
              </a:rPr>
              <a:t> NGS dat</a:t>
            </a:r>
          </a:p>
          <a:p>
            <a:pPr marR="0" lvl="0" algn="l" defTabSz="914400" rtl="0" eaLnBrk="1" fontAlgn="base" latinLnBrk="0" hangingPunct="1">
              <a:lnSpc>
                <a:spcPct val="100000"/>
              </a:lnSpc>
              <a:spcBef>
                <a:spcPct val="20000"/>
              </a:spcBef>
              <a:spcAft>
                <a:spcPct val="0"/>
              </a:spcAft>
              <a:buClrTx/>
              <a:buSzTx/>
              <a:tabLst>
                <a:tab pos="398463" algn="l"/>
              </a:tabLst>
              <a:defRPr/>
            </a:pPr>
            <a:endParaRPr lang="cs-CZ" sz="1400" dirty="0">
              <a:solidFill>
                <a:schemeClr val="bg1">
                  <a:lumMod val="50000"/>
                </a:schemeClr>
              </a:solidFill>
              <a:latin typeface="Aptos" panose="020B0004020202020204" pitchFamily="34" charset="0"/>
            </a:endParaRPr>
          </a:p>
          <a:p>
            <a:pPr marR="0" lvl="0" algn="l" defTabSz="914400" rtl="0" eaLnBrk="1" fontAlgn="base" latinLnBrk="0" hangingPunct="1">
              <a:lnSpc>
                <a:spcPct val="100000"/>
              </a:lnSpc>
              <a:spcBef>
                <a:spcPct val="20000"/>
              </a:spcBef>
              <a:spcAft>
                <a:spcPct val="0"/>
              </a:spcAft>
              <a:buClrTx/>
              <a:buSzTx/>
              <a:tabLst>
                <a:tab pos="398463" algn="l"/>
              </a:tabLst>
              <a:defRPr/>
            </a:pPr>
            <a:r>
              <a:rPr lang="cs-CZ" sz="1400" dirty="0">
                <a:solidFill>
                  <a:schemeClr val="bg1">
                    <a:lumMod val="50000"/>
                  </a:schemeClr>
                </a:solidFill>
                <a:latin typeface="Aptos" panose="020B0004020202020204" pitchFamily="34" charset="0"/>
              </a:rPr>
              <a:t>	dlouhá doba sekvenování 12h až 4 dny</a:t>
            </a:r>
          </a:p>
        </p:txBody>
      </p:sp>
      <p:pic>
        <p:nvPicPr>
          <p:cNvPr id="12" name="Obrázek 11" descr="Obsah obrázku Elektronické zařízení, elektronika, tiskárna, design&#10;&#10;Popis byl vytvořen automaticky">
            <a:extLst>
              <a:ext uri="{FF2B5EF4-FFF2-40B4-BE49-F238E27FC236}">
                <a16:creationId xmlns:a16="http://schemas.microsoft.com/office/drawing/2014/main" id="{69DD7971-4B0A-E1A0-199E-62F2EFEF1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8558" y="1209216"/>
            <a:ext cx="3615847" cy="2711885"/>
          </a:xfrm>
          <a:prstGeom prst="rect">
            <a:avLst/>
          </a:prstGeom>
        </p:spPr>
      </p:pic>
    </p:spTree>
    <p:extLst>
      <p:ext uri="{BB962C8B-B14F-4D97-AF65-F5344CB8AC3E}">
        <p14:creationId xmlns:p14="http://schemas.microsoft.com/office/powerpoint/2010/main" val="2511771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descr="Obsah obrázku text, Paralelní, řada/pruh, měřicí tyč&#10;&#10;Popis byl vytvořen automaticky">
            <a:extLst>
              <a:ext uri="{FF2B5EF4-FFF2-40B4-BE49-F238E27FC236}">
                <a16:creationId xmlns:a16="http://schemas.microsoft.com/office/drawing/2014/main" id="{0172E7AD-77BD-891D-3C49-C7258E180AF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33849" y="2181688"/>
            <a:ext cx="5376909" cy="4032682"/>
          </a:xfrm>
          <a:prstGeom prst="rect">
            <a:avLst/>
          </a:prstGeom>
        </p:spPr>
      </p:pic>
      <p:pic>
        <p:nvPicPr>
          <p:cNvPr id="11" name="Obrázek 10">
            <a:extLst>
              <a:ext uri="{FF2B5EF4-FFF2-40B4-BE49-F238E27FC236}">
                <a16:creationId xmlns:a16="http://schemas.microsoft.com/office/drawing/2014/main" id="{68C24940-AF23-A5F8-BA39-C0348E358C07}"/>
              </a:ext>
            </a:extLst>
          </p:cNvPr>
          <p:cNvPicPr>
            <a:picLocks noChangeAspect="1"/>
          </p:cNvPicPr>
          <p:nvPr/>
        </p:nvPicPr>
        <p:blipFill rotWithShape="1">
          <a:blip r:embed="rId4">
            <a:clrChange>
              <a:clrFrom>
                <a:srgbClr val="FFFFFF"/>
              </a:clrFrom>
              <a:clrTo>
                <a:srgbClr val="FFFFFF">
                  <a:alpha val="0"/>
                </a:srgbClr>
              </a:clrTo>
            </a:clrChange>
          </a:blip>
          <a:srcRect l="-598" t="1" r="38064" b="70309"/>
          <a:stretch/>
        </p:blipFill>
        <p:spPr>
          <a:xfrm>
            <a:off x="165734" y="3314445"/>
            <a:ext cx="5681098" cy="2899925"/>
          </a:xfrm>
          <a:prstGeom prst="rect">
            <a:avLst/>
          </a:prstGeom>
        </p:spPr>
      </p:pic>
      <p:sp>
        <p:nvSpPr>
          <p:cNvPr id="12" name="TextovéPole 11">
            <a:extLst>
              <a:ext uri="{FF2B5EF4-FFF2-40B4-BE49-F238E27FC236}">
                <a16:creationId xmlns:a16="http://schemas.microsoft.com/office/drawing/2014/main" id="{114C1CDE-FD89-7993-9D7E-886E6658E93A}"/>
              </a:ext>
            </a:extLst>
          </p:cNvPr>
          <p:cNvSpPr txBox="1"/>
          <p:nvPr/>
        </p:nvSpPr>
        <p:spPr>
          <a:xfrm>
            <a:off x="455690" y="292216"/>
            <a:ext cx="10782285" cy="769441"/>
          </a:xfrm>
          <a:prstGeom prst="rect">
            <a:avLst/>
          </a:prstGeom>
          <a:noFill/>
        </p:spPr>
        <p:txBody>
          <a:bodyPr wrap="square">
            <a:spAutoFit/>
          </a:bodyPr>
          <a:lstStyle/>
          <a:p>
            <a:r>
              <a:rPr lang="cs-CZ" sz="4400" b="1" dirty="0" err="1">
                <a:latin typeface="Aptos" panose="020B0004020202020204" pitchFamily="34" charset="0"/>
              </a:rPr>
              <a:t>Illumina</a:t>
            </a:r>
            <a:r>
              <a:rPr lang="cs-CZ" sz="4400" b="1" dirty="0">
                <a:latin typeface="Aptos" panose="020B0004020202020204" pitchFamily="34" charset="0"/>
              </a:rPr>
              <a:t> – příprava </a:t>
            </a:r>
            <a:r>
              <a:rPr lang="cs-CZ" sz="4400" b="1" dirty="0" err="1">
                <a:latin typeface="Aptos" panose="020B0004020202020204" pitchFamily="34" charset="0"/>
              </a:rPr>
              <a:t>sekvenační</a:t>
            </a:r>
            <a:r>
              <a:rPr lang="cs-CZ" sz="4400" b="1" dirty="0">
                <a:latin typeface="Aptos" panose="020B0004020202020204" pitchFamily="34" charset="0"/>
              </a:rPr>
              <a:t> knihovny</a:t>
            </a:r>
            <a:endParaRPr lang="cs-CZ" sz="1600" dirty="0">
              <a:latin typeface="Aptos" panose="020B0004020202020204" pitchFamily="34" charset="0"/>
            </a:endParaRPr>
          </a:p>
        </p:txBody>
      </p:sp>
      <p:pic>
        <p:nvPicPr>
          <p:cNvPr id="14" name="Obrázek 13" descr="Obsah obrázku text, snímek obrazovky, design&#10;&#10;Popis byl vytvořen automaticky">
            <a:extLst>
              <a:ext uri="{FF2B5EF4-FFF2-40B4-BE49-F238E27FC236}">
                <a16:creationId xmlns:a16="http://schemas.microsoft.com/office/drawing/2014/main" id="{69E527E5-87C3-8E27-D04E-13B672AE3D6C}"/>
              </a:ext>
            </a:extLst>
          </p:cNvPr>
          <p:cNvPicPr>
            <a:picLocks noChangeAspect="1"/>
          </p:cNvPicPr>
          <p:nvPr/>
        </p:nvPicPr>
        <p:blipFill rotWithShape="1">
          <a:blip r:embed="rId5">
            <a:extLst>
              <a:ext uri="{28A0092B-C50C-407E-A947-70E740481C1C}">
                <a14:useLocalDpi xmlns:a14="http://schemas.microsoft.com/office/drawing/2010/main" val="0"/>
              </a:ext>
            </a:extLst>
          </a:blip>
          <a:srcRect l="4351" t="19845" r="20020" b="55278"/>
          <a:stretch/>
        </p:blipFill>
        <p:spPr>
          <a:xfrm>
            <a:off x="645420" y="1477126"/>
            <a:ext cx="4859080" cy="1199504"/>
          </a:xfrm>
          <a:prstGeom prst="rect">
            <a:avLst/>
          </a:prstGeom>
        </p:spPr>
      </p:pic>
    </p:spTree>
    <p:extLst>
      <p:ext uri="{BB962C8B-B14F-4D97-AF65-F5344CB8AC3E}">
        <p14:creationId xmlns:p14="http://schemas.microsoft.com/office/powerpoint/2010/main" val="224251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text, Barevnost, design&#10;&#10;Popis byl vytvořen automaticky">
            <a:extLst>
              <a:ext uri="{FF2B5EF4-FFF2-40B4-BE49-F238E27FC236}">
                <a16:creationId xmlns:a16="http://schemas.microsoft.com/office/drawing/2014/main" id="{03292D4F-AEFE-EAE6-C01A-E4CA5A9ED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1596" y="2533713"/>
            <a:ext cx="6962954" cy="3916662"/>
          </a:xfrm>
          <a:prstGeom prst="rect">
            <a:avLst/>
          </a:prstGeom>
        </p:spPr>
      </p:pic>
      <p:pic>
        <p:nvPicPr>
          <p:cNvPr id="5" name="Obrázek 4">
            <a:extLst>
              <a:ext uri="{FF2B5EF4-FFF2-40B4-BE49-F238E27FC236}">
                <a16:creationId xmlns:a16="http://schemas.microsoft.com/office/drawing/2014/main" id="{C1D18B67-94F6-C8AC-2952-EA98C5AA587A}"/>
              </a:ext>
            </a:extLst>
          </p:cNvPr>
          <p:cNvPicPr>
            <a:picLocks noChangeAspect="1"/>
          </p:cNvPicPr>
          <p:nvPr/>
        </p:nvPicPr>
        <p:blipFill rotWithShape="1">
          <a:blip r:embed="rId3">
            <a:clrChange>
              <a:clrFrom>
                <a:srgbClr val="FFFFFF"/>
              </a:clrFrom>
              <a:clrTo>
                <a:srgbClr val="FFFFFF">
                  <a:alpha val="0"/>
                </a:srgbClr>
              </a:clrTo>
            </a:clrChange>
          </a:blip>
          <a:srcRect t="29979" r="36577" b="36092"/>
          <a:stretch/>
        </p:blipFill>
        <p:spPr>
          <a:xfrm>
            <a:off x="455691" y="1218460"/>
            <a:ext cx="6417340" cy="3690891"/>
          </a:xfrm>
          <a:prstGeom prst="rect">
            <a:avLst/>
          </a:prstGeom>
        </p:spPr>
      </p:pic>
      <p:sp>
        <p:nvSpPr>
          <p:cNvPr id="6" name="TextovéPole 5">
            <a:extLst>
              <a:ext uri="{FF2B5EF4-FFF2-40B4-BE49-F238E27FC236}">
                <a16:creationId xmlns:a16="http://schemas.microsoft.com/office/drawing/2014/main" id="{8242FB3A-89CC-787D-3516-09CAADE0FEF9}"/>
              </a:ext>
            </a:extLst>
          </p:cNvPr>
          <p:cNvSpPr txBox="1"/>
          <p:nvPr/>
        </p:nvSpPr>
        <p:spPr>
          <a:xfrm>
            <a:off x="455690" y="292216"/>
            <a:ext cx="10782285" cy="769441"/>
          </a:xfrm>
          <a:prstGeom prst="rect">
            <a:avLst/>
          </a:prstGeom>
          <a:noFill/>
        </p:spPr>
        <p:txBody>
          <a:bodyPr wrap="square">
            <a:spAutoFit/>
          </a:bodyPr>
          <a:lstStyle/>
          <a:p>
            <a:r>
              <a:rPr lang="cs-CZ" sz="4400" b="1" dirty="0" err="1">
                <a:latin typeface="Aptos" panose="020B0004020202020204" pitchFamily="34" charset="0"/>
              </a:rPr>
              <a:t>Illumina</a:t>
            </a:r>
            <a:r>
              <a:rPr lang="cs-CZ" sz="4400" b="1" dirty="0">
                <a:latin typeface="Aptos" panose="020B0004020202020204" pitchFamily="34" charset="0"/>
              </a:rPr>
              <a:t> – amplifikace</a:t>
            </a:r>
            <a:endParaRPr lang="cs-CZ" sz="1600" dirty="0">
              <a:latin typeface="Aptos" panose="020B0004020202020204" pitchFamily="34" charset="0"/>
            </a:endParaRPr>
          </a:p>
        </p:txBody>
      </p:sp>
      <p:sp>
        <p:nvSpPr>
          <p:cNvPr id="8" name="TextovéPole 7">
            <a:extLst>
              <a:ext uri="{FF2B5EF4-FFF2-40B4-BE49-F238E27FC236}">
                <a16:creationId xmlns:a16="http://schemas.microsoft.com/office/drawing/2014/main" id="{78A975C3-62F6-7E5B-17F0-603BA9BA7CBE}"/>
              </a:ext>
            </a:extLst>
          </p:cNvPr>
          <p:cNvSpPr txBox="1"/>
          <p:nvPr/>
        </p:nvSpPr>
        <p:spPr>
          <a:xfrm>
            <a:off x="455690" y="5066153"/>
            <a:ext cx="4045289" cy="1077218"/>
          </a:xfrm>
          <a:prstGeom prst="rect">
            <a:avLst/>
          </a:prstGeom>
          <a:noFill/>
        </p:spPr>
        <p:txBody>
          <a:bodyPr wrap="square">
            <a:spAutoFit/>
          </a:bodyPr>
          <a:lstStyle/>
          <a:p>
            <a:pPr algn="just"/>
            <a:r>
              <a:rPr lang="cs-CZ" sz="1600" dirty="0">
                <a:latin typeface="Aptos" panose="020B0004020202020204" pitchFamily="34" charset="0"/>
              </a:rPr>
              <a:t>Fragmenty jsou amplifikovány pomocí můstkové PCR, dochází k tvorbě klastrů (jeden fragment = jeden klastr, obsahuje tisíce až miliony kopií)</a:t>
            </a:r>
          </a:p>
        </p:txBody>
      </p:sp>
    </p:spTree>
    <p:extLst>
      <p:ext uri="{BB962C8B-B14F-4D97-AF65-F5344CB8AC3E}">
        <p14:creationId xmlns:p14="http://schemas.microsoft.com/office/powerpoint/2010/main" val="6693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EF062F5B-CB92-6833-7219-E679AEE2B2FF}"/>
              </a:ext>
            </a:extLst>
          </p:cNvPr>
          <p:cNvPicPr>
            <a:picLocks noChangeAspect="1"/>
          </p:cNvPicPr>
          <p:nvPr/>
        </p:nvPicPr>
        <p:blipFill rotWithShape="1">
          <a:blip r:embed="rId3">
            <a:clrChange>
              <a:clrFrom>
                <a:srgbClr val="FFFFFF"/>
              </a:clrFrom>
              <a:clrTo>
                <a:srgbClr val="FFFFFF">
                  <a:alpha val="0"/>
                </a:srgbClr>
              </a:clrTo>
            </a:clrChange>
          </a:blip>
          <a:srcRect t="63768" r="41681"/>
          <a:stretch/>
        </p:blipFill>
        <p:spPr>
          <a:xfrm>
            <a:off x="455690" y="1384670"/>
            <a:ext cx="4745241" cy="3169574"/>
          </a:xfrm>
          <a:prstGeom prst="rect">
            <a:avLst/>
          </a:prstGeom>
        </p:spPr>
      </p:pic>
      <p:sp>
        <p:nvSpPr>
          <p:cNvPr id="2" name="TextovéPole 1">
            <a:extLst>
              <a:ext uri="{FF2B5EF4-FFF2-40B4-BE49-F238E27FC236}">
                <a16:creationId xmlns:a16="http://schemas.microsoft.com/office/drawing/2014/main" id="{32578499-BE20-4263-AA10-BABF4705D3E6}"/>
              </a:ext>
            </a:extLst>
          </p:cNvPr>
          <p:cNvSpPr txBox="1"/>
          <p:nvPr/>
        </p:nvSpPr>
        <p:spPr>
          <a:xfrm>
            <a:off x="455690" y="292216"/>
            <a:ext cx="10782285" cy="769441"/>
          </a:xfrm>
          <a:prstGeom prst="rect">
            <a:avLst/>
          </a:prstGeom>
          <a:noFill/>
        </p:spPr>
        <p:txBody>
          <a:bodyPr wrap="square">
            <a:spAutoFit/>
          </a:bodyPr>
          <a:lstStyle/>
          <a:p>
            <a:r>
              <a:rPr lang="cs-CZ" sz="4400" b="1" dirty="0" err="1">
                <a:latin typeface="Aptos" panose="020B0004020202020204" pitchFamily="34" charset="0"/>
              </a:rPr>
              <a:t>Illumina</a:t>
            </a:r>
            <a:r>
              <a:rPr lang="cs-CZ" sz="4400" b="1" dirty="0">
                <a:latin typeface="Aptos" panose="020B0004020202020204" pitchFamily="34" charset="0"/>
              </a:rPr>
              <a:t> – </a:t>
            </a:r>
            <a:r>
              <a:rPr lang="cs-CZ" sz="4400" b="1" dirty="0" err="1">
                <a:latin typeface="Aptos" panose="020B0004020202020204" pitchFamily="34" charset="0"/>
              </a:rPr>
              <a:t>sekvenace</a:t>
            </a:r>
            <a:endParaRPr lang="cs-CZ" sz="1600" dirty="0">
              <a:latin typeface="Aptos" panose="020B0004020202020204" pitchFamily="34" charset="0"/>
            </a:endParaRPr>
          </a:p>
        </p:txBody>
      </p:sp>
      <p:pic>
        <p:nvPicPr>
          <p:cNvPr id="4" name="Obrázek 3" descr="Obsah obrázku text, snímek obrazovky, nachový&#10;&#10;Popis byl vytvořen automaticky">
            <a:extLst>
              <a:ext uri="{FF2B5EF4-FFF2-40B4-BE49-F238E27FC236}">
                <a16:creationId xmlns:a16="http://schemas.microsoft.com/office/drawing/2014/main" id="{8EA197F2-4C66-D96A-6659-4A576B28B1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179" y="1514905"/>
            <a:ext cx="5634796" cy="3169573"/>
          </a:xfrm>
          <a:prstGeom prst="rect">
            <a:avLst/>
          </a:prstGeom>
        </p:spPr>
      </p:pic>
    </p:spTree>
    <p:extLst>
      <p:ext uri="{BB962C8B-B14F-4D97-AF65-F5344CB8AC3E}">
        <p14:creationId xmlns:p14="http://schemas.microsoft.com/office/powerpoint/2010/main" val="26204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8C1FDED-A437-4A73-07A0-65C60D2DCA3D}"/>
              </a:ext>
            </a:extLst>
          </p:cNvPr>
          <p:cNvSpPr txBox="1"/>
          <p:nvPr/>
        </p:nvSpPr>
        <p:spPr>
          <a:xfrm>
            <a:off x="455690" y="292216"/>
            <a:ext cx="10782285" cy="769441"/>
          </a:xfrm>
          <a:prstGeom prst="rect">
            <a:avLst/>
          </a:prstGeom>
          <a:noFill/>
        </p:spPr>
        <p:txBody>
          <a:bodyPr wrap="square">
            <a:spAutoFit/>
          </a:bodyPr>
          <a:lstStyle/>
          <a:p>
            <a:r>
              <a:rPr lang="cs-CZ" sz="4400" b="1" dirty="0" err="1">
                <a:latin typeface="Aptos" panose="020B0004020202020204" pitchFamily="34" charset="0"/>
              </a:rPr>
              <a:t>Bioinformatická</a:t>
            </a:r>
            <a:r>
              <a:rPr lang="cs-CZ" sz="4400" b="1" dirty="0">
                <a:latin typeface="Aptos" panose="020B0004020202020204" pitchFamily="34" charset="0"/>
              </a:rPr>
              <a:t> analýza NGS dat</a:t>
            </a:r>
            <a:endParaRPr lang="cs-CZ" sz="1600" dirty="0">
              <a:latin typeface="Aptos" panose="020B0004020202020204" pitchFamily="34" charset="0"/>
            </a:endParaRPr>
          </a:p>
        </p:txBody>
      </p:sp>
      <p:grpSp>
        <p:nvGrpSpPr>
          <p:cNvPr id="3" name="Skupina 2">
            <a:extLst>
              <a:ext uri="{FF2B5EF4-FFF2-40B4-BE49-F238E27FC236}">
                <a16:creationId xmlns:a16="http://schemas.microsoft.com/office/drawing/2014/main" id="{D47B340A-7BC6-AE8F-C7E1-0C52C7FAC528}"/>
              </a:ext>
            </a:extLst>
          </p:cNvPr>
          <p:cNvGrpSpPr/>
          <p:nvPr/>
        </p:nvGrpSpPr>
        <p:grpSpPr>
          <a:xfrm>
            <a:off x="750500" y="1482110"/>
            <a:ext cx="2960238" cy="1946890"/>
            <a:chOff x="458032" y="1661798"/>
            <a:chExt cx="2960238" cy="2157088"/>
          </a:xfrm>
        </p:grpSpPr>
        <p:sp>
          <p:nvSpPr>
            <p:cNvPr id="4" name="Shape 4">
              <a:extLst>
                <a:ext uri="{FF2B5EF4-FFF2-40B4-BE49-F238E27FC236}">
                  <a16:creationId xmlns:a16="http://schemas.microsoft.com/office/drawing/2014/main" id="{A69FD5F9-1C97-E48B-4E66-42A50CDDFE72}"/>
                </a:ext>
              </a:extLst>
            </p:cNvPr>
            <p:cNvSpPr/>
            <p:nvPr/>
          </p:nvSpPr>
          <p:spPr>
            <a:xfrm>
              <a:off x="528399" y="1661798"/>
              <a:ext cx="499943" cy="553919"/>
            </a:xfrm>
            <a:prstGeom prst="roundRect">
              <a:avLst>
                <a:gd name="adj" fmla="val 10974"/>
              </a:avLst>
            </a:prstGeom>
            <a:solidFill>
              <a:schemeClr val="bg1">
                <a:lumMod val="65000"/>
              </a:schemeClr>
            </a:solidFill>
            <a:ln w="7620">
              <a:noFill/>
              <a:prstDash val="solid"/>
            </a:ln>
          </p:spPr>
          <p:txBody>
            <a:bodyPr/>
            <a:lstStyle/>
            <a:p>
              <a:pPr algn="ctr"/>
              <a:r>
                <a:rPr lang="cs-CZ" sz="2400" b="1" dirty="0">
                  <a:solidFill>
                    <a:schemeClr val="tx1">
                      <a:lumMod val="95000"/>
                      <a:lumOff val="5000"/>
                    </a:schemeClr>
                  </a:solidFill>
                  <a:latin typeface="Aptos" panose="020B0004020202020204" pitchFamily="34" charset="0"/>
                </a:rPr>
                <a:t>1</a:t>
              </a:r>
              <a:endParaRPr lang="cs-CZ" b="1" dirty="0">
                <a:solidFill>
                  <a:schemeClr val="tx1">
                    <a:lumMod val="95000"/>
                    <a:lumOff val="5000"/>
                  </a:schemeClr>
                </a:solidFill>
                <a:latin typeface="Aptos" panose="020B0004020202020204" pitchFamily="34" charset="0"/>
              </a:endParaRPr>
            </a:p>
          </p:txBody>
        </p:sp>
        <p:sp>
          <p:nvSpPr>
            <p:cNvPr id="5" name="Text 6">
              <a:extLst>
                <a:ext uri="{FF2B5EF4-FFF2-40B4-BE49-F238E27FC236}">
                  <a16:creationId xmlns:a16="http://schemas.microsoft.com/office/drawing/2014/main" id="{65DE5F9E-71C8-20FB-7825-197549C00E1F}"/>
                </a:ext>
              </a:extLst>
            </p:cNvPr>
            <p:cNvSpPr/>
            <p:nvPr/>
          </p:nvSpPr>
          <p:spPr>
            <a:xfrm>
              <a:off x="1196326" y="1731271"/>
              <a:ext cx="2221944" cy="360998"/>
            </a:xfrm>
            <a:prstGeom prst="rect">
              <a:avLst/>
            </a:prstGeom>
            <a:noFill/>
            <a:ln/>
          </p:spPr>
          <p:txBody>
            <a:bodyPr wrap="none" rtlCol="0" anchor="t"/>
            <a:lstStyle/>
            <a:p>
              <a:pPr marL="0" indent="0">
                <a:lnSpc>
                  <a:spcPts val="2843"/>
                </a:lnSpc>
                <a:buNone/>
              </a:pPr>
              <a:r>
                <a:rPr lang="cs-CZ" b="1" kern="0" spc="-66" dirty="0">
                  <a:solidFill>
                    <a:schemeClr val="tx1">
                      <a:lumMod val="95000"/>
                      <a:lumOff val="5000"/>
                    </a:schemeClr>
                  </a:solidFill>
                  <a:latin typeface="Aptos" panose="020B0004020202020204" pitchFamily="34" charset="0"/>
                  <a:ea typeface="Bitter" pitchFamily="34" charset="-122"/>
                  <a:cs typeface="Bitter" pitchFamily="34" charset="-120"/>
                </a:rPr>
                <a:t>Primární</a:t>
              </a:r>
              <a:endParaRPr lang="en-US" b="1" dirty="0">
                <a:solidFill>
                  <a:schemeClr val="tx1">
                    <a:lumMod val="95000"/>
                    <a:lumOff val="5000"/>
                  </a:schemeClr>
                </a:solidFill>
                <a:latin typeface="Aptos" panose="020B0004020202020204" pitchFamily="34" charset="0"/>
              </a:endParaRPr>
            </a:p>
          </p:txBody>
        </p:sp>
        <p:sp>
          <p:nvSpPr>
            <p:cNvPr id="6" name="Text 7">
              <a:extLst>
                <a:ext uri="{FF2B5EF4-FFF2-40B4-BE49-F238E27FC236}">
                  <a16:creationId xmlns:a16="http://schemas.microsoft.com/office/drawing/2014/main" id="{557277E3-453B-151C-1302-192C7055A07D}"/>
                </a:ext>
              </a:extLst>
            </p:cNvPr>
            <p:cNvSpPr/>
            <p:nvPr/>
          </p:nvSpPr>
          <p:spPr>
            <a:xfrm>
              <a:off x="458032" y="2219636"/>
              <a:ext cx="2960237" cy="1599250"/>
            </a:xfrm>
            <a:prstGeom prst="rect">
              <a:avLst/>
            </a:prstGeom>
            <a:noFill/>
            <a:ln/>
          </p:spPr>
          <p:txBody>
            <a:bodyPr wrap="square" rtlCol="0" anchor="t"/>
            <a:lstStyle/>
            <a:p>
              <a:pPr marL="0" indent="0" algn="just">
                <a:lnSpc>
                  <a:spcPts val="3149"/>
                </a:lnSpc>
                <a:buNone/>
              </a:pPr>
              <a:r>
                <a:rPr lang="cs-CZ" sz="1400" kern="0" spc="-35" dirty="0">
                  <a:solidFill>
                    <a:schemeClr val="tx1">
                      <a:lumMod val="95000"/>
                      <a:lumOff val="5000"/>
                    </a:schemeClr>
                  </a:solidFill>
                  <a:latin typeface="Aptos" panose="020B0004020202020204" pitchFamily="34" charset="0"/>
                  <a:ea typeface="Open Sans" pitchFamily="34" charset="-122"/>
                  <a:cs typeface="Open Sans" pitchFamily="34" charset="-120"/>
                </a:rPr>
                <a:t>Konverzi surových přístrojových dat na sekvenční data sestávající z pořadí nukleotidových bází. Často prováděna přímo na </a:t>
              </a:r>
              <a:r>
                <a:rPr lang="cs-CZ" sz="1400" kern="0" spc="-35" dirty="0" err="1">
                  <a:solidFill>
                    <a:schemeClr val="tx1">
                      <a:lumMod val="95000"/>
                      <a:lumOff val="5000"/>
                    </a:schemeClr>
                  </a:solidFill>
                  <a:latin typeface="Aptos" panose="020B0004020202020204" pitchFamily="34" charset="0"/>
                  <a:ea typeface="Open Sans" pitchFamily="34" charset="-122"/>
                  <a:cs typeface="Open Sans" pitchFamily="34" charset="-120"/>
                </a:rPr>
                <a:t>sekvenátoru</a:t>
              </a:r>
              <a:r>
                <a:rPr lang="cs-CZ" sz="1400" kern="0" spc="-35" dirty="0">
                  <a:solidFill>
                    <a:schemeClr val="tx1">
                      <a:lumMod val="95000"/>
                      <a:lumOff val="5000"/>
                    </a:schemeClr>
                  </a:solidFill>
                  <a:latin typeface="Aptos" panose="020B0004020202020204" pitchFamily="34" charset="0"/>
                  <a:ea typeface="Open Sans" pitchFamily="34" charset="-122"/>
                  <a:cs typeface="Open Sans" pitchFamily="34" charset="-120"/>
                </a:rPr>
                <a:t>.</a:t>
              </a:r>
              <a:endParaRPr lang="cs-CZ" sz="1400" dirty="0">
                <a:solidFill>
                  <a:schemeClr val="tx1">
                    <a:lumMod val="95000"/>
                    <a:lumOff val="5000"/>
                  </a:schemeClr>
                </a:solidFill>
                <a:latin typeface="Aptos" panose="020B0004020202020204" pitchFamily="34" charset="0"/>
              </a:endParaRPr>
            </a:p>
          </p:txBody>
        </p:sp>
      </p:grpSp>
      <p:grpSp>
        <p:nvGrpSpPr>
          <p:cNvPr id="7" name="Skupina 6">
            <a:extLst>
              <a:ext uri="{FF2B5EF4-FFF2-40B4-BE49-F238E27FC236}">
                <a16:creationId xmlns:a16="http://schemas.microsoft.com/office/drawing/2014/main" id="{89F8D8C0-E17F-C207-28BC-D2D42DA5A64A}"/>
              </a:ext>
            </a:extLst>
          </p:cNvPr>
          <p:cNvGrpSpPr/>
          <p:nvPr/>
        </p:nvGrpSpPr>
        <p:grpSpPr>
          <a:xfrm>
            <a:off x="4203536" y="1482110"/>
            <a:ext cx="3247300" cy="2773321"/>
            <a:chOff x="3956460" y="1641316"/>
            <a:chExt cx="3247300" cy="2773321"/>
          </a:xfrm>
        </p:grpSpPr>
        <p:sp>
          <p:nvSpPr>
            <p:cNvPr id="8" name="Shape 4">
              <a:extLst>
                <a:ext uri="{FF2B5EF4-FFF2-40B4-BE49-F238E27FC236}">
                  <a16:creationId xmlns:a16="http://schemas.microsoft.com/office/drawing/2014/main" id="{7D2BEC9B-8979-B9F5-AAFA-740818BDF7F5}"/>
                </a:ext>
              </a:extLst>
            </p:cNvPr>
            <p:cNvSpPr/>
            <p:nvPr/>
          </p:nvSpPr>
          <p:spPr>
            <a:xfrm>
              <a:off x="4026826" y="1641316"/>
              <a:ext cx="499943" cy="499943"/>
            </a:xfrm>
            <a:prstGeom prst="roundRect">
              <a:avLst>
                <a:gd name="adj" fmla="val 10974"/>
              </a:avLst>
            </a:prstGeom>
            <a:solidFill>
              <a:schemeClr val="bg1">
                <a:lumMod val="65000"/>
              </a:schemeClr>
            </a:solidFill>
            <a:ln w="7620">
              <a:noFill/>
              <a:prstDash val="solid"/>
            </a:ln>
          </p:spPr>
          <p:txBody>
            <a:bodyPr/>
            <a:lstStyle/>
            <a:p>
              <a:pPr algn="ctr"/>
              <a:r>
                <a:rPr lang="cs-CZ" sz="2400" b="1" dirty="0">
                  <a:solidFill>
                    <a:schemeClr val="tx1">
                      <a:lumMod val="95000"/>
                      <a:lumOff val="5000"/>
                    </a:schemeClr>
                  </a:solidFill>
                  <a:latin typeface="Aptos" panose="020B0004020202020204" pitchFamily="34" charset="0"/>
                </a:rPr>
                <a:t>2</a:t>
              </a:r>
              <a:endParaRPr lang="cs-CZ" b="1" dirty="0">
                <a:solidFill>
                  <a:schemeClr val="tx1">
                    <a:lumMod val="95000"/>
                    <a:lumOff val="5000"/>
                  </a:schemeClr>
                </a:solidFill>
                <a:latin typeface="Aptos" panose="020B0004020202020204" pitchFamily="34" charset="0"/>
              </a:endParaRPr>
            </a:p>
          </p:txBody>
        </p:sp>
        <p:sp>
          <p:nvSpPr>
            <p:cNvPr id="9" name="Text 6">
              <a:extLst>
                <a:ext uri="{FF2B5EF4-FFF2-40B4-BE49-F238E27FC236}">
                  <a16:creationId xmlns:a16="http://schemas.microsoft.com/office/drawing/2014/main" id="{CFF0B14A-3CA0-6D74-3833-3823F30E0968}"/>
                </a:ext>
              </a:extLst>
            </p:cNvPr>
            <p:cNvSpPr/>
            <p:nvPr/>
          </p:nvSpPr>
          <p:spPr>
            <a:xfrm>
              <a:off x="4694753" y="1710789"/>
              <a:ext cx="2221944" cy="360998"/>
            </a:xfrm>
            <a:prstGeom prst="rect">
              <a:avLst/>
            </a:prstGeom>
            <a:noFill/>
            <a:ln/>
          </p:spPr>
          <p:txBody>
            <a:bodyPr wrap="none" rtlCol="0" anchor="t"/>
            <a:lstStyle/>
            <a:p>
              <a:pPr marL="0" indent="0">
                <a:lnSpc>
                  <a:spcPts val="2843"/>
                </a:lnSpc>
                <a:buNone/>
              </a:pPr>
              <a:r>
                <a:rPr lang="cs-CZ" b="1" kern="0" spc="-66" dirty="0">
                  <a:solidFill>
                    <a:schemeClr val="tx1">
                      <a:lumMod val="95000"/>
                      <a:lumOff val="5000"/>
                    </a:schemeClr>
                  </a:solidFill>
                  <a:latin typeface="Aptos" panose="020B0004020202020204" pitchFamily="34" charset="0"/>
                  <a:ea typeface="Bitter" pitchFamily="34" charset="-122"/>
                  <a:cs typeface="Bitter" pitchFamily="34" charset="-120"/>
                </a:rPr>
                <a:t>Sekundární</a:t>
              </a:r>
              <a:endParaRPr lang="en-US" b="1" kern="0" spc="-66" dirty="0">
                <a:solidFill>
                  <a:schemeClr val="tx1">
                    <a:lumMod val="95000"/>
                    <a:lumOff val="5000"/>
                  </a:schemeClr>
                </a:solidFill>
                <a:latin typeface="Aptos" panose="020B0004020202020204" pitchFamily="34" charset="0"/>
                <a:ea typeface="Bitter" pitchFamily="34" charset="-122"/>
                <a:cs typeface="Bitter" pitchFamily="34" charset="-120"/>
              </a:endParaRPr>
            </a:p>
            <a:p>
              <a:pPr marL="0" indent="0">
                <a:lnSpc>
                  <a:spcPts val="2843"/>
                </a:lnSpc>
                <a:buNone/>
              </a:pPr>
              <a:endParaRPr lang="en-US" b="1" dirty="0">
                <a:solidFill>
                  <a:srgbClr val="3A3D69"/>
                </a:solidFill>
                <a:latin typeface="Raleway" pitchFamily="2" charset="-18"/>
              </a:endParaRPr>
            </a:p>
          </p:txBody>
        </p:sp>
        <p:sp>
          <p:nvSpPr>
            <p:cNvPr id="10" name="Text 7">
              <a:extLst>
                <a:ext uri="{FF2B5EF4-FFF2-40B4-BE49-F238E27FC236}">
                  <a16:creationId xmlns:a16="http://schemas.microsoft.com/office/drawing/2014/main" id="{E1A69190-E422-3349-B56A-4D0FEC08A950}"/>
                </a:ext>
              </a:extLst>
            </p:cNvPr>
            <p:cNvSpPr/>
            <p:nvPr/>
          </p:nvSpPr>
          <p:spPr>
            <a:xfrm>
              <a:off x="3956460" y="2141258"/>
              <a:ext cx="3247300" cy="2273379"/>
            </a:xfrm>
            <a:prstGeom prst="rect">
              <a:avLst/>
            </a:prstGeom>
            <a:noFill/>
            <a:ln/>
          </p:spPr>
          <p:txBody>
            <a:bodyPr wrap="square" rtlCol="0" anchor="t"/>
            <a:lstStyle/>
            <a:p>
              <a:pPr marL="0" indent="0" algn="just">
                <a:lnSpc>
                  <a:spcPts val="3149"/>
                </a:lnSpc>
                <a:buNone/>
              </a:pPr>
              <a:r>
                <a:rPr lang="cs-CZ" sz="1400" kern="0" spc="-35" dirty="0">
                  <a:solidFill>
                    <a:schemeClr val="tx1">
                      <a:lumMod val="95000"/>
                      <a:lumOff val="5000"/>
                    </a:schemeClr>
                  </a:solidFill>
                  <a:latin typeface="Aptos" panose="020B0004020202020204" pitchFamily="34" charset="0"/>
                  <a:ea typeface="Open Sans" pitchFamily="34" charset="-122"/>
                  <a:cs typeface="Open Sans" pitchFamily="34" charset="-120"/>
                </a:rPr>
                <a:t>Sestavení genomu/ části genomu a detekce variací.  </a:t>
              </a:r>
            </a:p>
          </p:txBody>
        </p:sp>
      </p:grpSp>
      <p:grpSp>
        <p:nvGrpSpPr>
          <p:cNvPr id="11" name="Skupina 10">
            <a:extLst>
              <a:ext uri="{FF2B5EF4-FFF2-40B4-BE49-F238E27FC236}">
                <a16:creationId xmlns:a16="http://schemas.microsoft.com/office/drawing/2014/main" id="{61BF2E1D-C53F-64B9-963C-B14A34BCAF0D}"/>
              </a:ext>
            </a:extLst>
          </p:cNvPr>
          <p:cNvGrpSpPr/>
          <p:nvPr/>
        </p:nvGrpSpPr>
        <p:grpSpPr>
          <a:xfrm>
            <a:off x="7986493" y="1482110"/>
            <a:ext cx="2960238" cy="2604751"/>
            <a:chOff x="7864672" y="1668385"/>
            <a:chExt cx="2960238" cy="2604751"/>
          </a:xfrm>
        </p:grpSpPr>
        <p:sp>
          <p:nvSpPr>
            <p:cNvPr id="12" name="Shape 4">
              <a:extLst>
                <a:ext uri="{FF2B5EF4-FFF2-40B4-BE49-F238E27FC236}">
                  <a16:creationId xmlns:a16="http://schemas.microsoft.com/office/drawing/2014/main" id="{559B8DD0-18CB-CD7A-FA06-33BFE2C10F0A}"/>
                </a:ext>
              </a:extLst>
            </p:cNvPr>
            <p:cNvSpPr/>
            <p:nvPr/>
          </p:nvSpPr>
          <p:spPr>
            <a:xfrm>
              <a:off x="7935039" y="1668385"/>
              <a:ext cx="499943" cy="499943"/>
            </a:xfrm>
            <a:prstGeom prst="roundRect">
              <a:avLst>
                <a:gd name="adj" fmla="val 10974"/>
              </a:avLst>
            </a:prstGeom>
            <a:solidFill>
              <a:schemeClr val="bg1">
                <a:lumMod val="65000"/>
              </a:schemeClr>
            </a:solidFill>
            <a:ln w="7620">
              <a:noFill/>
              <a:prstDash val="solid"/>
            </a:ln>
          </p:spPr>
          <p:txBody>
            <a:bodyPr/>
            <a:lstStyle/>
            <a:p>
              <a:pPr algn="ctr"/>
              <a:r>
                <a:rPr lang="cs-CZ" sz="2400" b="1" dirty="0">
                  <a:solidFill>
                    <a:schemeClr val="tx1">
                      <a:lumMod val="95000"/>
                      <a:lumOff val="5000"/>
                    </a:schemeClr>
                  </a:solidFill>
                  <a:latin typeface="Aptos" panose="020B0004020202020204" pitchFamily="34" charset="0"/>
                </a:rPr>
                <a:t>3</a:t>
              </a:r>
              <a:endParaRPr lang="cs-CZ" b="1" dirty="0">
                <a:solidFill>
                  <a:schemeClr val="tx1">
                    <a:lumMod val="95000"/>
                    <a:lumOff val="5000"/>
                  </a:schemeClr>
                </a:solidFill>
                <a:latin typeface="Aptos" panose="020B0004020202020204" pitchFamily="34" charset="0"/>
              </a:endParaRPr>
            </a:p>
          </p:txBody>
        </p:sp>
        <p:sp>
          <p:nvSpPr>
            <p:cNvPr id="13" name="Text 6">
              <a:extLst>
                <a:ext uri="{FF2B5EF4-FFF2-40B4-BE49-F238E27FC236}">
                  <a16:creationId xmlns:a16="http://schemas.microsoft.com/office/drawing/2014/main" id="{821A9E0E-D44F-26B2-E687-F89828237874}"/>
                </a:ext>
              </a:extLst>
            </p:cNvPr>
            <p:cNvSpPr/>
            <p:nvPr/>
          </p:nvSpPr>
          <p:spPr>
            <a:xfrm>
              <a:off x="8602966" y="1737858"/>
              <a:ext cx="2221944" cy="360998"/>
            </a:xfrm>
            <a:prstGeom prst="rect">
              <a:avLst/>
            </a:prstGeom>
            <a:noFill/>
            <a:ln/>
          </p:spPr>
          <p:txBody>
            <a:bodyPr wrap="none" rtlCol="0" anchor="t"/>
            <a:lstStyle/>
            <a:p>
              <a:pPr marL="0" indent="0">
                <a:lnSpc>
                  <a:spcPts val="2843"/>
                </a:lnSpc>
                <a:buNone/>
              </a:pPr>
              <a:r>
                <a:rPr lang="cs-CZ" b="1" kern="0" spc="-66" dirty="0">
                  <a:solidFill>
                    <a:schemeClr val="tx1">
                      <a:lumMod val="95000"/>
                      <a:lumOff val="5000"/>
                    </a:schemeClr>
                  </a:solidFill>
                  <a:latin typeface="Aptos" panose="020B0004020202020204" pitchFamily="34" charset="0"/>
                  <a:ea typeface="Bitter" pitchFamily="34" charset="-122"/>
                  <a:cs typeface="Bitter" pitchFamily="34" charset="-120"/>
                </a:rPr>
                <a:t>Terciární</a:t>
              </a:r>
              <a:endParaRPr lang="en-US" b="1" dirty="0">
                <a:solidFill>
                  <a:schemeClr val="tx1">
                    <a:lumMod val="95000"/>
                    <a:lumOff val="5000"/>
                  </a:schemeClr>
                </a:solidFill>
                <a:latin typeface="Aptos" panose="020B0004020202020204" pitchFamily="34" charset="0"/>
              </a:endParaRPr>
            </a:p>
          </p:txBody>
        </p:sp>
        <p:sp>
          <p:nvSpPr>
            <p:cNvPr id="14" name="Text 7">
              <a:extLst>
                <a:ext uri="{FF2B5EF4-FFF2-40B4-BE49-F238E27FC236}">
                  <a16:creationId xmlns:a16="http://schemas.microsoft.com/office/drawing/2014/main" id="{C3D320F4-6FB0-1F22-9F62-20AABBD51DB4}"/>
                </a:ext>
              </a:extLst>
            </p:cNvPr>
            <p:cNvSpPr/>
            <p:nvPr/>
          </p:nvSpPr>
          <p:spPr>
            <a:xfrm>
              <a:off x="7864672" y="2168327"/>
              <a:ext cx="2960237" cy="2104809"/>
            </a:xfrm>
            <a:prstGeom prst="rect">
              <a:avLst/>
            </a:prstGeom>
            <a:noFill/>
            <a:ln/>
          </p:spPr>
          <p:txBody>
            <a:bodyPr wrap="square" rtlCol="0" anchor="t"/>
            <a:lstStyle/>
            <a:p>
              <a:pPr marL="0" indent="0" algn="just">
                <a:lnSpc>
                  <a:spcPts val="3149"/>
                </a:lnSpc>
                <a:buNone/>
              </a:pPr>
              <a:r>
                <a:rPr lang="cs-CZ" sz="1400" kern="0" spc="-35" dirty="0">
                  <a:solidFill>
                    <a:schemeClr val="tx1">
                      <a:lumMod val="95000"/>
                      <a:lumOff val="5000"/>
                    </a:schemeClr>
                  </a:solidFill>
                  <a:latin typeface="Aptos" panose="020B0004020202020204" pitchFamily="34" charset="0"/>
                  <a:ea typeface="Open Sans" pitchFamily="34" charset="-122"/>
                  <a:cs typeface="Open Sans" pitchFamily="34" charset="-120"/>
                </a:rPr>
                <a:t>Anotace získaných dat, biologický kontext. </a:t>
              </a:r>
            </a:p>
          </p:txBody>
        </p:sp>
      </p:grpSp>
      <p:pic>
        <p:nvPicPr>
          <p:cNvPr id="16" name="Obrázek 15" descr="Obsah obrázku snímek obrazovky, text, design&#10;&#10;Popis byl vytvořen automaticky">
            <a:extLst>
              <a:ext uri="{FF2B5EF4-FFF2-40B4-BE49-F238E27FC236}">
                <a16:creationId xmlns:a16="http://schemas.microsoft.com/office/drawing/2014/main" id="{1AB8AF61-3ACD-0D01-31F5-CFA352D1F2F4}"/>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46992"/>
          <a:stretch/>
        </p:blipFill>
        <p:spPr>
          <a:xfrm>
            <a:off x="750500" y="4086861"/>
            <a:ext cx="10493649" cy="2771139"/>
          </a:xfrm>
          <a:prstGeom prst="rect">
            <a:avLst/>
          </a:prstGeom>
        </p:spPr>
      </p:pic>
    </p:spTree>
    <p:extLst>
      <p:ext uri="{BB962C8B-B14F-4D97-AF65-F5344CB8AC3E}">
        <p14:creationId xmlns:p14="http://schemas.microsoft.com/office/powerpoint/2010/main" val="534470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8497EBC-66D4-3A1B-1444-F380EE758B89}"/>
              </a:ext>
            </a:extLst>
          </p:cNvPr>
          <p:cNvSpPr txBox="1"/>
          <p:nvPr/>
        </p:nvSpPr>
        <p:spPr>
          <a:xfrm>
            <a:off x="7580856" y="1241688"/>
            <a:ext cx="4286024" cy="2554545"/>
          </a:xfrm>
          <a:prstGeom prst="rect">
            <a:avLst/>
          </a:prstGeom>
          <a:noFill/>
        </p:spPr>
        <p:txBody>
          <a:bodyPr wrap="square">
            <a:spAutoFit/>
          </a:bodyPr>
          <a:lstStyle/>
          <a:p>
            <a:pPr algn="just"/>
            <a:r>
              <a:rPr lang="cs-CZ" sz="2000" dirty="0">
                <a:latin typeface="Aptos" panose="020B0004020202020204" pitchFamily="34" charset="0"/>
              </a:rPr>
              <a:t>Surová obrazová data se převedou do tabulky intenzity, která zaznamenává umístění každého klastru a hodnoty </a:t>
            </a:r>
            <a:r>
              <a:rPr lang="cs-CZ" sz="2000" u="sng" dirty="0">
                <a:latin typeface="Aptos" panose="020B0004020202020204" pitchFamily="34" charset="0"/>
              </a:rPr>
              <a:t>intenzity</a:t>
            </a:r>
            <a:r>
              <a:rPr lang="cs-CZ" sz="2000" dirty="0">
                <a:latin typeface="Aptos" panose="020B0004020202020204" pitchFamily="34" charset="0"/>
              </a:rPr>
              <a:t> barev (jedna barva pro každou ze čtyř bází). Tyto číselné hodnoty se převedou na tzv. </a:t>
            </a:r>
            <a:r>
              <a:rPr lang="cs-CZ" sz="2000" u="sng" dirty="0">
                <a:latin typeface="Aptos" panose="020B0004020202020204" pitchFamily="34" charset="0"/>
              </a:rPr>
              <a:t>base call</a:t>
            </a:r>
            <a:r>
              <a:rPr lang="cs-CZ" sz="2000" dirty="0">
                <a:latin typeface="Aptos" panose="020B0004020202020204" pitchFamily="34" charset="0"/>
              </a:rPr>
              <a:t> a použijí se k přiřazení hodnoty kvality pro dané pořadí </a:t>
            </a:r>
            <a:r>
              <a:rPr lang="cs-CZ" sz="2000" dirty="0" err="1">
                <a:latin typeface="Aptos" panose="020B0004020202020204" pitchFamily="34" charset="0"/>
              </a:rPr>
              <a:t>bazí</a:t>
            </a:r>
            <a:r>
              <a:rPr lang="cs-CZ" sz="2000" dirty="0">
                <a:latin typeface="Aptos" panose="020B0004020202020204" pitchFamily="34" charset="0"/>
              </a:rPr>
              <a:t>.</a:t>
            </a:r>
          </a:p>
        </p:txBody>
      </p:sp>
      <p:sp>
        <p:nvSpPr>
          <p:cNvPr id="5" name="TextovéPole 4">
            <a:extLst>
              <a:ext uri="{FF2B5EF4-FFF2-40B4-BE49-F238E27FC236}">
                <a16:creationId xmlns:a16="http://schemas.microsoft.com/office/drawing/2014/main" id="{64BA8DAD-8316-3506-70D7-C11679918E2C}"/>
              </a:ext>
            </a:extLst>
          </p:cNvPr>
          <p:cNvSpPr txBox="1"/>
          <p:nvPr/>
        </p:nvSpPr>
        <p:spPr>
          <a:xfrm>
            <a:off x="455690" y="292216"/>
            <a:ext cx="10782285" cy="769441"/>
          </a:xfrm>
          <a:prstGeom prst="rect">
            <a:avLst/>
          </a:prstGeom>
          <a:noFill/>
        </p:spPr>
        <p:txBody>
          <a:bodyPr wrap="square">
            <a:spAutoFit/>
          </a:bodyPr>
          <a:lstStyle/>
          <a:p>
            <a:r>
              <a:rPr lang="cs-CZ" sz="4400" b="1" dirty="0">
                <a:latin typeface="Aptos" panose="020B0004020202020204" pitchFamily="34" charset="0"/>
              </a:rPr>
              <a:t>Primární analýza dat</a:t>
            </a:r>
            <a:endParaRPr lang="cs-CZ" sz="1600" dirty="0">
              <a:latin typeface="Aptos" panose="020B0004020202020204" pitchFamily="34" charset="0"/>
            </a:endParaRPr>
          </a:p>
        </p:txBody>
      </p:sp>
      <p:pic>
        <p:nvPicPr>
          <p:cNvPr id="9" name="Obrázek 8" descr="Obsah obrázku snímek obrazovky, Barevnost, umění&#10;&#10;Popis byl vytvořen automaticky">
            <a:extLst>
              <a:ext uri="{FF2B5EF4-FFF2-40B4-BE49-F238E27FC236}">
                <a16:creationId xmlns:a16="http://schemas.microsoft.com/office/drawing/2014/main" id="{EBA4DC22-3C0B-1F2C-E2A2-77EFD09A6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006" y="1300981"/>
            <a:ext cx="6603507" cy="4229807"/>
          </a:xfrm>
          <a:prstGeom prst="rect">
            <a:avLst/>
          </a:prstGeom>
        </p:spPr>
      </p:pic>
      <p:pic>
        <p:nvPicPr>
          <p:cNvPr id="10" name="Obrázek 9">
            <a:extLst>
              <a:ext uri="{FF2B5EF4-FFF2-40B4-BE49-F238E27FC236}">
                <a16:creationId xmlns:a16="http://schemas.microsoft.com/office/drawing/2014/main" id="{9579191E-66E7-1CBB-F773-14047997ECDF}"/>
              </a:ext>
            </a:extLst>
          </p:cNvPr>
          <p:cNvPicPr>
            <a:picLocks noChangeAspect="1"/>
          </p:cNvPicPr>
          <p:nvPr/>
        </p:nvPicPr>
        <p:blipFill rotWithShape="1">
          <a:blip r:embed="rId4">
            <a:clrChange>
              <a:clrFrom>
                <a:srgbClr val="FFFFFF"/>
              </a:clrFrom>
              <a:clrTo>
                <a:srgbClr val="FFFFFF">
                  <a:alpha val="0"/>
                </a:srgbClr>
              </a:clrTo>
            </a:clrChange>
          </a:blip>
          <a:srcRect l="35429" t="11346"/>
          <a:stretch/>
        </p:blipFill>
        <p:spPr>
          <a:xfrm>
            <a:off x="7580856" y="3976264"/>
            <a:ext cx="4459704" cy="1877938"/>
          </a:xfrm>
          <a:prstGeom prst="rect">
            <a:avLst/>
          </a:prstGeom>
        </p:spPr>
      </p:pic>
      <p:sp>
        <p:nvSpPr>
          <p:cNvPr id="11" name="Obdélník 10">
            <a:extLst>
              <a:ext uri="{FF2B5EF4-FFF2-40B4-BE49-F238E27FC236}">
                <a16:creationId xmlns:a16="http://schemas.microsoft.com/office/drawing/2014/main" id="{74BE9C00-9B6C-C940-A79E-467452040EAB}"/>
              </a:ext>
            </a:extLst>
          </p:cNvPr>
          <p:cNvSpPr/>
          <p:nvPr/>
        </p:nvSpPr>
        <p:spPr>
          <a:xfrm>
            <a:off x="580006" y="5601811"/>
            <a:ext cx="887767" cy="355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rgbClr val="A228B3"/>
                </a:solidFill>
                <a:latin typeface="Arial" panose="020B0604020202020204" pitchFamily="34" charset="0"/>
                <a:cs typeface="Arial" panose="020B0604020202020204" pitchFamily="34" charset="0"/>
              </a:rPr>
              <a:t>4,8 TB</a:t>
            </a:r>
          </a:p>
        </p:txBody>
      </p:sp>
      <p:sp>
        <p:nvSpPr>
          <p:cNvPr id="13" name="TextovéPole 12">
            <a:extLst>
              <a:ext uri="{FF2B5EF4-FFF2-40B4-BE49-F238E27FC236}">
                <a16:creationId xmlns:a16="http://schemas.microsoft.com/office/drawing/2014/main" id="{A4343CD5-A5FF-D6E8-3775-B47846AFEA6F}"/>
              </a:ext>
            </a:extLst>
          </p:cNvPr>
          <p:cNvSpPr txBox="1"/>
          <p:nvPr/>
        </p:nvSpPr>
        <p:spPr>
          <a:xfrm>
            <a:off x="455690" y="6027940"/>
            <a:ext cx="6094520" cy="338554"/>
          </a:xfrm>
          <a:prstGeom prst="rect">
            <a:avLst/>
          </a:prstGeom>
          <a:noFill/>
        </p:spPr>
        <p:txBody>
          <a:bodyPr wrap="square">
            <a:spAutoFit/>
          </a:bodyPr>
          <a:lstStyle/>
          <a:p>
            <a:r>
              <a:rPr lang="cs-CZ" sz="1600" dirty="0">
                <a:latin typeface="Aptos" panose="020B0004020202020204" pitchFamily="34" charset="0"/>
              </a:rPr>
              <a:t>* Každý z miliard klastrů vytvoří 150 </a:t>
            </a:r>
            <a:r>
              <a:rPr lang="cs-CZ" sz="1600" dirty="0" err="1">
                <a:latin typeface="Aptos" panose="020B0004020202020204" pitchFamily="34" charset="0"/>
              </a:rPr>
              <a:t>bp</a:t>
            </a:r>
            <a:r>
              <a:rPr lang="cs-CZ" sz="1600" dirty="0">
                <a:latin typeface="Aptos" panose="020B0004020202020204" pitchFamily="34" charset="0"/>
              </a:rPr>
              <a:t> čtení</a:t>
            </a:r>
          </a:p>
        </p:txBody>
      </p:sp>
    </p:spTree>
    <p:extLst>
      <p:ext uri="{BB962C8B-B14F-4D97-AF65-F5344CB8AC3E}">
        <p14:creationId xmlns:p14="http://schemas.microsoft.com/office/powerpoint/2010/main" val="167923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4BA8DAD-8316-3506-70D7-C11679918E2C}"/>
              </a:ext>
            </a:extLst>
          </p:cNvPr>
          <p:cNvSpPr txBox="1"/>
          <p:nvPr/>
        </p:nvSpPr>
        <p:spPr>
          <a:xfrm>
            <a:off x="455690" y="292216"/>
            <a:ext cx="10782285" cy="769441"/>
          </a:xfrm>
          <a:prstGeom prst="rect">
            <a:avLst/>
          </a:prstGeom>
          <a:noFill/>
        </p:spPr>
        <p:txBody>
          <a:bodyPr wrap="square">
            <a:spAutoFit/>
          </a:bodyPr>
          <a:lstStyle/>
          <a:p>
            <a:r>
              <a:rPr lang="cs-CZ" sz="4400" b="1" dirty="0">
                <a:latin typeface="Aptos" panose="020B0004020202020204" pitchFamily="34" charset="0"/>
              </a:rPr>
              <a:t>Primární analýza dat</a:t>
            </a:r>
            <a:endParaRPr lang="cs-CZ" sz="1600" dirty="0">
              <a:latin typeface="Aptos" panose="020B0004020202020204" pitchFamily="34" charset="0"/>
            </a:endParaRPr>
          </a:p>
        </p:txBody>
      </p:sp>
      <p:pic>
        <p:nvPicPr>
          <p:cNvPr id="15" name="Obrázek 14" descr="Obsah obrázku snímek obrazovky, design&#10;&#10;Popis byl vytvořen automaticky">
            <a:extLst>
              <a:ext uri="{FF2B5EF4-FFF2-40B4-BE49-F238E27FC236}">
                <a16:creationId xmlns:a16="http://schemas.microsoft.com/office/drawing/2014/main" id="{968547E7-6665-80D5-9A0F-F2B7A3763E4A}"/>
              </a:ext>
            </a:extLst>
          </p:cNvPr>
          <p:cNvPicPr>
            <a:picLocks noChangeAspect="1"/>
          </p:cNvPicPr>
          <p:nvPr/>
        </p:nvPicPr>
        <p:blipFill rotWithShape="1">
          <a:blip r:embed="rId3">
            <a:extLst>
              <a:ext uri="{28A0092B-C50C-407E-A947-70E740481C1C}">
                <a14:useLocalDpi xmlns:a14="http://schemas.microsoft.com/office/drawing/2010/main" val="0"/>
              </a:ext>
            </a:extLst>
          </a:blip>
          <a:srcRect l="13447" r="17782" b="45685"/>
          <a:stretch/>
        </p:blipFill>
        <p:spPr>
          <a:xfrm>
            <a:off x="526712" y="1328807"/>
            <a:ext cx="4590128" cy="1316739"/>
          </a:xfrm>
          <a:prstGeom prst="rect">
            <a:avLst/>
          </a:prstGeom>
        </p:spPr>
      </p:pic>
      <p:sp>
        <p:nvSpPr>
          <p:cNvPr id="3" name="TextovéPole 2">
            <a:extLst>
              <a:ext uri="{FF2B5EF4-FFF2-40B4-BE49-F238E27FC236}">
                <a16:creationId xmlns:a16="http://schemas.microsoft.com/office/drawing/2014/main" id="{22ECB7C2-7AD1-71F8-C582-8EA8CC0114B7}"/>
              </a:ext>
            </a:extLst>
          </p:cNvPr>
          <p:cNvSpPr txBox="1"/>
          <p:nvPr/>
        </p:nvSpPr>
        <p:spPr>
          <a:xfrm>
            <a:off x="299991" y="2870511"/>
            <a:ext cx="11592018" cy="3099375"/>
          </a:xfrm>
          <a:prstGeom prst="rect">
            <a:avLst/>
          </a:prstGeom>
          <a:noFill/>
        </p:spPr>
        <p:txBody>
          <a:bodyPr wrap="square">
            <a:spAutoFit/>
          </a:bodyPr>
          <a:lstStyle/>
          <a:p>
            <a:pPr algn="just">
              <a:lnSpc>
                <a:spcPct val="150000"/>
              </a:lnSpc>
            </a:pPr>
            <a:r>
              <a:rPr lang="cs-CZ" sz="2000" b="1" dirty="0" err="1">
                <a:latin typeface="Aptos" panose="020B0004020202020204" pitchFamily="34" charset="0"/>
              </a:rPr>
              <a:t>Pre</a:t>
            </a:r>
            <a:r>
              <a:rPr lang="cs-CZ" sz="2000" b="1" dirty="0">
                <a:latin typeface="Aptos" panose="020B0004020202020204" pitchFamily="34" charset="0"/>
              </a:rPr>
              <a:t>-procesování dat</a:t>
            </a:r>
          </a:p>
          <a:p>
            <a:pPr algn="just">
              <a:lnSpc>
                <a:spcPct val="150000"/>
              </a:lnSpc>
            </a:pPr>
            <a:r>
              <a:rPr lang="cs-CZ" sz="1600" b="1" dirty="0">
                <a:latin typeface="Aptos" panose="020B0004020202020204" pitchFamily="34" charset="0"/>
              </a:rPr>
              <a:t>Filtrování</a:t>
            </a:r>
            <a:r>
              <a:rPr lang="cs-CZ" sz="1600" dirty="0">
                <a:latin typeface="Aptos" panose="020B0004020202020204" pitchFamily="34" charset="0"/>
              </a:rPr>
              <a:t>: Čtení jsou z dat filtrována na základě kvality base call a délky čtení. Báze s nízkou intenzitou mohou vést k detekci falešně pozitivních variant, proto je třeba je odstranit. Čtení, která jsou příliš krátká, se pravděpodobně zarovnávají k více oblastem v genomu a způsobují špatné mapovací metriky.</a:t>
            </a:r>
          </a:p>
          <a:p>
            <a:pPr algn="just">
              <a:lnSpc>
                <a:spcPct val="150000"/>
              </a:lnSpc>
            </a:pPr>
            <a:r>
              <a:rPr lang="cs-CZ" sz="1600" b="1" dirty="0" err="1">
                <a:latin typeface="Aptos" panose="020B0004020202020204" pitchFamily="34" charset="0"/>
              </a:rPr>
              <a:t>Demultiplexování</a:t>
            </a:r>
            <a:r>
              <a:rPr lang="cs-CZ" sz="1600" dirty="0">
                <a:latin typeface="Aptos" panose="020B0004020202020204" pitchFamily="34" charset="0"/>
              </a:rPr>
              <a:t>: </a:t>
            </a:r>
            <a:r>
              <a:rPr lang="cs-CZ" sz="1600" dirty="0" err="1">
                <a:latin typeface="Aptos" panose="020B0004020202020204" pitchFamily="34" charset="0"/>
              </a:rPr>
              <a:t>Multiplexování</a:t>
            </a:r>
            <a:r>
              <a:rPr lang="cs-CZ" sz="1600" dirty="0">
                <a:latin typeface="Aptos" panose="020B0004020202020204" pitchFamily="34" charset="0"/>
              </a:rPr>
              <a:t> v NGS znamená sekvenování více vzorků současně na stejném přístroji. </a:t>
            </a:r>
            <a:r>
              <a:rPr lang="cs-CZ" sz="1600" dirty="0" err="1">
                <a:latin typeface="Aptos" panose="020B0004020202020204" pitchFamily="34" charset="0"/>
              </a:rPr>
              <a:t>Demultiplexování</a:t>
            </a:r>
            <a:r>
              <a:rPr lang="cs-CZ" sz="1600" dirty="0">
                <a:latin typeface="Aptos" panose="020B0004020202020204" pitchFamily="34" charset="0"/>
              </a:rPr>
              <a:t> znamená rozdělení sekvenačních čtení do samostatných souborů podle indexu „čárového kódu“ použitého pro každý vzorek.</a:t>
            </a:r>
          </a:p>
          <a:p>
            <a:pPr algn="just">
              <a:lnSpc>
                <a:spcPct val="150000"/>
              </a:lnSpc>
            </a:pPr>
            <a:r>
              <a:rPr lang="cs-CZ" sz="1600" b="1" dirty="0">
                <a:latin typeface="Aptos" panose="020B0004020202020204" pitchFamily="34" charset="0"/>
              </a:rPr>
              <a:t>Ořezávání</a:t>
            </a:r>
            <a:r>
              <a:rPr lang="cs-CZ" sz="1600" dirty="0">
                <a:latin typeface="Aptos" panose="020B0004020202020204" pitchFamily="34" charset="0"/>
              </a:rPr>
              <a:t>: Adaptorové sekvence </a:t>
            </a:r>
            <a:r>
              <a:rPr lang="cs-CZ" sz="1600" dirty="0" err="1">
                <a:latin typeface="Aptos" panose="020B0004020202020204" pitchFamily="34" charset="0"/>
              </a:rPr>
              <a:t>ligované</a:t>
            </a:r>
            <a:r>
              <a:rPr lang="cs-CZ" sz="1600" dirty="0">
                <a:latin typeface="Aptos" panose="020B0004020202020204" pitchFamily="34" charset="0"/>
              </a:rPr>
              <a:t> na konce knihoven během procesu přípravy knihovny je třeba ze sekvenačních čtení odstranit, protože mohou narušovat mapování a sestavování. </a:t>
            </a:r>
          </a:p>
        </p:txBody>
      </p:sp>
      <p:pic>
        <p:nvPicPr>
          <p:cNvPr id="7" name="Obrázek 6" descr="Obsah obrázku text, snímek obrazovky, Písmo, řada/pruh&#10;&#10;Popis byl vytvořen automaticky">
            <a:extLst>
              <a:ext uri="{FF2B5EF4-FFF2-40B4-BE49-F238E27FC236}">
                <a16:creationId xmlns:a16="http://schemas.microsoft.com/office/drawing/2014/main" id="{4E82CE27-55AE-D0B4-DFB5-28E8599AD3D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8662"/>
          <a:stretch/>
        </p:blipFill>
        <p:spPr>
          <a:xfrm>
            <a:off x="6161520" y="5644337"/>
            <a:ext cx="3895725" cy="952934"/>
          </a:xfrm>
          <a:prstGeom prst="rect">
            <a:avLst/>
          </a:prstGeom>
        </p:spPr>
      </p:pic>
      <p:pic>
        <p:nvPicPr>
          <p:cNvPr id="12" name="Obrázek 11" descr="Obsah obrázku text, Písmo, řada/pruh, snímek obrazovky&#10;&#10;Popis byl vytvořen automaticky">
            <a:extLst>
              <a:ext uri="{FF2B5EF4-FFF2-40B4-BE49-F238E27FC236}">
                <a16:creationId xmlns:a16="http://schemas.microsoft.com/office/drawing/2014/main" id="{013162DC-E3F1-7F1C-BD40-F88500715F8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4661" y="1431852"/>
            <a:ext cx="6117348" cy="1438659"/>
          </a:xfrm>
          <a:prstGeom prst="rect">
            <a:avLst/>
          </a:prstGeom>
        </p:spPr>
      </p:pic>
    </p:spTree>
    <p:extLst>
      <p:ext uri="{BB962C8B-B14F-4D97-AF65-F5344CB8AC3E}">
        <p14:creationId xmlns:p14="http://schemas.microsoft.com/office/powerpoint/2010/main" val="362743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4BA8DAD-8316-3506-70D7-C11679918E2C}"/>
              </a:ext>
            </a:extLst>
          </p:cNvPr>
          <p:cNvSpPr txBox="1"/>
          <p:nvPr/>
        </p:nvSpPr>
        <p:spPr>
          <a:xfrm>
            <a:off x="455690" y="292216"/>
            <a:ext cx="10782285" cy="769441"/>
          </a:xfrm>
          <a:prstGeom prst="rect">
            <a:avLst/>
          </a:prstGeom>
          <a:noFill/>
        </p:spPr>
        <p:txBody>
          <a:bodyPr wrap="square">
            <a:spAutoFit/>
          </a:bodyPr>
          <a:lstStyle/>
          <a:p>
            <a:r>
              <a:rPr lang="cs-CZ" sz="4400" b="1" dirty="0">
                <a:latin typeface="Aptos" panose="020B0004020202020204" pitchFamily="34" charset="0"/>
              </a:rPr>
              <a:t>Sekundární analýza dat</a:t>
            </a:r>
            <a:endParaRPr lang="cs-CZ" sz="1600" dirty="0">
              <a:latin typeface="Aptos" panose="020B0004020202020204" pitchFamily="34" charset="0"/>
            </a:endParaRPr>
          </a:p>
        </p:txBody>
      </p:sp>
      <p:pic>
        <p:nvPicPr>
          <p:cNvPr id="2" name="Obrázek 1" descr="Obsah obrázku text, snímek obrazovky, diagram, design&#10;&#10;Popis byl vytvořen automaticky">
            <a:extLst>
              <a:ext uri="{FF2B5EF4-FFF2-40B4-BE49-F238E27FC236}">
                <a16:creationId xmlns:a16="http://schemas.microsoft.com/office/drawing/2014/main" id="{BEC34EF7-37BC-B2DC-6CCD-365810893092}"/>
              </a:ext>
            </a:extLst>
          </p:cNvPr>
          <p:cNvPicPr>
            <a:picLocks noChangeAspect="1"/>
          </p:cNvPicPr>
          <p:nvPr/>
        </p:nvPicPr>
        <p:blipFill rotWithShape="1">
          <a:blip r:embed="rId3">
            <a:clrChange>
              <a:clrFrom>
                <a:srgbClr val="FFFEFF"/>
              </a:clrFrom>
              <a:clrTo>
                <a:srgbClr val="FFFEFF">
                  <a:alpha val="0"/>
                </a:srgbClr>
              </a:clrTo>
            </a:clrChange>
            <a:extLst>
              <a:ext uri="{28A0092B-C50C-407E-A947-70E740481C1C}">
                <a14:useLocalDpi xmlns:a14="http://schemas.microsoft.com/office/drawing/2010/main" val="0"/>
              </a:ext>
            </a:extLst>
          </a:blip>
          <a:srcRect l="2459" t="64078" r="6181" b="19094"/>
          <a:stretch/>
        </p:blipFill>
        <p:spPr>
          <a:xfrm>
            <a:off x="328472" y="1132134"/>
            <a:ext cx="8353887" cy="1154098"/>
          </a:xfrm>
          <a:prstGeom prst="rect">
            <a:avLst/>
          </a:prstGeom>
        </p:spPr>
      </p:pic>
      <p:pic>
        <p:nvPicPr>
          <p:cNvPr id="4" name="Obrázek 3" descr="Obsah obrázku text, snímek obrazovky, design, Písmo&#10;&#10;Popis byl vytvořen automaticky">
            <a:extLst>
              <a:ext uri="{FF2B5EF4-FFF2-40B4-BE49-F238E27FC236}">
                <a16:creationId xmlns:a16="http://schemas.microsoft.com/office/drawing/2014/main" id="{36A71C16-B731-3DA5-C263-5BED3B99590A}"/>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3981" r="16480"/>
          <a:stretch/>
        </p:blipFill>
        <p:spPr>
          <a:xfrm>
            <a:off x="455690" y="2263210"/>
            <a:ext cx="6382847" cy="4302574"/>
          </a:xfrm>
          <a:prstGeom prst="rect">
            <a:avLst/>
          </a:prstGeom>
        </p:spPr>
      </p:pic>
      <p:cxnSp>
        <p:nvCxnSpPr>
          <p:cNvPr id="8" name="Přímá spojnice se šipkou 7">
            <a:extLst>
              <a:ext uri="{FF2B5EF4-FFF2-40B4-BE49-F238E27FC236}">
                <a16:creationId xmlns:a16="http://schemas.microsoft.com/office/drawing/2014/main" id="{5B440A56-75C3-0A0F-DA94-BF3B9D6C0F0D}"/>
              </a:ext>
            </a:extLst>
          </p:cNvPr>
          <p:cNvCxnSpPr>
            <a:cxnSpLocks/>
          </p:cNvCxnSpPr>
          <p:nvPr/>
        </p:nvCxnSpPr>
        <p:spPr>
          <a:xfrm flipV="1">
            <a:off x="6684885" y="2537553"/>
            <a:ext cx="1509204" cy="12088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Přímá spojnice se šipkou 8">
            <a:extLst>
              <a:ext uri="{FF2B5EF4-FFF2-40B4-BE49-F238E27FC236}">
                <a16:creationId xmlns:a16="http://schemas.microsoft.com/office/drawing/2014/main" id="{109C6BFE-DEB9-A661-5548-7AA6AAE1CCA0}"/>
              </a:ext>
            </a:extLst>
          </p:cNvPr>
          <p:cNvCxnSpPr>
            <a:cxnSpLocks/>
          </p:cNvCxnSpPr>
          <p:nvPr/>
        </p:nvCxnSpPr>
        <p:spPr>
          <a:xfrm>
            <a:off x="6684885" y="4802224"/>
            <a:ext cx="1509204" cy="12799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ovéPole 9">
            <a:extLst>
              <a:ext uri="{FF2B5EF4-FFF2-40B4-BE49-F238E27FC236}">
                <a16:creationId xmlns:a16="http://schemas.microsoft.com/office/drawing/2014/main" id="{968B2B77-B6FB-3553-A417-9BCA796E2568}"/>
              </a:ext>
            </a:extLst>
          </p:cNvPr>
          <p:cNvSpPr txBox="1"/>
          <p:nvPr/>
        </p:nvSpPr>
        <p:spPr>
          <a:xfrm>
            <a:off x="8362765" y="2264244"/>
            <a:ext cx="2084097" cy="369332"/>
          </a:xfrm>
          <a:prstGeom prst="rect">
            <a:avLst/>
          </a:prstGeom>
          <a:noFill/>
        </p:spPr>
        <p:txBody>
          <a:bodyPr wrap="none" rtlCol="0">
            <a:spAutoFit/>
          </a:bodyPr>
          <a:lstStyle/>
          <a:p>
            <a:r>
              <a:rPr lang="cs-CZ" b="1" dirty="0">
                <a:latin typeface="Aptos" panose="020B0004020202020204" pitchFamily="34" charset="0"/>
              </a:rPr>
              <a:t>De novo sestavení</a:t>
            </a:r>
          </a:p>
        </p:txBody>
      </p:sp>
      <p:pic>
        <p:nvPicPr>
          <p:cNvPr id="13" name="Obrázek 12" descr="Obsah obrázku puzzle, hračka&#10;&#10;Popis byl vytvořen automaticky">
            <a:extLst>
              <a:ext uri="{FF2B5EF4-FFF2-40B4-BE49-F238E27FC236}">
                <a16:creationId xmlns:a16="http://schemas.microsoft.com/office/drawing/2014/main" id="{77BCAB8C-69A9-73EF-8D3D-40B77F2755F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70128" y="787293"/>
            <a:ext cx="2309967" cy="1393199"/>
          </a:xfrm>
          <a:prstGeom prst="rect">
            <a:avLst/>
          </a:prstGeom>
        </p:spPr>
      </p:pic>
      <p:sp>
        <p:nvSpPr>
          <p:cNvPr id="14" name="TextovéPole 13">
            <a:extLst>
              <a:ext uri="{FF2B5EF4-FFF2-40B4-BE49-F238E27FC236}">
                <a16:creationId xmlns:a16="http://schemas.microsoft.com/office/drawing/2014/main" id="{B9D16CD7-F72E-C6C8-DAE9-C61163DB3A82}"/>
              </a:ext>
            </a:extLst>
          </p:cNvPr>
          <p:cNvSpPr txBox="1"/>
          <p:nvPr/>
        </p:nvSpPr>
        <p:spPr>
          <a:xfrm>
            <a:off x="8362765" y="5864587"/>
            <a:ext cx="2414727" cy="646331"/>
          </a:xfrm>
          <a:prstGeom prst="rect">
            <a:avLst/>
          </a:prstGeom>
          <a:noFill/>
        </p:spPr>
        <p:txBody>
          <a:bodyPr wrap="square" rtlCol="0">
            <a:spAutoFit/>
          </a:bodyPr>
          <a:lstStyle/>
          <a:p>
            <a:r>
              <a:rPr lang="cs-CZ" b="1" dirty="0">
                <a:latin typeface="Aptos" panose="020B0004020202020204" pitchFamily="34" charset="0"/>
              </a:rPr>
              <a:t>Sestavení na základě referenčního genomu</a:t>
            </a:r>
          </a:p>
        </p:txBody>
      </p:sp>
      <p:pic>
        <p:nvPicPr>
          <p:cNvPr id="17" name="Obrázek 16" descr="Obsah obrázku text, oblečení, Lidská tvář, dívka&#10;&#10;Popis byl vytvořen automaticky">
            <a:extLst>
              <a:ext uri="{FF2B5EF4-FFF2-40B4-BE49-F238E27FC236}">
                <a16:creationId xmlns:a16="http://schemas.microsoft.com/office/drawing/2014/main" id="{5D20AFF1-9CF6-3C41-A029-B333630389D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74399" y="4188765"/>
            <a:ext cx="2500838" cy="1508318"/>
          </a:xfrm>
          <a:prstGeom prst="rect">
            <a:avLst/>
          </a:prstGeom>
        </p:spPr>
      </p:pic>
      <p:pic>
        <p:nvPicPr>
          <p:cNvPr id="18" name="Obrázek 17" descr="Obsah obrázku puzzle, hračka&#10;&#10;Popis byl vytvořen automaticky">
            <a:extLst>
              <a:ext uri="{FF2B5EF4-FFF2-40B4-BE49-F238E27FC236}">
                <a16:creationId xmlns:a16="http://schemas.microsoft.com/office/drawing/2014/main" id="{0A0E3E8A-149E-6078-B593-57D920036A0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12970" y="4494587"/>
            <a:ext cx="1716049" cy="1034992"/>
          </a:xfrm>
          <a:prstGeom prst="rect">
            <a:avLst/>
          </a:prstGeom>
        </p:spPr>
      </p:pic>
      <p:sp>
        <p:nvSpPr>
          <p:cNvPr id="20" name="TextovéPole 19">
            <a:extLst>
              <a:ext uri="{FF2B5EF4-FFF2-40B4-BE49-F238E27FC236}">
                <a16:creationId xmlns:a16="http://schemas.microsoft.com/office/drawing/2014/main" id="{42B1C1C9-D5AD-3BED-6CD3-11341F239C8B}"/>
              </a:ext>
            </a:extLst>
          </p:cNvPr>
          <p:cNvSpPr txBox="1"/>
          <p:nvPr/>
        </p:nvSpPr>
        <p:spPr>
          <a:xfrm>
            <a:off x="8149829" y="2718458"/>
            <a:ext cx="3713699" cy="954107"/>
          </a:xfrm>
          <a:prstGeom prst="rect">
            <a:avLst/>
          </a:prstGeom>
          <a:noFill/>
        </p:spPr>
        <p:txBody>
          <a:bodyPr wrap="square">
            <a:spAutoFit/>
          </a:bodyPr>
          <a:lstStyle/>
          <a:p>
            <a:pPr algn="just"/>
            <a:r>
              <a:rPr lang="cs-CZ" sz="1400" dirty="0">
                <a:latin typeface="Aptos" panose="020B0004020202020204" pitchFamily="34" charset="0"/>
              </a:rPr>
              <a:t>Čtení se zarovnávají navzájem na základě jejich sekvenční podobnosti, aby se vytvořila dlouhá konsenzuální sekvence nazývaná </a:t>
            </a:r>
            <a:r>
              <a:rPr lang="cs-CZ" sz="1400" dirty="0" err="1">
                <a:latin typeface="Aptos" panose="020B0004020202020204" pitchFamily="34" charset="0"/>
              </a:rPr>
              <a:t>kontig</a:t>
            </a:r>
            <a:r>
              <a:rPr lang="cs-CZ" sz="1400" dirty="0">
                <a:latin typeface="Aptos" panose="020B0004020202020204" pitchFamily="34" charset="0"/>
              </a:rPr>
              <a:t>.</a:t>
            </a:r>
            <a:endParaRPr lang="cs-CZ" sz="1400" dirty="0"/>
          </a:p>
        </p:txBody>
      </p:sp>
    </p:spTree>
    <p:extLst>
      <p:ext uri="{BB962C8B-B14F-4D97-AF65-F5344CB8AC3E}">
        <p14:creationId xmlns:p14="http://schemas.microsoft.com/office/powerpoint/2010/main" val="334101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68F27E7-DF76-5060-49EA-BB074B39F297}"/>
              </a:ext>
            </a:extLst>
          </p:cNvPr>
          <p:cNvSpPr txBox="1"/>
          <p:nvPr/>
        </p:nvSpPr>
        <p:spPr>
          <a:xfrm>
            <a:off x="455691" y="292216"/>
            <a:ext cx="10118324" cy="769441"/>
          </a:xfrm>
          <a:prstGeom prst="rect">
            <a:avLst/>
          </a:prstGeom>
          <a:noFill/>
        </p:spPr>
        <p:txBody>
          <a:bodyPr wrap="square">
            <a:spAutoFit/>
          </a:bodyPr>
          <a:lstStyle/>
          <a:p>
            <a:r>
              <a:rPr lang="cs-CZ" sz="4400" b="1" dirty="0">
                <a:latin typeface="Aptos" panose="020B0004020202020204" pitchFamily="34" charset="0"/>
              </a:rPr>
              <a:t>Co je to genom?</a:t>
            </a:r>
            <a:endParaRPr lang="cs-CZ" sz="1600" dirty="0">
              <a:latin typeface="Aptos" panose="020B0004020202020204" pitchFamily="34" charset="0"/>
            </a:endParaRPr>
          </a:p>
        </p:txBody>
      </p:sp>
      <p:sp>
        <p:nvSpPr>
          <p:cNvPr id="3" name="TextovéPole 2">
            <a:extLst>
              <a:ext uri="{FF2B5EF4-FFF2-40B4-BE49-F238E27FC236}">
                <a16:creationId xmlns:a16="http://schemas.microsoft.com/office/drawing/2014/main" id="{4F7D5516-41EF-2011-4C56-747B49553A13}"/>
              </a:ext>
            </a:extLst>
          </p:cNvPr>
          <p:cNvSpPr txBox="1"/>
          <p:nvPr/>
        </p:nvSpPr>
        <p:spPr>
          <a:xfrm>
            <a:off x="530352" y="1371600"/>
            <a:ext cx="6784848" cy="4678204"/>
          </a:xfrm>
          <a:prstGeom prst="rect">
            <a:avLst/>
          </a:prstGeom>
          <a:noFill/>
        </p:spPr>
        <p:txBody>
          <a:bodyPr wrap="square" rtlCol="0">
            <a:spAutoFit/>
          </a:bodyPr>
          <a:lstStyle/>
          <a:p>
            <a:pPr algn="just"/>
            <a:r>
              <a:rPr lang="cs-CZ" b="1" dirty="0"/>
              <a:t>Genom</a:t>
            </a:r>
            <a:r>
              <a:rPr lang="cs-CZ" dirty="0"/>
              <a:t> – celková genetická informace nebo genetický materiál, který je obsažen v jádře buňky organismu. Genom zahrnuje celkovou DNA a obsahuje informace o všech vlastnostech jedince.</a:t>
            </a:r>
          </a:p>
          <a:p>
            <a:pPr algn="just"/>
            <a:endParaRPr lang="cs-CZ" dirty="0"/>
          </a:p>
          <a:p>
            <a:pPr algn="just"/>
            <a:endParaRPr lang="cs-CZ" dirty="0"/>
          </a:p>
          <a:p>
            <a:pPr algn="just"/>
            <a:r>
              <a:rPr lang="cs-CZ" b="1" dirty="0"/>
              <a:t>Gen</a:t>
            </a:r>
            <a:r>
              <a:rPr lang="cs-CZ" dirty="0"/>
              <a:t> – </a:t>
            </a:r>
            <a:r>
              <a:rPr lang="cs-CZ" u="sng" dirty="0"/>
              <a:t>základní informační a funkční jednotka </a:t>
            </a:r>
            <a:r>
              <a:rPr lang="cs-CZ" dirty="0"/>
              <a:t>dědičné informace v živých organismech. Geny obsahují informace pro vytváření proteinů a regulačních molekul, které jsou nezbytné pro fungování organismu. Každý gen má specifickou funkci a přispívá k určitým vlastnostem a charakteristikám jedince.</a:t>
            </a:r>
          </a:p>
          <a:p>
            <a:pPr algn="just"/>
            <a:endParaRPr lang="cs-CZ" dirty="0"/>
          </a:p>
          <a:p>
            <a:pPr algn="just"/>
            <a:endParaRPr lang="cs-CZ" dirty="0"/>
          </a:p>
          <a:p>
            <a:pPr algn="just"/>
            <a:endParaRPr lang="cs-CZ" dirty="0"/>
          </a:p>
          <a:p>
            <a:pPr algn="just"/>
            <a:endParaRPr lang="cs-CZ" dirty="0"/>
          </a:p>
          <a:p>
            <a:pPr algn="just"/>
            <a:endParaRPr lang="cs-CZ" dirty="0"/>
          </a:p>
          <a:p>
            <a:pPr algn="just"/>
            <a:r>
              <a:rPr lang="cs-CZ" sz="1400" dirty="0"/>
              <a:t>* Lidský genom zahrnuje cca 20 000 protein-kódujících genů</a:t>
            </a:r>
          </a:p>
          <a:p>
            <a:pPr algn="just"/>
            <a:r>
              <a:rPr lang="cs-CZ" sz="1400" dirty="0"/>
              <a:t>** To představuje jen asi 1-2 % lidského genomu</a:t>
            </a:r>
          </a:p>
        </p:txBody>
      </p:sp>
      <p:pic>
        <p:nvPicPr>
          <p:cNvPr id="4" name="Obrázek 3" descr="Obsah obrázku text, kresba, diagram, Dětské kresby&#10;&#10;Popis byl vytvořen automaticky">
            <a:extLst>
              <a:ext uri="{FF2B5EF4-FFF2-40B4-BE49-F238E27FC236}">
                <a16:creationId xmlns:a16="http://schemas.microsoft.com/office/drawing/2014/main" id="{E952BE64-7F46-8CAE-CBB5-4700D80F7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7799" y="292216"/>
            <a:ext cx="3838510" cy="6448697"/>
          </a:xfrm>
          <a:prstGeom prst="rect">
            <a:avLst/>
          </a:prstGeom>
        </p:spPr>
      </p:pic>
    </p:spTree>
    <p:extLst>
      <p:ext uri="{BB962C8B-B14F-4D97-AF65-F5344CB8AC3E}">
        <p14:creationId xmlns:p14="http://schemas.microsoft.com/office/powerpoint/2010/main" val="2883100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4BA8DAD-8316-3506-70D7-C11679918E2C}"/>
              </a:ext>
            </a:extLst>
          </p:cNvPr>
          <p:cNvSpPr txBox="1"/>
          <p:nvPr/>
        </p:nvSpPr>
        <p:spPr>
          <a:xfrm>
            <a:off x="455690" y="292216"/>
            <a:ext cx="10782285" cy="769441"/>
          </a:xfrm>
          <a:prstGeom prst="rect">
            <a:avLst/>
          </a:prstGeom>
          <a:noFill/>
        </p:spPr>
        <p:txBody>
          <a:bodyPr wrap="square">
            <a:spAutoFit/>
          </a:bodyPr>
          <a:lstStyle/>
          <a:p>
            <a:r>
              <a:rPr lang="cs-CZ" sz="4400" b="1" dirty="0">
                <a:latin typeface="Aptos" panose="020B0004020202020204" pitchFamily="34" charset="0"/>
              </a:rPr>
              <a:t>Sekundární analýza dat</a:t>
            </a:r>
            <a:endParaRPr lang="cs-CZ" sz="1600" dirty="0">
              <a:latin typeface="Aptos" panose="020B0004020202020204" pitchFamily="34" charset="0"/>
            </a:endParaRPr>
          </a:p>
        </p:txBody>
      </p:sp>
      <p:pic>
        <p:nvPicPr>
          <p:cNvPr id="6" name="Obrázek 5" descr="Obsah obrázku text, snímek obrazovky, Písmo, číslo&#10;&#10;Popis byl vytvořen automaticky">
            <a:extLst>
              <a:ext uri="{FF2B5EF4-FFF2-40B4-BE49-F238E27FC236}">
                <a16:creationId xmlns:a16="http://schemas.microsoft.com/office/drawing/2014/main" id="{F41F66CA-3DD0-409E-EBB5-1688BE02831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6004" y="1430149"/>
            <a:ext cx="7458075" cy="4333875"/>
          </a:xfrm>
          <a:prstGeom prst="rect">
            <a:avLst/>
          </a:prstGeom>
        </p:spPr>
      </p:pic>
      <p:sp>
        <p:nvSpPr>
          <p:cNvPr id="11" name="TextovéPole 10">
            <a:extLst>
              <a:ext uri="{FF2B5EF4-FFF2-40B4-BE49-F238E27FC236}">
                <a16:creationId xmlns:a16="http://schemas.microsoft.com/office/drawing/2014/main" id="{1C56587D-0FF6-D6CD-A0CB-E337DD8E3FC0}"/>
              </a:ext>
            </a:extLst>
          </p:cNvPr>
          <p:cNvSpPr txBox="1"/>
          <p:nvPr/>
        </p:nvSpPr>
        <p:spPr>
          <a:xfrm>
            <a:off x="374403" y="6132517"/>
            <a:ext cx="11264221" cy="338554"/>
          </a:xfrm>
          <a:prstGeom prst="rect">
            <a:avLst/>
          </a:prstGeom>
          <a:noFill/>
        </p:spPr>
        <p:txBody>
          <a:bodyPr wrap="square">
            <a:spAutoFit/>
          </a:bodyPr>
          <a:lstStyle/>
          <a:p>
            <a:r>
              <a:rPr lang="cs-CZ" sz="1600" b="1" dirty="0">
                <a:latin typeface="Aptos" panose="020B0004020202020204" pitchFamily="34" charset="0"/>
              </a:rPr>
              <a:t>Cílem zarovnání sekvencí je najít místo, odkud čtení pochází, a určit, kolik čtení se k tomuto místu zarovnalo.</a:t>
            </a:r>
          </a:p>
        </p:txBody>
      </p:sp>
    </p:spTree>
    <p:extLst>
      <p:ext uri="{BB962C8B-B14F-4D97-AF65-F5344CB8AC3E}">
        <p14:creationId xmlns:p14="http://schemas.microsoft.com/office/powerpoint/2010/main" val="4114809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snímek obrazovky, diagram, Písmo&#10;&#10;Popis byl vytvořen automaticky">
            <a:extLst>
              <a:ext uri="{FF2B5EF4-FFF2-40B4-BE49-F238E27FC236}">
                <a16:creationId xmlns:a16="http://schemas.microsoft.com/office/drawing/2014/main" id="{0E58365D-744B-99A0-61E1-502626CE0C67}"/>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3600"/>
          <a:stretch/>
        </p:blipFill>
        <p:spPr>
          <a:xfrm>
            <a:off x="547549" y="2136158"/>
            <a:ext cx="5977539" cy="3918411"/>
          </a:xfrm>
          <a:prstGeom prst="rect">
            <a:avLst/>
          </a:prstGeom>
        </p:spPr>
      </p:pic>
      <p:sp>
        <p:nvSpPr>
          <p:cNvPr id="4" name="TextovéPole 3">
            <a:extLst>
              <a:ext uri="{FF2B5EF4-FFF2-40B4-BE49-F238E27FC236}">
                <a16:creationId xmlns:a16="http://schemas.microsoft.com/office/drawing/2014/main" id="{0F8926E5-A672-48F2-6E7D-9BD02BDD5CEB}"/>
              </a:ext>
            </a:extLst>
          </p:cNvPr>
          <p:cNvSpPr txBox="1"/>
          <p:nvPr/>
        </p:nvSpPr>
        <p:spPr>
          <a:xfrm>
            <a:off x="455690" y="292216"/>
            <a:ext cx="10782285" cy="1261884"/>
          </a:xfrm>
          <a:prstGeom prst="rect">
            <a:avLst/>
          </a:prstGeom>
          <a:noFill/>
        </p:spPr>
        <p:txBody>
          <a:bodyPr wrap="square">
            <a:spAutoFit/>
          </a:bodyPr>
          <a:lstStyle/>
          <a:p>
            <a:r>
              <a:rPr lang="cs-CZ" sz="4400" b="1" dirty="0">
                <a:latin typeface="Aptos" panose="020B0004020202020204" pitchFamily="34" charset="0"/>
              </a:rPr>
              <a:t>Sekundární analýza dat</a:t>
            </a:r>
            <a:endParaRPr lang="cs-CZ" sz="3200" dirty="0">
              <a:latin typeface="Aptos" panose="020B0004020202020204" pitchFamily="34" charset="0"/>
            </a:endParaRPr>
          </a:p>
          <a:p>
            <a:r>
              <a:rPr lang="cs-CZ" sz="3200" dirty="0">
                <a:latin typeface="Aptos" panose="020B0004020202020204" pitchFamily="34" charset="0"/>
              </a:rPr>
              <a:t>Identifikace variací</a:t>
            </a:r>
            <a:endParaRPr lang="cs-CZ" sz="1600" dirty="0">
              <a:latin typeface="Aptos" panose="020B0004020202020204" pitchFamily="34" charset="0"/>
            </a:endParaRPr>
          </a:p>
        </p:txBody>
      </p:sp>
      <p:pic>
        <p:nvPicPr>
          <p:cNvPr id="6" name="Obrázek 5" descr="Obsah obrázku text, diagram, Vykreslený graf, řada/pruh&#10;&#10;Popis byl vytvořen automaticky">
            <a:extLst>
              <a:ext uri="{FF2B5EF4-FFF2-40B4-BE49-F238E27FC236}">
                <a16:creationId xmlns:a16="http://schemas.microsoft.com/office/drawing/2014/main" id="{D2DB3D35-C225-2DA3-83FF-FE410E1954C8}"/>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77315" r="37792"/>
          <a:stretch/>
        </p:blipFill>
        <p:spPr>
          <a:xfrm>
            <a:off x="6866592" y="3857691"/>
            <a:ext cx="5036506" cy="1261885"/>
          </a:xfrm>
          <a:prstGeom prst="rect">
            <a:avLst/>
          </a:prstGeom>
        </p:spPr>
      </p:pic>
      <p:sp>
        <p:nvSpPr>
          <p:cNvPr id="7" name="TextovéPole 6">
            <a:extLst>
              <a:ext uri="{FF2B5EF4-FFF2-40B4-BE49-F238E27FC236}">
                <a16:creationId xmlns:a16="http://schemas.microsoft.com/office/drawing/2014/main" id="{A769C97B-C399-B00B-CD29-16EDB4CBA227}"/>
              </a:ext>
            </a:extLst>
          </p:cNvPr>
          <p:cNvSpPr txBox="1"/>
          <p:nvPr/>
        </p:nvSpPr>
        <p:spPr>
          <a:xfrm>
            <a:off x="7425130" y="5521814"/>
            <a:ext cx="4632159" cy="338554"/>
          </a:xfrm>
          <a:prstGeom prst="rect">
            <a:avLst/>
          </a:prstGeom>
          <a:noFill/>
        </p:spPr>
        <p:txBody>
          <a:bodyPr wrap="square">
            <a:spAutoFit/>
          </a:bodyPr>
          <a:lstStyle/>
          <a:p>
            <a:r>
              <a:rPr lang="cs-CZ" sz="1600" dirty="0">
                <a:latin typeface="Aptos" panose="020B0004020202020204" pitchFamily="34" charset="0"/>
              </a:rPr>
              <a:t>Strukturní variace na úrovni chromozomu</a:t>
            </a:r>
          </a:p>
        </p:txBody>
      </p:sp>
      <p:sp>
        <p:nvSpPr>
          <p:cNvPr id="8" name="TextovéPole 7">
            <a:extLst>
              <a:ext uri="{FF2B5EF4-FFF2-40B4-BE49-F238E27FC236}">
                <a16:creationId xmlns:a16="http://schemas.microsoft.com/office/drawing/2014/main" id="{822F7A82-8405-5815-3004-68FC7806CBC1}"/>
              </a:ext>
            </a:extLst>
          </p:cNvPr>
          <p:cNvSpPr txBox="1"/>
          <p:nvPr/>
        </p:nvSpPr>
        <p:spPr>
          <a:xfrm>
            <a:off x="7425129" y="2367341"/>
            <a:ext cx="4632159" cy="584775"/>
          </a:xfrm>
          <a:prstGeom prst="rect">
            <a:avLst/>
          </a:prstGeom>
          <a:noFill/>
        </p:spPr>
        <p:txBody>
          <a:bodyPr wrap="square">
            <a:spAutoFit/>
          </a:bodyPr>
          <a:lstStyle/>
          <a:p>
            <a:r>
              <a:rPr lang="cs-CZ" sz="1600" dirty="0">
                <a:latin typeface="Aptos" panose="020B0004020202020204" pitchFamily="34" charset="0"/>
              </a:rPr>
              <a:t>Referenční genom je standard, dokážeme identifikovat odchylky.</a:t>
            </a:r>
          </a:p>
        </p:txBody>
      </p:sp>
    </p:spTree>
    <p:extLst>
      <p:ext uri="{BB962C8B-B14F-4D97-AF65-F5344CB8AC3E}">
        <p14:creationId xmlns:p14="http://schemas.microsoft.com/office/powerpoint/2010/main" val="1914964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AA65661-678E-AEE6-5C28-B332C2307CCD}"/>
              </a:ext>
            </a:extLst>
          </p:cNvPr>
          <p:cNvPicPr>
            <a:picLocks noChangeAspect="1"/>
          </p:cNvPicPr>
          <p:nvPr/>
        </p:nvPicPr>
        <p:blipFill>
          <a:blip r:embed="rId2"/>
          <a:stretch>
            <a:fillRect/>
          </a:stretch>
        </p:blipFill>
        <p:spPr>
          <a:xfrm>
            <a:off x="618929" y="1953810"/>
            <a:ext cx="10045461" cy="4355550"/>
          </a:xfrm>
          <a:prstGeom prst="rect">
            <a:avLst/>
          </a:prstGeom>
        </p:spPr>
      </p:pic>
      <p:sp>
        <p:nvSpPr>
          <p:cNvPr id="5" name="TextovéPole 4">
            <a:extLst>
              <a:ext uri="{FF2B5EF4-FFF2-40B4-BE49-F238E27FC236}">
                <a16:creationId xmlns:a16="http://schemas.microsoft.com/office/drawing/2014/main" id="{4A1237DC-16D8-88CB-CD77-DA8BD8E5BEDE}"/>
              </a:ext>
            </a:extLst>
          </p:cNvPr>
          <p:cNvSpPr txBox="1"/>
          <p:nvPr/>
        </p:nvSpPr>
        <p:spPr>
          <a:xfrm>
            <a:off x="455690" y="292216"/>
            <a:ext cx="10782285" cy="1261884"/>
          </a:xfrm>
          <a:prstGeom prst="rect">
            <a:avLst/>
          </a:prstGeom>
          <a:noFill/>
        </p:spPr>
        <p:txBody>
          <a:bodyPr wrap="square">
            <a:spAutoFit/>
          </a:bodyPr>
          <a:lstStyle/>
          <a:p>
            <a:r>
              <a:rPr lang="cs-CZ" sz="4400" b="1" dirty="0">
                <a:latin typeface="Aptos" panose="020B0004020202020204" pitchFamily="34" charset="0"/>
              </a:rPr>
              <a:t>Sekundární analýza dat</a:t>
            </a:r>
            <a:endParaRPr lang="cs-CZ" sz="3200" dirty="0">
              <a:latin typeface="Aptos" panose="020B0004020202020204" pitchFamily="34" charset="0"/>
            </a:endParaRPr>
          </a:p>
          <a:p>
            <a:r>
              <a:rPr lang="cs-CZ" sz="3200" dirty="0">
                <a:latin typeface="Aptos" panose="020B0004020202020204" pitchFamily="34" charset="0"/>
              </a:rPr>
              <a:t>Používané formáty souborů</a:t>
            </a:r>
            <a:endParaRPr lang="cs-CZ" sz="1600" dirty="0">
              <a:latin typeface="Aptos" panose="020B0004020202020204" pitchFamily="34" charset="0"/>
            </a:endParaRPr>
          </a:p>
        </p:txBody>
      </p:sp>
    </p:spTree>
    <p:extLst>
      <p:ext uri="{BB962C8B-B14F-4D97-AF65-F5344CB8AC3E}">
        <p14:creationId xmlns:p14="http://schemas.microsoft.com/office/powerpoint/2010/main" val="1002402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F8926E5-A672-48F2-6E7D-9BD02BDD5CEB}"/>
              </a:ext>
            </a:extLst>
          </p:cNvPr>
          <p:cNvSpPr txBox="1"/>
          <p:nvPr/>
        </p:nvSpPr>
        <p:spPr>
          <a:xfrm>
            <a:off x="455690" y="238950"/>
            <a:ext cx="10782285" cy="769441"/>
          </a:xfrm>
          <a:prstGeom prst="rect">
            <a:avLst/>
          </a:prstGeom>
          <a:noFill/>
        </p:spPr>
        <p:txBody>
          <a:bodyPr wrap="square">
            <a:spAutoFit/>
          </a:bodyPr>
          <a:lstStyle/>
          <a:p>
            <a:r>
              <a:rPr lang="cs-CZ" sz="4400" b="1" dirty="0">
                <a:latin typeface="Aptos" panose="020B0004020202020204" pitchFamily="34" charset="0"/>
              </a:rPr>
              <a:t>Terciální analýza dat</a:t>
            </a:r>
            <a:endParaRPr lang="cs-CZ" sz="3200" dirty="0">
              <a:latin typeface="Aptos" panose="020B0004020202020204" pitchFamily="34" charset="0"/>
            </a:endParaRPr>
          </a:p>
        </p:txBody>
      </p:sp>
      <p:sp>
        <p:nvSpPr>
          <p:cNvPr id="5" name="TextovéPole 4">
            <a:extLst>
              <a:ext uri="{FF2B5EF4-FFF2-40B4-BE49-F238E27FC236}">
                <a16:creationId xmlns:a16="http://schemas.microsoft.com/office/drawing/2014/main" id="{3B3FE9E5-B114-4AE0-95E2-BB623EAAF508}"/>
              </a:ext>
            </a:extLst>
          </p:cNvPr>
          <p:cNvSpPr txBox="1"/>
          <p:nvPr/>
        </p:nvSpPr>
        <p:spPr>
          <a:xfrm>
            <a:off x="553359" y="1316516"/>
            <a:ext cx="11085281" cy="4853701"/>
          </a:xfrm>
          <a:prstGeom prst="rect">
            <a:avLst/>
          </a:prstGeom>
          <a:noFill/>
        </p:spPr>
        <p:txBody>
          <a:bodyPr wrap="square">
            <a:spAutoFit/>
          </a:bodyPr>
          <a:lstStyle/>
          <a:p>
            <a:pPr>
              <a:lnSpc>
                <a:spcPct val="150000"/>
              </a:lnSpc>
            </a:pPr>
            <a:r>
              <a:rPr lang="cs-CZ" sz="2800" dirty="0">
                <a:latin typeface="Aptos" panose="020B0004020202020204" pitchFamily="34" charset="0"/>
              </a:rPr>
              <a:t>Biologický kontext získaných dat</a:t>
            </a:r>
          </a:p>
          <a:p>
            <a:pPr>
              <a:lnSpc>
                <a:spcPct val="150000"/>
              </a:lnSpc>
            </a:pPr>
            <a:endParaRPr lang="cs-CZ" dirty="0">
              <a:latin typeface="Aptos" panose="020B0004020202020204" pitchFamily="34" charset="0"/>
            </a:endParaRPr>
          </a:p>
          <a:p>
            <a:pPr algn="just">
              <a:lnSpc>
                <a:spcPct val="150000"/>
              </a:lnSpc>
            </a:pPr>
            <a:r>
              <a:rPr lang="cs-CZ" b="1" dirty="0">
                <a:latin typeface="Aptos" panose="020B0004020202020204" pitchFamily="34" charset="0"/>
              </a:rPr>
              <a:t>Anotace</a:t>
            </a:r>
            <a:r>
              <a:rPr lang="cs-CZ" dirty="0">
                <a:latin typeface="Aptos" panose="020B0004020202020204" pitchFamily="34" charset="0"/>
              </a:rPr>
              <a:t> variant je proces předpovídání biologického vlivu nebo funkce genetických variant. Využívají se anotační nástroje, které pracují s VCF soubory, výstupem je zpráva o anotovaných variantách a jejich biologickém účinku.</a:t>
            </a:r>
          </a:p>
          <a:p>
            <a:pPr>
              <a:lnSpc>
                <a:spcPct val="150000"/>
              </a:lnSpc>
            </a:pPr>
            <a:endParaRPr lang="cs-CZ" dirty="0">
              <a:latin typeface="Aptos" panose="020B0004020202020204" pitchFamily="34" charset="0"/>
            </a:endParaRPr>
          </a:p>
          <a:p>
            <a:pPr algn="just">
              <a:lnSpc>
                <a:spcPct val="150000"/>
              </a:lnSpc>
            </a:pPr>
            <a:r>
              <a:rPr lang="cs-CZ" b="1" dirty="0">
                <a:latin typeface="Aptos" panose="020B0004020202020204" pitchFamily="34" charset="0"/>
              </a:rPr>
              <a:t>Interpretaci</a:t>
            </a:r>
            <a:r>
              <a:rPr lang="cs-CZ" dirty="0">
                <a:latin typeface="Aptos" panose="020B0004020202020204" pitchFamily="34" charset="0"/>
              </a:rPr>
              <a:t> variant obvykle provádí kvalifikovaná osoba, například klinický genetik. Jejich práce zahrnuje shromáždění všech dostupných informací o pacientovi, včetně rodinné anamnézy onemocnění, a porovnání genotypu pacienta s klinickým fenotypem.</a:t>
            </a:r>
          </a:p>
          <a:p>
            <a:pPr>
              <a:lnSpc>
                <a:spcPct val="150000"/>
              </a:lnSpc>
            </a:pPr>
            <a:endParaRPr lang="cs-CZ" dirty="0">
              <a:latin typeface="Aptos" panose="020B0004020202020204" pitchFamily="34" charset="0"/>
            </a:endParaRPr>
          </a:p>
          <a:p>
            <a:pPr>
              <a:lnSpc>
                <a:spcPct val="150000"/>
              </a:lnSpc>
            </a:pPr>
            <a:r>
              <a:rPr lang="cs-CZ" dirty="0">
                <a:latin typeface="Aptos" panose="020B0004020202020204" pitchFamily="34" charset="0"/>
              </a:rPr>
              <a:t>Součástí je také </a:t>
            </a:r>
            <a:r>
              <a:rPr lang="cs-CZ" b="1" dirty="0">
                <a:latin typeface="Aptos" panose="020B0004020202020204" pitchFamily="34" charset="0"/>
              </a:rPr>
              <a:t>statistická</a:t>
            </a:r>
            <a:r>
              <a:rPr lang="cs-CZ" dirty="0">
                <a:latin typeface="Aptos" panose="020B0004020202020204" pitchFamily="34" charset="0"/>
              </a:rPr>
              <a:t> analýza a </a:t>
            </a:r>
            <a:r>
              <a:rPr lang="cs-CZ" b="1" dirty="0">
                <a:latin typeface="Aptos" panose="020B0004020202020204" pitchFamily="34" charset="0"/>
              </a:rPr>
              <a:t>vizualizace</a:t>
            </a:r>
            <a:r>
              <a:rPr lang="cs-CZ" dirty="0">
                <a:latin typeface="Aptos" panose="020B0004020202020204" pitchFamily="34" charset="0"/>
              </a:rPr>
              <a:t> dat.</a:t>
            </a:r>
          </a:p>
        </p:txBody>
      </p:sp>
    </p:spTree>
    <p:extLst>
      <p:ext uri="{BB962C8B-B14F-4D97-AF65-F5344CB8AC3E}">
        <p14:creationId xmlns:p14="http://schemas.microsoft.com/office/powerpoint/2010/main" val="4221295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F8926E5-A672-48F2-6E7D-9BD02BDD5CEB}"/>
              </a:ext>
            </a:extLst>
          </p:cNvPr>
          <p:cNvSpPr txBox="1"/>
          <p:nvPr/>
        </p:nvSpPr>
        <p:spPr>
          <a:xfrm>
            <a:off x="455690" y="238950"/>
            <a:ext cx="10782285" cy="769441"/>
          </a:xfrm>
          <a:prstGeom prst="rect">
            <a:avLst/>
          </a:prstGeom>
          <a:noFill/>
        </p:spPr>
        <p:txBody>
          <a:bodyPr wrap="square">
            <a:spAutoFit/>
          </a:bodyPr>
          <a:lstStyle/>
          <a:p>
            <a:r>
              <a:rPr lang="cs-CZ" sz="4400" b="1" dirty="0">
                <a:latin typeface="Aptos" panose="020B0004020202020204" pitchFamily="34" charset="0"/>
              </a:rPr>
              <a:t>Další aplikace NGS</a:t>
            </a:r>
            <a:endParaRPr lang="cs-CZ" sz="3200" dirty="0">
              <a:latin typeface="Aptos" panose="020B0004020202020204" pitchFamily="34" charset="0"/>
            </a:endParaRPr>
          </a:p>
        </p:txBody>
      </p:sp>
      <p:sp>
        <p:nvSpPr>
          <p:cNvPr id="5" name="TextovéPole 4">
            <a:extLst>
              <a:ext uri="{FF2B5EF4-FFF2-40B4-BE49-F238E27FC236}">
                <a16:creationId xmlns:a16="http://schemas.microsoft.com/office/drawing/2014/main" id="{3B3FE9E5-B114-4AE0-95E2-BB623EAAF508}"/>
              </a:ext>
            </a:extLst>
          </p:cNvPr>
          <p:cNvSpPr txBox="1"/>
          <p:nvPr/>
        </p:nvSpPr>
        <p:spPr>
          <a:xfrm>
            <a:off x="455689" y="1316516"/>
            <a:ext cx="4390631" cy="4022704"/>
          </a:xfrm>
          <a:prstGeom prst="rect">
            <a:avLst/>
          </a:prstGeom>
          <a:noFill/>
        </p:spPr>
        <p:txBody>
          <a:bodyPr wrap="square">
            <a:spAutoFit/>
          </a:bodyPr>
          <a:lstStyle/>
          <a:p>
            <a:pPr algn="just">
              <a:lnSpc>
                <a:spcPct val="150000"/>
              </a:lnSpc>
            </a:pPr>
            <a:r>
              <a:rPr lang="cs-CZ" sz="2800" dirty="0">
                <a:latin typeface="Aptos" panose="020B0004020202020204" pitchFamily="34" charset="0"/>
              </a:rPr>
              <a:t>Genová exprese</a:t>
            </a:r>
          </a:p>
          <a:p>
            <a:pPr algn="just">
              <a:lnSpc>
                <a:spcPct val="150000"/>
              </a:lnSpc>
            </a:pPr>
            <a:endParaRPr lang="cs-CZ" dirty="0">
              <a:latin typeface="Aptos" panose="020B0004020202020204" pitchFamily="34" charset="0"/>
            </a:endParaRPr>
          </a:p>
          <a:p>
            <a:pPr algn="just">
              <a:lnSpc>
                <a:spcPct val="150000"/>
              </a:lnSpc>
            </a:pPr>
            <a:r>
              <a:rPr lang="cs-CZ" dirty="0">
                <a:latin typeface="Aptos" panose="020B0004020202020204" pitchFamily="34" charset="0"/>
              </a:rPr>
              <a:t>Proces, kterým je v genu uložená informace převedena v reálně existující buněčnou strukturu (RNA) – množství transkriptu je úměrné míře genové exprese genů. Jedná se o reakci organismu na vnější i vnitřní vlivy.</a:t>
            </a:r>
          </a:p>
          <a:p>
            <a:pPr algn="just">
              <a:lnSpc>
                <a:spcPct val="150000"/>
              </a:lnSpc>
            </a:pPr>
            <a:endParaRPr lang="cs-CZ" dirty="0">
              <a:latin typeface="Aptos" panose="020B0004020202020204" pitchFamily="34" charset="0"/>
            </a:endParaRPr>
          </a:p>
        </p:txBody>
      </p:sp>
      <p:pic>
        <p:nvPicPr>
          <p:cNvPr id="2" name="Obrázek 1" descr="Obsah obrázku text, snímek obrazovky, Písmo, Elektricky modrá&#10;&#10;Popis byl vytvořen automaticky">
            <a:extLst>
              <a:ext uri="{FF2B5EF4-FFF2-40B4-BE49-F238E27FC236}">
                <a16:creationId xmlns:a16="http://schemas.microsoft.com/office/drawing/2014/main" id="{7B648D8C-EF84-5A87-6814-45C10DF686BC}"/>
              </a:ext>
            </a:extLst>
          </p:cNvPr>
          <p:cNvPicPr>
            <a:picLocks noChangeAspect="1"/>
          </p:cNvPicPr>
          <p:nvPr/>
        </p:nvPicPr>
        <p:blipFill rotWithShape="1">
          <a:blip r:embed="rId2">
            <a:extLst>
              <a:ext uri="{28A0092B-C50C-407E-A947-70E740481C1C}">
                <a14:useLocalDpi xmlns:a14="http://schemas.microsoft.com/office/drawing/2010/main" val="0"/>
              </a:ext>
            </a:extLst>
          </a:blip>
          <a:srcRect t="18641" b="5501"/>
          <a:stretch/>
        </p:blipFill>
        <p:spPr>
          <a:xfrm>
            <a:off x="5163153" y="1591746"/>
            <a:ext cx="6458603" cy="3674507"/>
          </a:xfrm>
          <a:prstGeom prst="rect">
            <a:avLst/>
          </a:prstGeom>
        </p:spPr>
      </p:pic>
      <p:sp>
        <p:nvSpPr>
          <p:cNvPr id="6" name="TextovéPole 5">
            <a:extLst>
              <a:ext uri="{FF2B5EF4-FFF2-40B4-BE49-F238E27FC236}">
                <a16:creationId xmlns:a16="http://schemas.microsoft.com/office/drawing/2014/main" id="{54E13EA2-E1A3-E0D9-C0D5-B3FD6FC80F5A}"/>
              </a:ext>
            </a:extLst>
          </p:cNvPr>
          <p:cNvSpPr txBox="1"/>
          <p:nvPr/>
        </p:nvSpPr>
        <p:spPr>
          <a:xfrm>
            <a:off x="455689" y="5615665"/>
            <a:ext cx="9559031" cy="467885"/>
          </a:xfrm>
          <a:prstGeom prst="rect">
            <a:avLst/>
          </a:prstGeom>
          <a:noFill/>
        </p:spPr>
        <p:txBody>
          <a:bodyPr wrap="square">
            <a:spAutoFit/>
          </a:bodyPr>
          <a:lstStyle/>
          <a:p>
            <a:pPr algn="just">
              <a:lnSpc>
                <a:spcPct val="150000"/>
              </a:lnSpc>
            </a:pPr>
            <a:r>
              <a:rPr lang="cs-CZ" dirty="0">
                <a:latin typeface="Aptos" panose="020B0004020202020204" pitchFamily="34" charset="0"/>
              </a:rPr>
              <a:t>U </a:t>
            </a:r>
            <a:r>
              <a:rPr lang="cs-CZ" dirty="0" err="1">
                <a:latin typeface="Aptos" panose="020B0004020202020204" pitchFamily="34" charset="0"/>
              </a:rPr>
              <a:t>sekvenace</a:t>
            </a:r>
            <a:r>
              <a:rPr lang="cs-CZ" dirty="0">
                <a:latin typeface="Aptos" panose="020B0004020202020204" pitchFamily="34" charset="0"/>
              </a:rPr>
              <a:t> RNA se provádí zpětný přepis do DNA, tzv. reverzní transkripce.</a:t>
            </a:r>
          </a:p>
        </p:txBody>
      </p:sp>
    </p:spTree>
    <p:extLst>
      <p:ext uri="{BB962C8B-B14F-4D97-AF65-F5344CB8AC3E}">
        <p14:creationId xmlns:p14="http://schemas.microsoft.com/office/powerpoint/2010/main" val="3340632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F8926E5-A672-48F2-6E7D-9BD02BDD5CEB}"/>
              </a:ext>
            </a:extLst>
          </p:cNvPr>
          <p:cNvSpPr txBox="1"/>
          <p:nvPr/>
        </p:nvSpPr>
        <p:spPr>
          <a:xfrm>
            <a:off x="455690" y="238950"/>
            <a:ext cx="10782285" cy="769441"/>
          </a:xfrm>
          <a:prstGeom prst="rect">
            <a:avLst/>
          </a:prstGeom>
          <a:noFill/>
        </p:spPr>
        <p:txBody>
          <a:bodyPr wrap="square">
            <a:spAutoFit/>
          </a:bodyPr>
          <a:lstStyle/>
          <a:p>
            <a:r>
              <a:rPr lang="cs-CZ" sz="4400" b="1" dirty="0">
                <a:latin typeface="Aptos" panose="020B0004020202020204" pitchFamily="34" charset="0"/>
              </a:rPr>
              <a:t>Další aplikace NGS</a:t>
            </a:r>
            <a:endParaRPr lang="cs-CZ" sz="3200" dirty="0">
              <a:latin typeface="Aptos" panose="020B0004020202020204" pitchFamily="34" charset="0"/>
            </a:endParaRPr>
          </a:p>
        </p:txBody>
      </p:sp>
      <p:sp>
        <p:nvSpPr>
          <p:cNvPr id="5" name="TextovéPole 4">
            <a:extLst>
              <a:ext uri="{FF2B5EF4-FFF2-40B4-BE49-F238E27FC236}">
                <a16:creationId xmlns:a16="http://schemas.microsoft.com/office/drawing/2014/main" id="{3B3FE9E5-B114-4AE0-95E2-BB623EAAF508}"/>
              </a:ext>
            </a:extLst>
          </p:cNvPr>
          <p:cNvSpPr txBox="1"/>
          <p:nvPr/>
        </p:nvSpPr>
        <p:spPr>
          <a:xfrm>
            <a:off x="455689" y="1316516"/>
            <a:ext cx="6433383" cy="3191708"/>
          </a:xfrm>
          <a:prstGeom prst="rect">
            <a:avLst/>
          </a:prstGeom>
          <a:noFill/>
        </p:spPr>
        <p:txBody>
          <a:bodyPr wrap="square">
            <a:spAutoFit/>
          </a:bodyPr>
          <a:lstStyle/>
          <a:p>
            <a:pPr algn="just">
              <a:lnSpc>
                <a:spcPct val="150000"/>
              </a:lnSpc>
            </a:pPr>
            <a:r>
              <a:rPr lang="cs-CZ" sz="2800" dirty="0" err="1">
                <a:latin typeface="Aptos" panose="020B0004020202020204" pitchFamily="34" charset="0"/>
              </a:rPr>
              <a:t>Epigenetika</a:t>
            </a:r>
            <a:endParaRPr lang="cs-CZ" sz="2800" dirty="0">
              <a:latin typeface="Aptos" panose="020B0004020202020204" pitchFamily="34" charset="0"/>
            </a:endParaRPr>
          </a:p>
          <a:p>
            <a:pPr algn="just">
              <a:lnSpc>
                <a:spcPct val="150000"/>
              </a:lnSpc>
            </a:pPr>
            <a:endParaRPr lang="cs-CZ" dirty="0">
              <a:latin typeface="Aptos" panose="020B0004020202020204" pitchFamily="34" charset="0"/>
            </a:endParaRPr>
          </a:p>
          <a:p>
            <a:pPr algn="just">
              <a:lnSpc>
                <a:spcPct val="150000"/>
              </a:lnSpc>
            </a:pPr>
            <a:r>
              <a:rPr lang="cs-CZ" dirty="0">
                <a:latin typeface="Aptos" panose="020B0004020202020204" pitchFamily="34" charset="0"/>
              </a:rPr>
              <a:t>Změny v genové expresi, které nejsou způsobeny změnou nukleotidové sekvence DNA.</a:t>
            </a:r>
          </a:p>
          <a:p>
            <a:pPr algn="just">
              <a:lnSpc>
                <a:spcPct val="150000"/>
              </a:lnSpc>
            </a:pPr>
            <a:endParaRPr lang="cs-CZ" dirty="0">
              <a:latin typeface="Aptos" panose="020B0004020202020204" pitchFamily="34" charset="0"/>
            </a:endParaRPr>
          </a:p>
          <a:p>
            <a:pPr algn="just">
              <a:lnSpc>
                <a:spcPct val="150000"/>
              </a:lnSpc>
            </a:pPr>
            <a:r>
              <a:rPr lang="cs-CZ" dirty="0">
                <a:latin typeface="Aptos" panose="020B0004020202020204" pitchFamily="34" charset="0"/>
              </a:rPr>
              <a:t>Metylace DNA, acetylace histonů, </a:t>
            </a:r>
            <a:r>
              <a:rPr lang="cs-CZ" b="1" dirty="0" err="1">
                <a:latin typeface="Aptos" panose="020B0004020202020204" pitchFamily="34" charset="0"/>
              </a:rPr>
              <a:t>mikroRNA</a:t>
            </a:r>
            <a:r>
              <a:rPr lang="cs-CZ" dirty="0">
                <a:latin typeface="Aptos" panose="020B0004020202020204" pitchFamily="34" charset="0"/>
              </a:rPr>
              <a:t>, …</a:t>
            </a:r>
          </a:p>
          <a:p>
            <a:pPr algn="just">
              <a:lnSpc>
                <a:spcPct val="150000"/>
              </a:lnSpc>
            </a:pPr>
            <a:endParaRPr lang="cs-CZ" dirty="0">
              <a:latin typeface="Aptos" panose="020B0004020202020204" pitchFamily="34" charset="0"/>
            </a:endParaRPr>
          </a:p>
        </p:txBody>
      </p:sp>
      <p:pic>
        <p:nvPicPr>
          <p:cNvPr id="7" name="Obrázek 6" descr="Obsah obrázku text, skica, kresba, snímek obrazovky&#10;&#10;Popis byl vytvořen automaticky">
            <a:extLst>
              <a:ext uri="{FF2B5EF4-FFF2-40B4-BE49-F238E27FC236}">
                <a16:creationId xmlns:a16="http://schemas.microsoft.com/office/drawing/2014/main" id="{993C6B22-A874-FD50-4F4C-8A65DEEDF1E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32566" y="84721"/>
            <a:ext cx="2865112" cy="4199435"/>
          </a:xfrm>
          <a:prstGeom prst="rect">
            <a:avLst/>
          </a:prstGeom>
        </p:spPr>
      </p:pic>
      <p:pic>
        <p:nvPicPr>
          <p:cNvPr id="9" name="Obrázek 8">
            <a:extLst>
              <a:ext uri="{FF2B5EF4-FFF2-40B4-BE49-F238E27FC236}">
                <a16:creationId xmlns:a16="http://schemas.microsoft.com/office/drawing/2014/main" id="{985D6F60-29FA-C006-DEB4-848978C3FDD0}"/>
              </a:ext>
            </a:extLst>
          </p:cNvPr>
          <p:cNvPicPr>
            <a:picLocks noChangeAspect="1"/>
          </p:cNvPicPr>
          <p:nvPr/>
        </p:nvPicPr>
        <p:blipFill>
          <a:blip r:embed="rId4"/>
          <a:stretch>
            <a:fillRect/>
          </a:stretch>
        </p:blipFill>
        <p:spPr>
          <a:xfrm>
            <a:off x="282893" y="4284158"/>
            <a:ext cx="6026468" cy="2334892"/>
          </a:xfrm>
          <a:prstGeom prst="rect">
            <a:avLst/>
          </a:prstGeom>
        </p:spPr>
      </p:pic>
      <p:pic>
        <p:nvPicPr>
          <p:cNvPr id="10" name="Obrázek 9" descr="Obsah obrázku osoba, oblečení, muž, venku&#10;&#10;Popis byl vytvořen automaticky">
            <a:extLst>
              <a:ext uri="{FF2B5EF4-FFF2-40B4-BE49-F238E27FC236}">
                <a16:creationId xmlns:a16="http://schemas.microsoft.com/office/drawing/2014/main" id="{AE5A67C5-4776-49D4-A29B-9F294AD445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0220" y="4284156"/>
            <a:ext cx="4144780" cy="2334893"/>
          </a:xfrm>
          <a:prstGeom prst="rect">
            <a:avLst/>
          </a:prstGeom>
        </p:spPr>
      </p:pic>
    </p:spTree>
    <p:extLst>
      <p:ext uri="{BB962C8B-B14F-4D97-AF65-F5344CB8AC3E}">
        <p14:creationId xmlns:p14="http://schemas.microsoft.com/office/powerpoint/2010/main" val="164872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68CDED6-3332-7CE7-76F0-808DBDB4E4C3}"/>
              </a:ext>
            </a:extLst>
          </p:cNvPr>
          <p:cNvSpPr txBox="1"/>
          <p:nvPr/>
        </p:nvSpPr>
        <p:spPr>
          <a:xfrm>
            <a:off x="455690" y="238950"/>
            <a:ext cx="10782285" cy="769441"/>
          </a:xfrm>
          <a:prstGeom prst="rect">
            <a:avLst/>
          </a:prstGeom>
          <a:noFill/>
        </p:spPr>
        <p:txBody>
          <a:bodyPr wrap="square">
            <a:spAutoFit/>
          </a:bodyPr>
          <a:lstStyle/>
          <a:p>
            <a:r>
              <a:rPr lang="cs-CZ" sz="4400" b="1" dirty="0">
                <a:latin typeface="Aptos" panose="020B0004020202020204" pitchFamily="34" charset="0"/>
              </a:rPr>
              <a:t>Shrnutí na závěr</a:t>
            </a:r>
            <a:endParaRPr lang="cs-CZ" sz="3200" dirty="0">
              <a:latin typeface="Aptos" panose="020B0004020202020204" pitchFamily="34" charset="0"/>
            </a:endParaRPr>
          </a:p>
        </p:txBody>
      </p:sp>
      <p:sp>
        <p:nvSpPr>
          <p:cNvPr id="3" name="TextovéPole 2">
            <a:extLst>
              <a:ext uri="{FF2B5EF4-FFF2-40B4-BE49-F238E27FC236}">
                <a16:creationId xmlns:a16="http://schemas.microsoft.com/office/drawing/2014/main" id="{81484362-06A5-EF3B-1BE9-388A5315D9BD}"/>
              </a:ext>
            </a:extLst>
          </p:cNvPr>
          <p:cNvSpPr txBox="1"/>
          <p:nvPr/>
        </p:nvSpPr>
        <p:spPr>
          <a:xfrm>
            <a:off x="455690" y="1422841"/>
            <a:ext cx="11197595" cy="5003742"/>
          </a:xfrm>
          <a:prstGeom prst="rect">
            <a:avLst/>
          </a:prstGeom>
          <a:noFill/>
        </p:spPr>
        <p:txBody>
          <a:bodyPr wrap="square">
            <a:spAutoFit/>
          </a:bodyPr>
          <a:lstStyle/>
          <a:p>
            <a:pPr marL="285750" indent="-285750" algn="just">
              <a:lnSpc>
                <a:spcPct val="200000"/>
              </a:lnSpc>
              <a:buFont typeface="Arial" panose="020B0604020202020204" pitchFamily="34" charset="0"/>
              <a:buChar char="•"/>
            </a:pPr>
            <a:r>
              <a:rPr lang="cs-CZ" dirty="0">
                <a:latin typeface="Aptos" panose="020B0004020202020204" pitchFamily="34" charset="0"/>
              </a:rPr>
              <a:t>Genomická data jsou unikátní a vysoce citlivá data, která do určité míry předpovídají délku života a dispozice k onemocněním jedince</a:t>
            </a:r>
          </a:p>
          <a:p>
            <a:pPr marL="285750" indent="-285750" algn="just">
              <a:lnSpc>
                <a:spcPct val="200000"/>
              </a:lnSpc>
              <a:buFont typeface="Arial" panose="020B0604020202020204" pitchFamily="34" charset="0"/>
              <a:buChar char="•"/>
            </a:pPr>
            <a:r>
              <a:rPr lang="cs-CZ" dirty="0">
                <a:latin typeface="Aptos" panose="020B0004020202020204" pitchFamily="34" charset="0"/>
              </a:rPr>
              <a:t>Znalost primární struktury (pořadí nukleotidů) umožňuje získat informace o umístění, struktuře i funkci genů a dalších oblastí DNA</a:t>
            </a:r>
          </a:p>
          <a:p>
            <a:pPr marL="285750" indent="-285750" algn="just">
              <a:lnSpc>
                <a:spcPct val="200000"/>
              </a:lnSpc>
              <a:buFont typeface="Arial" panose="020B0604020202020204" pitchFamily="34" charset="0"/>
              <a:buChar char="•"/>
            </a:pPr>
            <a:r>
              <a:rPr lang="cs-CZ" dirty="0">
                <a:latin typeface="Aptos" panose="020B0004020202020204" pitchFamily="34" charset="0"/>
              </a:rPr>
              <a:t>Zlatá metoda analýzy primární struktury NK je Sekvenování nové generace (NGS)</a:t>
            </a:r>
          </a:p>
          <a:p>
            <a:pPr marL="285750" indent="-285750" algn="just">
              <a:lnSpc>
                <a:spcPct val="200000"/>
              </a:lnSpc>
              <a:buFont typeface="Arial" panose="020B0604020202020204" pitchFamily="34" charset="0"/>
              <a:buChar char="•"/>
            </a:pPr>
            <a:r>
              <a:rPr lang="cs-CZ" dirty="0">
                <a:latin typeface="Aptos" panose="020B0004020202020204" pitchFamily="34" charset="0"/>
              </a:rPr>
              <a:t>Součástí procesu je jak práce v laboratoři (</a:t>
            </a:r>
            <a:r>
              <a:rPr lang="cs-CZ" dirty="0" err="1">
                <a:latin typeface="Aptos" panose="020B0004020202020204" pitchFamily="34" charset="0"/>
              </a:rPr>
              <a:t>wet</a:t>
            </a:r>
            <a:r>
              <a:rPr lang="cs-CZ" dirty="0">
                <a:latin typeface="Aptos" panose="020B0004020202020204" pitchFamily="34" charset="0"/>
              </a:rPr>
              <a:t> </a:t>
            </a:r>
            <a:r>
              <a:rPr lang="cs-CZ" dirty="0" err="1">
                <a:latin typeface="Aptos" panose="020B0004020202020204" pitchFamily="34" charset="0"/>
              </a:rPr>
              <a:t>lab</a:t>
            </a:r>
            <a:r>
              <a:rPr lang="cs-CZ" dirty="0">
                <a:latin typeface="Aptos" panose="020B0004020202020204" pitchFamily="34" charset="0"/>
              </a:rPr>
              <a:t>), tak </a:t>
            </a:r>
            <a:r>
              <a:rPr lang="cs-CZ" dirty="0" err="1">
                <a:latin typeface="Aptos" panose="020B0004020202020204" pitchFamily="34" charset="0"/>
              </a:rPr>
              <a:t>bioinformatické</a:t>
            </a:r>
            <a:r>
              <a:rPr lang="cs-CZ" dirty="0">
                <a:latin typeface="Aptos" panose="020B0004020202020204" pitchFamily="34" charset="0"/>
              </a:rPr>
              <a:t> zpracování dat</a:t>
            </a:r>
          </a:p>
          <a:p>
            <a:pPr marL="285750" indent="-285750" algn="just">
              <a:lnSpc>
                <a:spcPct val="200000"/>
              </a:lnSpc>
              <a:buFont typeface="Arial" panose="020B0604020202020204" pitchFamily="34" charset="0"/>
              <a:buChar char="•"/>
            </a:pPr>
            <a:r>
              <a:rPr lang="cs-CZ" dirty="0">
                <a:latin typeface="Aptos" panose="020B0004020202020204" pitchFamily="34" charset="0"/>
              </a:rPr>
              <a:t>NGS generuje velké množství dat (TB / genom)</a:t>
            </a:r>
            <a:endParaRPr lang="cs-CZ">
              <a:latin typeface="Aptos" panose="020B0004020202020204" pitchFamily="34" charset="0"/>
            </a:endParaRPr>
          </a:p>
          <a:p>
            <a:pPr marL="285750" indent="-285750" algn="just">
              <a:lnSpc>
                <a:spcPct val="200000"/>
              </a:lnSpc>
              <a:buFont typeface="Arial" panose="020B0604020202020204" pitchFamily="34" charset="0"/>
              <a:buChar char="•"/>
            </a:pPr>
            <a:endParaRPr lang="cs-CZ" dirty="0">
              <a:latin typeface="Aptos" panose="020B0004020202020204" pitchFamily="34" charset="0"/>
            </a:endParaRPr>
          </a:p>
          <a:p>
            <a:pPr marL="285750" indent="-285750" algn="just">
              <a:lnSpc>
                <a:spcPct val="200000"/>
              </a:lnSpc>
              <a:buFont typeface="Arial" panose="020B0604020202020204" pitchFamily="34" charset="0"/>
              <a:buChar char="•"/>
            </a:pPr>
            <a:endParaRPr lang="cs-CZ" dirty="0">
              <a:latin typeface="Aptos" panose="020B0004020202020204" pitchFamily="34" charset="0"/>
            </a:endParaRPr>
          </a:p>
        </p:txBody>
      </p:sp>
    </p:spTree>
    <p:extLst>
      <p:ext uri="{BB962C8B-B14F-4D97-AF65-F5344CB8AC3E}">
        <p14:creationId xmlns:p14="http://schemas.microsoft.com/office/powerpoint/2010/main" val="682531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ázek 2" descr="Obsah obrázku oblečení, osoba, Lidská tvář, černobílá&#10;&#10;Popis byl vytvořen automaticky">
            <a:extLst>
              <a:ext uri="{FF2B5EF4-FFF2-40B4-BE49-F238E27FC236}">
                <a16:creationId xmlns:a16="http://schemas.microsoft.com/office/drawing/2014/main" id="{30BB699A-5C91-11E5-E164-1FD37FFE4FBD}"/>
              </a:ext>
            </a:extLst>
          </p:cNvPr>
          <p:cNvPicPr>
            <a:picLocks noChangeAspect="1"/>
          </p:cNvPicPr>
          <p:nvPr/>
        </p:nvPicPr>
        <p:blipFill rotWithShape="1">
          <a:blip r:embed="rId2">
            <a:extLst>
              <a:ext uri="{28A0092B-C50C-407E-A947-70E740481C1C}">
                <a14:useLocalDpi xmlns:a14="http://schemas.microsoft.com/office/drawing/2010/main" val="0"/>
              </a:ext>
            </a:extLst>
          </a:blip>
          <a:srcRect r="2" b="17469"/>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xtovéPole 3">
            <a:extLst>
              <a:ext uri="{FF2B5EF4-FFF2-40B4-BE49-F238E27FC236}">
                <a16:creationId xmlns:a16="http://schemas.microsoft.com/office/drawing/2014/main" id="{1B727EF8-46FD-4923-5555-5F7012A0945D}"/>
              </a:ext>
            </a:extLst>
          </p:cNvPr>
          <p:cNvSpPr txBox="1"/>
          <p:nvPr/>
        </p:nvSpPr>
        <p:spPr>
          <a:xfrm>
            <a:off x="378907" y="3198167"/>
            <a:ext cx="3503663" cy="3416320"/>
          </a:xfrm>
          <a:prstGeom prst="rect">
            <a:avLst/>
          </a:prstGeom>
          <a:noFill/>
        </p:spPr>
        <p:txBody>
          <a:bodyPr wrap="square">
            <a:spAutoFit/>
          </a:bodyPr>
          <a:lstStyle/>
          <a:p>
            <a:pPr algn="ctr"/>
            <a:r>
              <a:rPr lang="cs-CZ" sz="2400" dirty="0">
                <a:solidFill>
                  <a:schemeClr val="bg1"/>
                </a:solidFill>
                <a:latin typeface="Aptos" panose="020B0004020202020204" pitchFamily="34" charset="0"/>
              </a:rPr>
              <a:t>DĚKUJI ZA POZORNOST!</a:t>
            </a:r>
          </a:p>
          <a:p>
            <a:pPr algn="ctr"/>
            <a:r>
              <a:rPr lang="cs-CZ" sz="2400" dirty="0">
                <a:solidFill>
                  <a:schemeClr val="bg1"/>
                </a:solidFill>
                <a:latin typeface="Aptos" panose="020B0004020202020204" pitchFamily="34" charset="0"/>
                <a:sym typeface="Wingdings" panose="05000000000000000000" pitchFamily="2" charset="2"/>
              </a:rPr>
              <a:t></a:t>
            </a:r>
          </a:p>
          <a:p>
            <a:pPr algn="ctr"/>
            <a:endParaRPr lang="cs-CZ" sz="2400" dirty="0">
              <a:solidFill>
                <a:schemeClr val="bg1"/>
              </a:solidFill>
              <a:latin typeface="Aptos" panose="020B0004020202020204" pitchFamily="34" charset="0"/>
              <a:sym typeface="Wingdings" panose="05000000000000000000" pitchFamily="2" charset="2"/>
            </a:endParaRPr>
          </a:p>
          <a:p>
            <a:pPr algn="ctr"/>
            <a:endParaRPr lang="cs-CZ" sz="2400" dirty="0">
              <a:solidFill>
                <a:schemeClr val="bg1"/>
              </a:solidFill>
              <a:latin typeface="Aptos" panose="020B0004020202020204" pitchFamily="34" charset="0"/>
              <a:sym typeface="Wingdings" panose="05000000000000000000" pitchFamily="2" charset="2"/>
            </a:endParaRPr>
          </a:p>
          <a:p>
            <a:pPr algn="ctr"/>
            <a:endParaRPr lang="cs-CZ" sz="2400" dirty="0">
              <a:solidFill>
                <a:schemeClr val="bg1"/>
              </a:solidFill>
              <a:latin typeface="Aptos" panose="020B0004020202020204" pitchFamily="34" charset="0"/>
              <a:sym typeface="Wingdings" panose="05000000000000000000" pitchFamily="2" charset="2"/>
            </a:endParaRPr>
          </a:p>
          <a:p>
            <a:pPr algn="ctr"/>
            <a:endParaRPr lang="cs-CZ" sz="2400" dirty="0">
              <a:solidFill>
                <a:schemeClr val="bg1"/>
              </a:solidFill>
              <a:latin typeface="Aptos" panose="020B0004020202020204" pitchFamily="34" charset="0"/>
              <a:sym typeface="Wingdings" panose="05000000000000000000" pitchFamily="2" charset="2"/>
            </a:endParaRPr>
          </a:p>
          <a:p>
            <a:pPr algn="ctr"/>
            <a:endParaRPr lang="cs-CZ" sz="2400" dirty="0">
              <a:solidFill>
                <a:schemeClr val="bg1"/>
              </a:solidFill>
              <a:latin typeface="Aptos" panose="020B0004020202020204" pitchFamily="34" charset="0"/>
              <a:sym typeface="Wingdings" panose="05000000000000000000" pitchFamily="2" charset="2"/>
            </a:endParaRPr>
          </a:p>
          <a:p>
            <a:pPr algn="ctr"/>
            <a:endParaRPr lang="cs-CZ" sz="2400" dirty="0">
              <a:solidFill>
                <a:schemeClr val="bg1"/>
              </a:solidFill>
              <a:latin typeface="Aptos" panose="020B0004020202020204" pitchFamily="34" charset="0"/>
              <a:sym typeface="Wingdings" panose="05000000000000000000" pitchFamily="2" charset="2"/>
            </a:endParaRPr>
          </a:p>
          <a:p>
            <a:r>
              <a:rPr lang="cs-CZ" dirty="0">
                <a:solidFill>
                  <a:schemeClr val="bg1"/>
                </a:solidFill>
                <a:latin typeface="Aptos" panose="020B0004020202020204" pitchFamily="34" charset="0"/>
                <a:sym typeface="Wingdings" panose="05000000000000000000" pitchFamily="2" charset="2"/>
              </a:rPr>
              <a:t>juracek@ics.muni.cz</a:t>
            </a:r>
            <a:endParaRPr lang="cs-CZ" dirty="0">
              <a:solidFill>
                <a:schemeClr val="bg1"/>
              </a:solidFill>
            </a:endParaRPr>
          </a:p>
        </p:txBody>
      </p:sp>
    </p:spTree>
    <p:extLst>
      <p:ext uri="{BB962C8B-B14F-4D97-AF65-F5344CB8AC3E}">
        <p14:creationId xmlns:p14="http://schemas.microsoft.com/office/powerpoint/2010/main" val="1436957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diagram&#10;&#10;Popis byl vytvořen automaticky">
            <a:extLst>
              <a:ext uri="{FF2B5EF4-FFF2-40B4-BE49-F238E27FC236}">
                <a16:creationId xmlns:a16="http://schemas.microsoft.com/office/drawing/2014/main" id="{EAE4561A-F8D2-4E9A-B8EF-77943C838918}"/>
              </a:ext>
            </a:extLst>
          </p:cNvPr>
          <p:cNvPicPr>
            <a:picLocks noChangeAspect="1"/>
          </p:cNvPicPr>
          <p:nvPr/>
        </p:nvPicPr>
        <p:blipFill rotWithShape="1">
          <a:blip r:embed="rId3">
            <a:extLst>
              <a:ext uri="{28A0092B-C50C-407E-A947-70E740481C1C}">
                <a14:useLocalDpi xmlns:a14="http://schemas.microsoft.com/office/drawing/2010/main" val="0"/>
              </a:ext>
            </a:extLst>
          </a:blip>
          <a:srcRect t="9467"/>
          <a:stretch/>
        </p:blipFill>
        <p:spPr>
          <a:xfrm>
            <a:off x="5639" y="126702"/>
            <a:ext cx="12180722" cy="6208776"/>
          </a:xfrm>
          <a:prstGeom prst="rect">
            <a:avLst/>
          </a:prstGeom>
        </p:spPr>
      </p:pic>
      <p:sp>
        <p:nvSpPr>
          <p:cNvPr id="2" name="TextovéPole 1">
            <a:extLst>
              <a:ext uri="{FF2B5EF4-FFF2-40B4-BE49-F238E27FC236}">
                <a16:creationId xmlns:a16="http://schemas.microsoft.com/office/drawing/2014/main" id="{F3D417BA-1382-11EE-92CE-063F86215F4B}"/>
              </a:ext>
            </a:extLst>
          </p:cNvPr>
          <p:cNvSpPr txBox="1"/>
          <p:nvPr/>
        </p:nvSpPr>
        <p:spPr>
          <a:xfrm>
            <a:off x="219037" y="6335478"/>
            <a:ext cx="4578433" cy="307777"/>
          </a:xfrm>
          <a:prstGeom prst="rect">
            <a:avLst/>
          </a:prstGeom>
          <a:noFill/>
        </p:spPr>
        <p:txBody>
          <a:bodyPr wrap="none" rtlCol="0">
            <a:spAutoFit/>
          </a:bodyPr>
          <a:lstStyle/>
          <a:p>
            <a:r>
              <a:rPr lang="cs-CZ" sz="1400" dirty="0">
                <a:latin typeface="Aptos" panose="020B0004020202020204" pitchFamily="34" charset="0"/>
              </a:rPr>
              <a:t>* V lidském genomu se nachází asi 3,2 miliardy párů bází </a:t>
            </a:r>
          </a:p>
        </p:txBody>
      </p:sp>
    </p:spTree>
    <p:extLst>
      <p:ext uri="{BB962C8B-B14F-4D97-AF65-F5344CB8AC3E}">
        <p14:creationId xmlns:p14="http://schemas.microsoft.com/office/powerpoint/2010/main" val="1067193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335B489-28D2-C75C-68F6-205A768949DA}"/>
              </a:ext>
            </a:extLst>
          </p:cNvPr>
          <p:cNvPicPr>
            <a:picLocks noChangeAspect="1"/>
          </p:cNvPicPr>
          <p:nvPr/>
        </p:nvPicPr>
        <p:blipFill rotWithShape="1">
          <a:blip r:embed="rId3">
            <a:extLst>
              <a:ext uri="{28A0092B-C50C-407E-A947-70E740481C1C}">
                <a14:useLocalDpi xmlns:a14="http://schemas.microsoft.com/office/drawing/2010/main" val="0"/>
              </a:ext>
            </a:extLst>
          </a:blip>
          <a:srcRect t="20400" b="20533"/>
          <a:stretch/>
        </p:blipFill>
        <p:spPr>
          <a:xfrm>
            <a:off x="0" y="237744"/>
            <a:ext cx="12187066" cy="4050792"/>
          </a:xfrm>
          <a:prstGeom prst="rect">
            <a:avLst/>
          </a:prstGeom>
        </p:spPr>
      </p:pic>
      <p:pic>
        <p:nvPicPr>
          <p:cNvPr id="5" name="Obrázek 4">
            <a:extLst>
              <a:ext uri="{FF2B5EF4-FFF2-40B4-BE49-F238E27FC236}">
                <a16:creationId xmlns:a16="http://schemas.microsoft.com/office/drawing/2014/main" id="{FD968F10-36FF-9342-156C-19417E535577}"/>
              </a:ext>
            </a:extLst>
          </p:cNvPr>
          <p:cNvPicPr>
            <a:picLocks noChangeAspect="1"/>
          </p:cNvPicPr>
          <p:nvPr/>
        </p:nvPicPr>
        <p:blipFill>
          <a:blip r:embed="rId4">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rot="19870761">
            <a:off x="2645512" y="3932070"/>
            <a:ext cx="3891211" cy="2477785"/>
          </a:xfrm>
          <a:prstGeom prst="rect">
            <a:avLst/>
          </a:prstGeom>
        </p:spPr>
      </p:pic>
      <p:pic>
        <p:nvPicPr>
          <p:cNvPr id="7" name="Obrázek 6" descr="Obsah obrázku umění, květina, Barevnost, Výrazná modrá&#10;&#10;Popis byl vytvořen automaticky">
            <a:extLst>
              <a:ext uri="{FF2B5EF4-FFF2-40B4-BE49-F238E27FC236}">
                <a16:creationId xmlns:a16="http://schemas.microsoft.com/office/drawing/2014/main" id="{54463A3C-D714-7081-0BF9-DA82EBCF1C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7089" y="4311205"/>
            <a:ext cx="2309051" cy="2309051"/>
          </a:xfrm>
          <a:prstGeom prst="rect">
            <a:avLst/>
          </a:prstGeom>
        </p:spPr>
      </p:pic>
      <p:pic>
        <p:nvPicPr>
          <p:cNvPr id="9" name="Obrázek 8" descr="Obsah obrázku skica, kresba, Grafika, ilustrace&#10;&#10;Popis byl vytvořen automaticky">
            <a:extLst>
              <a:ext uri="{FF2B5EF4-FFF2-40B4-BE49-F238E27FC236}">
                <a16:creationId xmlns:a16="http://schemas.microsoft.com/office/drawing/2014/main" id="{144FEB1F-0DF2-7D3B-B2A5-13323909D5E6}"/>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2411"/>
          <a:stretch/>
        </p:blipFill>
        <p:spPr>
          <a:xfrm>
            <a:off x="9713243" y="4484090"/>
            <a:ext cx="1881349" cy="1914924"/>
          </a:xfrm>
          <a:prstGeom prst="rect">
            <a:avLst/>
          </a:prstGeom>
        </p:spPr>
      </p:pic>
      <p:sp>
        <p:nvSpPr>
          <p:cNvPr id="10" name="TextovéPole 9">
            <a:extLst>
              <a:ext uri="{FF2B5EF4-FFF2-40B4-BE49-F238E27FC236}">
                <a16:creationId xmlns:a16="http://schemas.microsoft.com/office/drawing/2014/main" id="{2370A271-F78F-DAAB-809A-8F33939EB03B}"/>
              </a:ext>
            </a:extLst>
          </p:cNvPr>
          <p:cNvSpPr txBox="1"/>
          <p:nvPr/>
        </p:nvSpPr>
        <p:spPr>
          <a:xfrm>
            <a:off x="3791673" y="5937338"/>
            <a:ext cx="1944250" cy="369332"/>
          </a:xfrm>
          <a:prstGeom prst="rect">
            <a:avLst/>
          </a:prstGeom>
          <a:noFill/>
        </p:spPr>
        <p:txBody>
          <a:bodyPr wrap="none" rtlCol="0">
            <a:spAutoFit/>
          </a:bodyPr>
          <a:lstStyle/>
          <a:p>
            <a:r>
              <a:rPr lang="cs-CZ" dirty="0">
                <a:latin typeface="Aptos" panose="020B0004020202020204" pitchFamily="34" charset="0"/>
              </a:rPr>
              <a:t>Stavební jednotky</a:t>
            </a:r>
          </a:p>
        </p:txBody>
      </p:sp>
    </p:spTree>
    <p:extLst>
      <p:ext uri="{BB962C8B-B14F-4D97-AF65-F5344CB8AC3E}">
        <p14:creationId xmlns:p14="http://schemas.microsoft.com/office/powerpoint/2010/main" val="2513483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ovéPole 23">
            <a:extLst>
              <a:ext uri="{FF2B5EF4-FFF2-40B4-BE49-F238E27FC236}">
                <a16:creationId xmlns:a16="http://schemas.microsoft.com/office/drawing/2014/main" id="{011FC4CE-9615-B29A-EB0F-9DF1D4ED1CAA}"/>
              </a:ext>
            </a:extLst>
          </p:cNvPr>
          <p:cNvSpPr txBox="1"/>
          <p:nvPr/>
        </p:nvSpPr>
        <p:spPr>
          <a:xfrm>
            <a:off x="1105990" y="6024731"/>
            <a:ext cx="9549409" cy="276999"/>
          </a:xfrm>
          <a:prstGeom prst="rect">
            <a:avLst/>
          </a:prstGeom>
          <a:noFill/>
        </p:spPr>
        <p:txBody>
          <a:bodyPr wrap="none" rtlCol="0">
            <a:spAutoFit/>
          </a:bodyPr>
          <a:lstStyle/>
          <a:p>
            <a:r>
              <a:rPr lang="cs-CZ" sz="1200" b="1" dirty="0">
                <a:latin typeface="Aptos" panose="020B0004020202020204" pitchFamily="34" charset="0"/>
              </a:rPr>
              <a:t>Genová exprese		Studium evoluce/biodiverzity		Studium </a:t>
            </a:r>
            <a:r>
              <a:rPr lang="cs-CZ" sz="1200" b="1" dirty="0" err="1">
                <a:latin typeface="Aptos" panose="020B0004020202020204" pitchFamily="34" charset="0"/>
              </a:rPr>
              <a:t>mikrobiomu</a:t>
            </a:r>
            <a:r>
              <a:rPr lang="cs-CZ" sz="1200" b="1" dirty="0">
                <a:latin typeface="Aptos" panose="020B0004020202020204" pitchFamily="34" charset="0"/>
              </a:rPr>
              <a:t>		…</a:t>
            </a:r>
          </a:p>
        </p:txBody>
      </p:sp>
      <p:sp>
        <p:nvSpPr>
          <p:cNvPr id="3" name="TextovéPole 2">
            <a:extLst>
              <a:ext uri="{FF2B5EF4-FFF2-40B4-BE49-F238E27FC236}">
                <a16:creationId xmlns:a16="http://schemas.microsoft.com/office/drawing/2014/main" id="{C5FAD5A6-F2DA-9B96-13E1-CD3AFC160BFC}"/>
              </a:ext>
            </a:extLst>
          </p:cNvPr>
          <p:cNvSpPr txBox="1"/>
          <p:nvPr/>
        </p:nvSpPr>
        <p:spPr>
          <a:xfrm>
            <a:off x="455690" y="292216"/>
            <a:ext cx="10782285" cy="769441"/>
          </a:xfrm>
          <a:prstGeom prst="rect">
            <a:avLst/>
          </a:prstGeom>
          <a:noFill/>
        </p:spPr>
        <p:txBody>
          <a:bodyPr wrap="square">
            <a:spAutoFit/>
          </a:bodyPr>
          <a:lstStyle/>
          <a:p>
            <a:r>
              <a:rPr lang="cs-CZ" sz="4400" b="1" dirty="0">
                <a:latin typeface="Aptos" panose="020B0004020202020204" pitchFamily="34" charset="0"/>
              </a:rPr>
              <a:t>Proč nás zajímá primární struktura DNA?</a:t>
            </a:r>
            <a:endParaRPr lang="cs-CZ" sz="1600" dirty="0">
              <a:latin typeface="Aptos" panose="020B0004020202020204" pitchFamily="34" charset="0"/>
            </a:endParaRPr>
          </a:p>
        </p:txBody>
      </p:sp>
      <p:grpSp>
        <p:nvGrpSpPr>
          <p:cNvPr id="4" name="Skupina 3">
            <a:extLst>
              <a:ext uri="{FF2B5EF4-FFF2-40B4-BE49-F238E27FC236}">
                <a16:creationId xmlns:a16="http://schemas.microsoft.com/office/drawing/2014/main" id="{6B7F73EC-A5D6-CE33-CC12-FC10AEF59EEB}"/>
              </a:ext>
            </a:extLst>
          </p:cNvPr>
          <p:cNvGrpSpPr/>
          <p:nvPr/>
        </p:nvGrpSpPr>
        <p:grpSpPr>
          <a:xfrm>
            <a:off x="750500" y="3005678"/>
            <a:ext cx="2960238" cy="1946890"/>
            <a:chOff x="458032" y="1661798"/>
            <a:chExt cx="2960238" cy="2157088"/>
          </a:xfrm>
        </p:grpSpPr>
        <p:sp>
          <p:nvSpPr>
            <p:cNvPr id="5" name="Shape 4">
              <a:extLst>
                <a:ext uri="{FF2B5EF4-FFF2-40B4-BE49-F238E27FC236}">
                  <a16:creationId xmlns:a16="http://schemas.microsoft.com/office/drawing/2014/main" id="{C46A4A0F-FBCC-15AF-4ECC-B9A4F756812D}"/>
                </a:ext>
              </a:extLst>
            </p:cNvPr>
            <p:cNvSpPr/>
            <p:nvPr/>
          </p:nvSpPr>
          <p:spPr>
            <a:xfrm>
              <a:off x="528399" y="1661798"/>
              <a:ext cx="499943" cy="553919"/>
            </a:xfrm>
            <a:prstGeom prst="roundRect">
              <a:avLst>
                <a:gd name="adj" fmla="val 10974"/>
              </a:avLst>
            </a:prstGeom>
            <a:solidFill>
              <a:schemeClr val="bg1">
                <a:lumMod val="65000"/>
              </a:schemeClr>
            </a:solidFill>
            <a:ln w="7620">
              <a:noFill/>
              <a:prstDash val="solid"/>
            </a:ln>
          </p:spPr>
          <p:txBody>
            <a:bodyPr/>
            <a:lstStyle/>
            <a:p>
              <a:pPr algn="ctr"/>
              <a:r>
                <a:rPr lang="cs-CZ" sz="2400" b="1" dirty="0">
                  <a:solidFill>
                    <a:schemeClr val="tx1">
                      <a:lumMod val="95000"/>
                      <a:lumOff val="5000"/>
                    </a:schemeClr>
                  </a:solidFill>
                  <a:latin typeface="Aptos" panose="020B0004020202020204" pitchFamily="34" charset="0"/>
                </a:rPr>
                <a:t>2</a:t>
              </a:r>
              <a:endParaRPr lang="cs-CZ" b="1" dirty="0">
                <a:solidFill>
                  <a:schemeClr val="tx1">
                    <a:lumMod val="95000"/>
                    <a:lumOff val="5000"/>
                  </a:schemeClr>
                </a:solidFill>
                <a:latin typeface="Aptos" panose="020B0004020202020204" pitchFamily="34" charset="0"/>
              </a:endParaRPr>
            </a:p>
          </p:txBody>
        </p:sp>
        <p:sp>
          <p:nvSpPr>
            <p:cNvPr id="6" name="Text 6">
              <a:extLst>
                <a:ext uri="{FF2B5EF4-FFF2-40B4-BE49-F238E27FC236}">
                  <a16:creationId xmlns:a16="http://schemas.microsoft.com/office/drawing/2014/main" id="{31D2B1E9-C1DB-995F-8D13-95D5190BCC25}"/>
                </a:ext>
              </a:extLst>
            </p:cNvPr>
            <p:cNvSpPr/>
            <p:nvPr/>
          </p:nvSpPr>
          <p:spPr>
            <a:xfrm>
              <a:off x="1196326" y="1731271"/>
              <a:ext cx="2221944" cy="360998"/>
            </a:xfrm>
            <a:prstGeom prst="rect">
              <a:avLst/>
            </a:prstGeom>
            <a:noFill/>
            <a:ln/>
          </p:spPr>
          <p:txBody>
            <a:bodyPr wrap="none" rtlCol="0" anchor="t"/>
            <a:lstStyle/>
            <a:p>
              <a:pPr marL="0" indent="0">
                <a:lnSpc>
                  <a:spcPts val="2843"/>
                </a:lnSpc>
                <a:buNone/>
              </a:pPr>
              <a:r>
                <a:rPr lang="cs-CZ" b="1" kern="0" spc="-66" dirty="0">
                  <a:solidFill>
                    <a:schemeClr val="tx1">
                      <a:lumMod val="95000"/>
                      <a:lumOff val="5000"/>
                    </a:schemeClr>
                  </a:solidFill>
                  <a:latin typeface="Aptos" panose="020B0004020202020204" pitchFamily="34" charset="0"/>
                  <a:ea typeface="Bitter" pitchFamily="34" charset="-122"/>
                  <a:cs typeface="Bitter" pitchFamily="34" charset="-120"/>
                </a:rPr>
                <a:t>Principy dědičnosti</a:t>
              </a:r>
              <a:endParaRPr lang="en-US" b="1" dirty="0">
                <a:solidFill>
                  <a:schemeClr val="tx1">
                    <a:lumMod val="95000"/>
                    <a:lumOff val="5000"/>
                  </a:schemeClr>
                </a:solidFill>
                <a:latin typeface="Aptos" panose="020B0004020202020204" pitchFamily="34" charset="0"/>
              </a:endParaRPr>
            </a:p>
          </p:txBody>
        </p:sp>
        <p:sp>
          <p:nvSpPr>
            <p:cNvPr id="7" name="Text 7">
              <a:extLst>
                <a:ext uri="{FF2B5EF4-FFF2-40B4-BE49-F238E27FC236}">
                  <a16:creationId xmlns:a16="http://schemas.microsoft.com/office/drawing/2014/main" id="{E0303F22-9700-7BDB-86C3-1A4142EFF1A7}"/>
                </a:ext>
              </a:extLst>
            </p:cNvPr>
            <p:cNvSpPr/>
            <p:nvPr/>
          </p:nvSpPr>
          <p:spPr>
            <a:xfrm>
              <a:off x="458032" y="2219636"/>
              <a:ext cx="2960237" cy="1599250"/>
            </a:xfrm>
            <a:prstGeom prst="rect">
              <a:avLst/>
            </a:prstGeom>
            <a:noFill/>
            <a:ln/>
          </p:spPr>
          <p:txBody>
            <a:bodyPr wrap="square" rtlCol="0" anchor="t"/>
            <a:lstStyle/>
            <a:p>
              <a:pPr marL="0" indent="0" algn="just">
                <a:lnSpc>
                  <a:spcPts val="3149"/>
                </a:lnSpc>
                <a:buNone/>
              </a:pPr>
              <a:r>
                <a:rPr lang="cs-CZ" sz="1400" kern="0" spc="-35" dirty="0">
                  <a:solidFill>
                    <a:schemeClr val="tx1">
                      <a:lumMod val="95000"/>
                      <a:lumOff val="5000"/>
                    </a:schemeClr>
                  </a:solidFill>
                  <a:latin typeface="Aptos" panose="020B0004020202020204" pitchFamily="34" charset="0"/>
                  <a:ea typeface="Open Sans" pitchFamily="34" charset="-122"/>
                  <a:cs typeface="Open Sans" pitchFamily="34" charset="-120"/>
                </a:rPr>
                <a:t>Studiem primární struktury můžeme lépe porozumět tomu, jak se genetická informace ukládá, replikuje a předává z jednoho pokolení na druhé</a:t>
              </a:r>
              <a:endParaRPr lang="cs-CZ" sz="1400" dirty="0">
                <a:solidFill>
                  <a:schemeClr val="tx1">
                    <a:lumMod val="95000"/>
                    <a:lumOff val="5000"/>
                  </a:schemeClr>
                </a:solidFill>
                <a:latin typeface="Aptos" panose="020B0004020202020204" pitchFamily="34" charset="0"/>
              </a:endParaRPr>
            </a:p>
          </p:txBody>
        </p:sp>
      </p:grpSp>
      <p:grpSp>
        <p:nvGrpSpPr>
          <p:cNvPr id="8" name="Skupina 7">
            <a:extLst>
              <a:ext uri="{FF2B5EF4-FFF2-40B4-BE49-F238E27FC236}">
                <a16:creationId xmlns:a16="http://schemas.microsoft.com/office/drawing/2014/main" id="{DB5076C6-A4E7-939E-88C8-0BDF37F4D402}"/>
              </a:ext>
            </a:extLst>
          </p:cNvPr>
          <p:cNvGrpSpPr/>
          <p:nvPr/>
        </p:nvGrpSpPr>
        <p:grpSpPr>
          <a:xfrm>
            <a:off x="4203536" y="3005678"/>
            <a:ext cx="3247300" cy="2773321"/>
            <a:chOff x="3956460" y="1641316"/>
            <a:chExt cx="3247300" cy="2773321"/>
          </a:xfrm>
        </p:grpSpPr>
        <p:sp>
          <p:nvSpPr>
            <p:cNvPr id="9" name="Shape 4">
              <a:extLst>
                <a:ext uri="{FF2B5EF4-FFF2-40B4-BE49-F238E27FC236}">
                  <a16:creationId xmlns:a16="http://schemas.microsoft.com/office/drawing/2014/main" id="{9BFF2E0F-ADB2-1724-E093-FEDDF9821497}"/>
                </a:ext>
              </a:extLst>
            </p:cNvPr>
            <p:cNvSpPr/>
            <p:nvPr/>
          </p:nvSpPr>
          <p:spPr>
            <a:xfrm>
              <a:off x="4026826" y="1641316"/>
              <a:ext cx="499943" cy="499943"/>
            </a:xfrm>
            <a:prstGeom prst="roundRect">
              <a:avLst>
                <a:gd name="adj" fmla="val 10974"/>
              </a:avLst>
            </a:prstGeom>
            <a:solidFill>
              <a:schemeClr val="bg1">
                <a:lumMod val="65000"/>
              </a:schemeClr>
            </a:solidFill>
            <a:ln w="7620">
              <a:noFill/>
              <a:prstDash val="solid"/>
            </a:ln>
          </p:spPr>
          <p:txBody>
            <a:bodyPr/>
            <a:lstStyle/>
            <a:p>
              <a:pPr algn="ctr"/>
              <a:r>
                <a:rPr lang="cs-CZ" sz="2400" b="1" dirty="0">
                  <a:solidFill>
                    <a:schemeClr val="tx1">
                      <a:lumMod val="95000"/>
                      <a:lumOff val="5000"/>
                    </a:schemeClr>
                  </a:solidFill>
                  <a:latin typeface="Aptos" panose="020B0004020202020204" pitchFamily="34" charset="0"/>
                </a:rPr>
                <a:t>3</a:t>
              </a:r>
              <a:endParaRPr lang="cs-CZ" b="1" dirty="0">
                <a:solidFill>
                  <a:schemeClr val="tx1">
                    <a:lumMod val="95000"/>
                    <a:lumOff val="5000"/>
                  </a:schemeClr>
                </a:solidFill>
                <a:latin typeface="Aptos" panose="020B0004020202020204" pitchFamily="34" charset="0"/>
              </a:endParaRPr>
            </a:p>
          </p:txBody>
        </p:sp>
        <p:sp>
          <p:nvSpPr>
            <p:cNvPr id="10" name="Text 6">
              <a:extLst>
                <a:ext uri="{FF2B5EF4-FFF2-40B4-BE49-F238E27FC236}">
                  <a16:creationId xmlns:a16="http://schemas.microsoft.com/office/drawing/2014/main" id="{F108300B-AC60-C8BA-78F1-39919DADDA15}"/>
                </a:ext>
              </a:extLst>
            </p:cNvPr>
            <p:cNvSpPr/>
            <p:nvPr/>
          </p:nvSpPr>
          <p:spPr>
            <a:xfrm>
              <a:off x="4694753" y="1710789"/>
              <a:ext cx="2221944" cy="360998"/>
            </a:xfrm>
            <a:prstGeom prst="rect">
              <a:avLst/>
            </a:prstGeom>
            <a:noFill/>
            <a:ln/>
          </p:spPr>
          <p:txBody>
            <a:bodyPr wrap="none" rtlCol="0" anchor="t"/>
            <a:lstStyle/>
            <a:p>
              <a:pPr marL="0" indent="0">
                <a:lnSpc>
                  <a:spcPts val="2843"/>
                </a:lnSpc>
                <a:buNone/>
              </a:pPr>
              <a:r>
                <a:rPr lang="cs-CZ" b="1" kern="0" spc="-66" dirty="0">
                  <a:solidFill>
                    <a:schemeClr val="tx1">
                      <a:lumMod val="95000"/>
                      <a:lumOff val="5000"/>
                    </a:schemeClr>
                  </a:solidFill>
                  <a:latin typeface="Aptos" panose="020B0004020202020204" pitchFamily="34" charset="0"/>
                  <a:ea typeface="Bitter" pitchFamily="34" charset="-122"/>
                  <a:cs typeface="Bitter" pitchFamily="34" charset="-120"/>
                </a:rPr>
                <a:t>Medicína</a:t>
              </a:r>
              <a:endParaRPr lang="en-US" b="1" kern="0" spc="-66" dirty="0">
                <a:solidFill>
                  <a:schemeClr val="tx1">
                    <a:lumMod val="95000"/>
                    <a:lumOff val="5000"/>
                  </a:schemeClr>
                </a:solidFill>
                <a:latin typeface="Aptos" panose="020B0004020202020204" pitchFamily="34" charset="0"/>
                <a:ea typeface="Bitter" pitchFamily="34" charset="-122"/>
                <a:cs typeface="Bitter" pitchFamily="34" charset="-120"/>
              </a:endParaRPr>
            </a:p>
            <a:p>
              <a:pPr marL="0" indent="0">
                <a:lnSpc>
                  <a:spcPts val="2843"/>
                </a:lnSpc>
                <a:buNone/>
              </a:pPr>
              <a:endParaRPr lang="en-US" b="1" dirty="0">
                <a:solidFill>
                  <a:srgbClr val="3A3D69"/>
                </a:solidFill>
                <a:latin typeface="Raleway" pitchFamily="2" charset="-18"/>
              </a:endParaRPr>
            </a:p>
          </p:txBody>
        </p:sp>
        <p:sp>
          <p:nvSpPr>
            <p:cNvPr id="11" name="Text 7">
              <a:extLst>
                <a:ext uri="{FF2B5EF4-FFF2-40B4-BE49-F238E27FC236}">
                  <a16:creationId xmlns:a16="http://schemas.microsoft.com/office/drawing/2014/main" id="{4914EFD5-26F9-C495-E7EE-A7DCC779B494}"/>
                </a:ext>
              </a:extLst>
            </p:cNvPr>
            <p:cNvSpPr/>
            <p:nvPr/>
          </p:nvSpPr>
          <p:spPr>
            <a:xfrm>
              <a:off x="3956460" y="2141258"/>
              <a:ext cx="3247300" cy="2273379"/>
            </a:xfrm>
            <a:prstGeom prst="rect">
              <a:avLst/>
            </a:prstGeom>
            <a:noFill/>
            <a:ln/>
          </p:spPr>
          <p:txBody>
            <a:bodyPr wrap="square" rtlCol="0" anchor="t"/>
            <a:lstStyle/>
            <a:p>
              <a:pPr marL="0" indent="0" algn="just">
                <a:lnSpc>
                  <a:spcPts val="3149"/>
                </a:lnSpc>
                <a:buNone/>
              </a:pPr>
              <a:r>
                <a:rPr lang="cs-CZ" sz="1400" kern="0" spc="-35" dirty="0">
                  <a:solidFill>
                    <a:schemeClr val="tx1">
                      <a:lumMod val="95000"/>
                      <a:lumOff val="5000"/>
                    </a:schemeClr>
                  </a:solidFill>
                  <a:latin typeface="Aptos" panose="020B0004020202020204" pitchFamily="34" charset="0"/>
                  <a:ea typeface="Open Sans" pitchFamily="34" charset="-122"/>
                  <a:cs typeface="Open Sans" pitchFamily="34" charset="-120"/>
                </a:rPr>
                <a:t>Genetické choroby jsou spojeny s konkrétními změnami v primární struktuře DNA. Studium těchto změn je nezbytné pro </a:t>
              </a:r>
              <a:r>
                <a:rPr lang="cs-CZ" sz="1400" b="1" kern="0" spc="-35" dirty="0">
                  <a:solidFill>
                    <a:schemeClr val="tx1">
                      <a:lumMod val="95000"/>
                      <a:lumOff val="5000"/>
                    </a:schemeClr>
                  </a:solidFill>
                  <a:latin typeface="Aptos" panose="020B0004020202020204" pitchFamily="34" charset="0"/>
                  <a:ea typeface="Open Sans" pitchFamily="34" charset="-122"/>
                  <a:cs typeface="Open Sans" pitchFamily="34" charset="-120"/>
                </a:rPr>
                <a:t>diagnostiku</a:t>
              </a:r>
              <a:r>
                <a:rPr lang="cs-CZ" sz="1400" kern="0" spc="-35" dirty="0">
                  <a:solidFill>
                    <a:schemeClr val="tx1">
                      <a:lumMod val="95000"/>
                      <a:lumOff val="5000"/>
                    </a:schemeClr>
                  </a:solidFill>
                  <a:latin typeface="Aptos" panose="020B0004020202020204" pitchFamily="34" charset="0"/>
                  <a:ea typeface="Open Sans" pitchFamily="34" charset="-122"/>
                  <a:cs typeface="Open Sans" pitchFamily="34" charset="-120"/>
                </a:rPr>
                <a:t> genetických onemocnění a vývoj </a:t>
              </a:r>
              <a:r>
                <a:rPr lang="cs-CZ" sz="1400" b="1" kern="0" spc="-35" dirty="0">
                  <a:solidFill>
                    <a:schemeClr val="tx1">
                      <a:lumMod val="95000"/>
                      <a:lumOff val="5000"/>
                    </a:schemeClr>
                  </a:solidFill>
                  <a:latin typeface="Aptos" panose="020B0004020202020204" pitchFamily="34" charset="0"/>
                  <a:ea typeface="Open Sans" pitchFamily="34" charset="-122"/>
                  <a:cs typeface="Open Sans" pitchFamily="34" charset="-120"/>
                </a:rPr>
                <a:t>léčebných</a:t>
              </a:r>
              <a:r>
                <a:rPr lang="cs-CZ" sz="1400" kern="0" spc="-35" dirty="0">
                  <a:solidFill>
                    <a:schemeClr val="tx1">
                      <a:lumMod val="95000"/>
                      <a:lumOff val="5000"/>
                    </a:schemeClr>
                  </a:solidFill>
                  <a:latin typeface="Aptos" panose="020B0004020202020204" pitchFamily="34" charset="0"/>
                  <a:ea typeface="Open Sans" pitchFamily="34" charset="-122"/>
                  <a:cs typeface="Open Sans" pitchFamily="34" charset="-120"/>
                </a:rPr>
                <a:t> postupů.</a:t>
              </a:r>
            </a:p>
          </p:txBody>
        </p:sp>
      </p:grpSp>
      <p:grpSp>
        <p:nvGrpSpPr>
          <p:cNvPr id="12" name="Skupina 11">
            <a:extLst>
              <a:ext uri="{FF2B5EF4-FFF2-40B4-BE49-F238E27FC236}">
                <a16:creationId xmlns:a16="http://schemas.microsoft.com/office/drawing/2014/main" id="{59F9C624-D925-3CE4-789A-BE9A54A0B387}"/>
              </a:ext>
            </a:extLst>
          </p:cNvPr>
          <p:cNvGrpSpPr/>
          <p:nvPr/>
        </p:nvGrpSpPr>
        <p:grpSpPr>
          <a:xfrm>
            <a:off x="7986493" y="3005678"/>
            <a:ext cx="2960238" cy="2604751"/>
            <a:chOff x="7864672" y="1668385"/>
            <a:chExt cx="2960238" cy="2604751"/>
          </a:xfrm>
        </p:grpSpPr>
        <p:sp>
          <p:nvSpPr>
            <p:cNvPr id="13" name="Shape 4">
              <a:extLst>
                <a:ext uri="{FF2B5EF4-FFF2-40B4-BE49-F238E27FC236}">
                  <a16:creationId xmlns:a16="http://schemas.microsoft.com/office/drawing/2014/main" id="{ED28DAB2-68B3-3168-2397-83AA42EDC651}"/>
                </a:ext>
              </a:extLst>
            </p:cNvPr>
            <p:cNvSpPr/>
            <p:nvPr/>
          </p:nvSpPr>
          <p:spPr>
            <a:xfrm>
              <a:off x="7935039" y="1668385"/>
              <a:ext cx="499943" cy="499943"/>
            </a:xfrm>
            <a:prstGeom prst="roundRect">
              <a:avLst>
                <a:gd name="adj" fmla="val 10974"/>
              </a:avLst>
            </a:prstGeom>
            <a:solidFill>
              <a:schemeClr val="bg1">
                <a:lumMod val="65000"/>
              </a:schemeClr>
            </a:solidFill>
            <a:ln w="7620">
              <a:noFill/>
              <a:prstDash val="solid"/>
            </a:ln>
          </p:spPr>
          <p:txBody>
            <a:bodyPr/>
            <a:lstStyle/>
            <a:p>
              <a:pPr algn="ctr"/>
              <a:r>
                <a:rPr lang="cs-CZ" sz="2400" b="1" dirty="0">
                  <a:solidFill>
                    <a:schemeClr val="tx1">
                      <a:lumMod val="95000"/>
                      <a:lumOff val="5000"/>
                    </a:schemeClr>
                  </a:solidFill>
                  <a:latin typeface="Aptos" panose="020B0004020202020204" pitchFamily="34" charset="0"/>
                </a:rPr>
                <a:t>4</a:t>
              </a:r>
              <a:endParaRPr lang="cs-CZ" b="1" dirty="0">
                <a:solidFill>
                  <a:schemeClr val="tx1">
                    <a:lumMod val="95000"/>
                    <a:lumOff val="5000"/>
                  </a:schemeClr>
                </a:solidFill>
                <a:latin typeface="Aptos" panose="020B0004020202020204" pitchFamily="34" charset="0"/>
              </a:endParaRPr>
            </a:p>
          </p:txBody>
        </p:sp>
        <p:sp>
          <p:nvSpPr>
            <p:cNvPr id="14" name="Text 6">
              <a:extLst>
                <a:ext uri="{FF2B5EF4-FFF2-40B4-BE49-F238E27FC236}">
                  <a16:creationId xmlns:a16="http://schemas.microsoft.com/office/drawing/2014/main" id="{1A989FD3-37B6-EBAF-770F-8B57BB7C533F}"/>
                </a:ext>
              </a:extLst>
            </p:cNvPr>
            <p:cNvSpPr/>
            <p:nvPr/>
          </p:nvSpPr>
          <p:spPr>
            <a:xfrm>
              <a:off x="8602966" y="1737858"/>
              <a:ext cx="2221944" cy="360998"/>
            </a:xfrm>
            <a:prstGeom prst="rect">
              <a:avLst/>
            </a:prstGeom>
            <a:noFill/>
            <a:ln/>
          </p:spPr>
          <p:txBody>
            <a:bodyPr wrap="none" rtlCol="0" anchor="t"/>
            <a:lstStyle/>
            <a:p>
              <a:pPr marL="0" indent="0">
                <a:lnSpc>
                  <a:spcPts val="2843"/>
                </a:lnSpc>
                <a:buNone/>
              </a:pPr>
              <a:r>
                <a:rPr lang="cs-CZ" b="1" kern="0" spc="-66" dirty="0">
                  <a:solidFill>
                    <a:schemeClr val="tx1">
                      <a:lumMod val="95000"/>
                      <a:lumOff val="5000"/>
                    </a:schemeClr>
                  </a:solidFill>
                  <a:latin typeface="Aptos" panose="020B0004020202020204" pitchFamily="34" charset="0"/>
                  <a:ea typeface="Bitter" pitchFamily="34" charset="-122"/>
                  <a:cs typeface="Bitter" pitchFamily="34" charset="-120"/>
                </a:rPr>
                <a:t>Genové inženýrství</a:t>
              </a:r>
              <a:endParaRPr lang="en-US" b="1" dirty="0">
                <a:solidFill>
                  <a:schemeClr val="tx1">
                    <a:lumMod val="95000"/>
                    <a:lumOff val="5000"/>
                  </a:schemeClr>
                </a:solidFill>
                <a:latin typeface="Aptos" panose="020B0004020202020204" pitchFamily="34" charset="0"/>
              </a:endParaRPr>
            </a:p>
          </p:txBody>
        </p:sp>
        <p:sp>
          <p:nvSpPr>
            <p:cNvPr id="15" name="Text 7">
              <a:extLst>
                <a:ext uri="{FF2B5EF4-FFF2-40B4-BE49-F238E27FC236}">
                  <a16:creationId xmlns:a16="http://schemas.microsoft.com/office/drawing/2014/main" id="{CF475267-CFCC-CA63-EC46-8B794A08BF20}"/>
                </a:ext>
              </a:extLst>
            </p:cNvPr>
            <p:cNvSpPr/>
            <p:nvPr/>
          </p:nvSpPr>
          <p:spPr>
            <a:xfrm>
              <a:off x="7864672" y="2168327"/>
              <a:ext cx="2960237" cy="2104809"/>
            </a:xfrm>
            <a:prstGeom prst="rect">
              <a:avLst/>
            </a:prstGeom>
            <a:noFill/>
            <a:ln/>
          </p:spPr>
          <p:txBody>
            <a:bodyPr wrap="square" rtlCol="0" anchor="t"/>
            <a:lstStyle/>
            <a:p>
              <a:pPr marL="0" indent="0" algn="just">
                <a:lnSpc>
                  <a:spcPts val="3149"/>
                </a:lnSpc>
                <a:buNone/>
              </a:pPr>
              <a:r>
                <a:rPr lang="cs-CZ" sz="1400" kern="0" spc="-35" dirty="0">
                  <a:solidFill>
                    <a:schemeClr val="tx1">
                      <a:lumMod val="95000"/>
                      <a:lumOff val="5000"/>
                    </a:schemeClr>
                  </a:solidFill>
                  <a:latin typeface="Aptos" panose="020B0004020202020204" pitchFamily="34" charset="0"/>
                  <a:ea typeface="Open Sans" pitchFamily="34" charset="-122"/>
                  <a:cs typeface="Open Sans" pitchFamily="34" charset="-120"/>
                </a:rPr>
                <a:t>Manipulace s primární strukturou DNA vede k vytvoření nových genetických konstrukcí, transgenních organismů a terapeutických postupů, jako je genová terapie.</a:t>
              </a:r>
            </a:p>
          </p:txBody>
        </p:sp>
      </p:grpSp>
      <p:grpSp>
        <p:nvGrpSpPr>
          <p:cNvPr id="16" name="Skupina 15">
            <a:extLst>
              <a:ext uri="{FF2B5EF4-FFF2-40B4-BE49-F238E27FC236}">
                <a16:creationId xmlns:a16="http://schemas.microsoft.com/office/drawing/2014/main" id="{59562E92-0157-085F-6E8D-2460515BF41F}"/>
              </a:ext>
            </a:extLst>
          </p:cNvPr>
          <p:cNvGrpSpPr/>
          <p:nvPr/>
        </p:nvGrpSpPr>
        <p:grpSpPr>
          <a:xfrm>
            <a:off x="750502" y="1284703"/>
            <a:ext cx="7806302" cy="1461977"/>
            <a:chOff x="548190" y="4250731"/>
            <a:chExt cx="7806302" cy="1461977"/>
          </a:xfrm>
        </p:grpSpPr>
        <p:sp>
          <p:nvSpPr>
            <p:cNvPr id="17" name="Shape 4">
              <a:extLst>
                <a:ext uri="{FF2B5EF4-FFF2-40B4-BE49-F238E27FC236}">
                  <a16:creationId xmlns:a16="http://schemas.microsoft.com/office/drawing/2014/main" id="{EC339FA9-B174-C10A-AC47-9FFEE36F7EFC}"/>
                </a:ext>
              </a:extLst>
            </p:cNvPr>
            <p:cNvSpPr/>
            <p:nvPr/>
          </p:nvSpPr>
          <p:spPr>
            <a:xfrm>
              <a:off x="618556" y="4250731"/>
              <a:ext cx="499943" cy="499943"/>
            </a:xfrm>
            <a:prstGeom prst="roundRect">
              <a:avLst>
                <a:gd name="adj" fmla="val 10974"/>
              </a:avLst>
            </a:prstGeom>
            <a:solidFill>
              <a:schemeClr val="bg1">
                <a:lumMod val="65000"/>
              </a:schemeClr>
            </a:solidFill>
            <a:ln w="7620">
              <a:noFill/>
              <a:prstDash val="solid"/>
            </a:ln>
          </p:spPr>
          <p:txBody>
            <a:bodyPr/>
            <a:lstStyle/>
            <a:p>
              <a:pPr algn="ctr"/>
              <a:r>
                <a:rPr lang="cs-CZ" sz="2400" b="1" dirty="0">
                  <a:solidFill>
                    <a:schemeClr val="tx1">
                      <a:lumMod val="95000"/>
                      <a:lumOff val="5000"/>
                    </a:schemeClr>
                  </a:solidFill>
                  <a:latin typeface="Aptos" panose="020B0004020202020204" pitchFamily="34" charset="0"/>
                </a:rPr>
                <a:t>1</a:t>
              </a:r>
              <a:endParaRPr lang="cs-CZ" b="1" dirty="0">
                <a:solidFill>
                  <a:schemeClr val="tx1">
                    <a:lumMod val="95000"/>
                    <a:lumOff val="5000"/>
                  </a:schemeClr>
                </a:solidFill>
                <a:latin typeface="Aptos" panose="020B0004020202020204" pitchFamily="34" charset="0"/>
              </a:endParaRPr>
            </a:p>
          </p:txBody>
        </p:sp>
        <p:sp>
          <p:nvSpPr>
            <p:cNvPr id="18" name="Text 6">
              <a:extLst>
                <a:ext uri="{FF2B5EF4-FFF2-40B4-BE49-F238E27FC236}">
                  <a16:creationId xmlns:a16="http://schemas.microsoft.com/office/drawing/2014/main" id="{F408DAE0-108B-F1B5-4540-B3FF24F79451}"/>
                </a:ext>
              </a:extLst>
            </p:cNvPr>
            <p:cNvSpPr/>
            <p:nvPr/>
          </p:nvSpPr>
          <p:spPr>
            <a:xfrm>
              <a:off x="1286483" y="4320204"/>
              <a:ext cx="2221944" cy="360998"/>
            </a:xfrm>
            <a:prstGeom prst="rect">
              <a:avLst/>
            </a:prstGeom>
            <a:noFill/>
            <a:ln/>
          </p:spPr>
          <p:txBody>
            <a:bodyPr wrap="none" rtlCol="0" anchor="t"/>
            <a:lstStyle/>
            <a:p>
              <a:pPr marL="0" indent="0">
                <a:lnSpc>
                  <a:spcPts val="2843"/>
                </a:lnSpc>
                <a:buNone/>
              </a:pPr>
              <a:r>
                <a:rPr lang="cs-CZ" sz="2000" b="1" kern="0" spc="-66" dirty="0">
                  <a:solidFill>
                    <a:schemeClr val="tx1">
                      <a:lumMod val="95000"/>
                      <a:lumOff val="5000"/>
                    </a:schemeClr>
                  </a:solidFill>
                  <a:latin typeface="Aptos" panose="020B0004020202020204" pitchFamily="34" charset="0"/>
                  <a:ea typeface="Bitter" pitchFamily="34" charset="-122"/>
                  <a:cs typeface="Bitter" pitchFamily="34" charset="-120"/>
                </a:rPr>
                <a:t>Výjimečnost</a:t>
              </a:r>
              <a:endParaRPr lang="en-US" sz="2000" b="1" dirty="0">
                <a:solidFill>
                  <a:schemeClr val="tx1">
                    <a:lumMod val="95000"/>
                    <a:lumOff val="5000"/>
                  </a:schemeClr>
                </a:solidFill>
                <a:latin typeface="Aptos" panose="020B0004020202020204" pitchFamily="34" charset="0"/>
              </a:endParaRPr>
            </a:p>
          </p:txBody>
        </p:sp>
        <p:sp>
          <p:nvSpPr>
            <p:cNvPr id="19" name="Text 7">
              <a:extLst>
                <a:ext uri="{FF2B5EF4-FFF2-40B4-BE49-F238E27FC236}">
                  <a16:creationId xmlns:a16="http://schemas.microsoft.com/office/drawing/2014/main" id="{369443AB-EA5A-35A2-FB24-6F5FDECCD624}"/>
                </a:ext>
              </a:extLst>
            </p:cNvPr>
            <p:cNvSpPr/>
            <p:nvPr/>
          </p:nvSpPr>
          <p:spPr>
            <a:xfrm>
              <a:off x="548190" y="4750674"/>
              <a:ext cx="7806302" cy="962034"/>
            </a:xfrm>
            <a:prstGeom prst="rect">
              <a:avLst/>
            </a:prstGeom>
            <a:noFill/>
            <a:ln/>
          </p:spPr>
          <p:txBody>
            <a:bodyPr wrap="square" rtlCol="0" anchor="t"/>
            <a:lstStyle/>
            <a:p>
              <a:pPr marL="0" indent="0" algn="just">
                <a:lnSpc>
                  <a:spcPts val="3149"/>
                </a:lnSpc>
                <a:buNone/>
              </a:pPr>
              <a:r>
                <a:rPr lang="cs-CZ" sz="1600" kern="0" spc="-35" dirty="0">
                  <a:solidFill>
                    <a:schemeClr val="tx1">
                      <a:lumMod val="95000"/>
                      <a:lumOff val="5000"/>
                    </a:schemeClr>
                  </a:solidFill>
                  <a:latin typeface="Aptos" panose="020B0004020202020204" pitchFamily="34" charset="0"/>
                  <a:ea typeface="Open Sans" pitchFamily="34" charset="-122"/>
                  <a:cs typeface="Open Sans" pitchFamily="34" charset="-120"/>
                </a:rPr>
                <a:t>Genom každého člověka je </a:t>
              </a:r>
              <a:r>
                <a:rPr lang="cs-CZ" sz="1600" b="1" kern="0" spc="-35" dirty="0">
                  <a:solidFill>
                    <a:schemeClr val="tx1">
                      <a:lumMod val="95000"/>
                      <a:lumOff val="5000"/>
                    </a:schemeClr>
                  </a:solidFill>
                  <a:latin typeface="Aptos" panose="020B0004020202020204" pitchFamily="34" charset="0"/>
                  <a:ea typeface="Open Sans" pitchFamily="34" charset="-122"/>
                  <a:cs typeface="Open Sans" pitchFamily="34" charset="-120"/>
                </a:rPr>
                <a:t>unikátní </a:t>
              </a:r>
              <a:r>
                <a:rPr lang="cs-CZ" sz="1600" kern="0" spc="-35" dirty="0">
                  <a:solidFill>
                    <a:schemeClr val="tx1">
                      <a:lumMod val="95000"/>
                      <a:lumOff val="5000"/>
                    </a:schemeClr>
                  </a:solidFill>
                  <a:latin typeface="Aptos" panose="020B0004020202020204" pitchFamily="34" charset="0"/>
                  <a:ea typeface="Open Sans" pitchFamily="34" charset="-122"/>
                  <a:cs typeface="Open Sans" pitchFamily="34" charset="-120"/>
                </a:rPr>
                <a:t>(99,9 % genetického materiálu sdílíme, 0,1 % unikátní). Studium DNA a její primární struktury je klíčové pro </a:t>
              </a:r>
              <a:r>
                <a:rPr lang="cs-CZ" sz="1600" b="1" kern="0" spc="-35" dirty="0">
                  <a:solidFill>
                    <a:schemeClr val="tx1">
                      <a:lumMod val="95000"/>
                      <a:lumOff val="5000"/>
                    </a:schemeClr>
                  </a:solidFill>
                  <a:latin typeface="Aptos" panose="020B0004020202020204" pitchFamily="34" charset="0"/>
                  <a:ea typeface="Open Sans" pitchFamily="34" charset="-122"/>
                  <a:cs typeface="Open Sans" pitchFamily="34" charset="-120"/>
                </a:rPr>
                <a:t>forenzní vědu </a:t>
              </a:r>
              <a:r>
                <a:rPr lang="cs-CZ" sz="1600" kern="0" spc="-35" dirty="0">
                  <a:solidFill>
                    <a:schemeClr val="tx1">
                      <a:lumMod val="95000"/>
                      <a:lumOff val="5000"/>
                    </a:schemeClr>
                  </a:solidFill>
                  <a:latin typeface="Aptos" panose="020B0004020202020204" pitchFamily="34" charset="0"/>
                  <a:ea typeface="Open Sans" pitchFamily="34" charset="-122"/>
                  <a:cs typeface="Open Sans" pitchFamily="34" charset="-120"/>
                </a:rPr>
                <a:t>a </a:t>
              </a:r>
              <a:r>
                <a:rPr lang="cs-CZ" sz="1600" b="1" kern="0" spc="-35" dirty="0">
                  <a:solidFill>
                    <a:schemeClr val="tx1">
                      <a:lumMod val="95000"/>
                      <a:lumOff val="5000"/>
                    </a:schemeClr>
                  </a:solidFill>
                  <a:latin typeface="Aptos" panose="020B0004020202020204" pitchFamily="34" charset="0"/>
                  <a:ea typeface="Open Sans" pitchFamily="34" charset="-122"/>
                  <a:cs typeface="Open Sans" pitchFamily="34" charset="-120"/>
                </a:rPr>
                <a:t>identifikaci</a:t>
              </a:r>
              <a:r>
                <a:rPr lang="cs-CZ" sz="1600" kern="0" spc="-35" dirty="0">
                  <a:solidFill>
                    <a:schemeClr val="tx1">
                      <a:lumMod val="95000"/>
                      <a:lumOff val="5000"/>
                    </a:schemeClr>
                  </a:solidFill>
                  <a:latin typeface="Aptos" panose="020B0004020202020204" pitchFamily="34" charset="0"/>
                  <a:ea typeface="Open Sans" pitchFamily="34" charset="-122"/>
                  <a:cs typeface="Open Sans" pitchFamily="34" charset="-120"/>
                </a:rPr>
                <a:t> osob.</a:t>
              </a:r>
              <a:endParaRPr lang="cs-CZ" sz="1600" dirty="0">
                <a:solidFill>
                  <a:schemeClr val="tx1">
                    <a:lumMod val="95000"/>
                    <a:lumOff val="5000"/>
                  </a:schemeClr>
                </a:solidFill>
                <a:latin typeface="Aptos" panose="020B0004020202020204" pitchFamily="34" charset="0"/>
              </a:endParaRPr>
            </a:p>
          </p:txBody>
        </p:sp>
      </p:grpSp>
      <p:sp>
        <p:nvSpPr>
          <p:cNvPr id="20" name="Shape 4">
            <a:extLst>
              <a:ext uri="{FF2B5EF4-FFF2-40B4-BE49-F238E27FC236}">
                <a16:creationId xmlns:a16="http://schemas.microsoft.com/office/drawing/2014/main" id="{C824333B-E724-4137-EC27-5C1F1438490E}"/>
              </a:ext>
            </a:extLst>
          </p:cNvPr>
          <p:cNvSpPr/>
          <p:nvPr/>
        </p:nvSpPr>
        <p:spPr>
          <a:xfrm>
            <a:off x="820867" y="5995328"/>
            <a:ext cx="285123" cy="308833"/>
          </a:xfrm>
          <a:prstGeom prst="roundRect">
            <a:avLst>
              <a:gd name="adj" fmla="val 10974"/>
            </a:avLst>
          </a:prstGeom>
          <a:solidFill>
            <a:schemeClr val="bg1">
              <a:lumMod val="65000"/>
            </a:schemeClr>
          </a:solidFill>
          <a:ln w="7620">
            <a:noFill/>
            <a:prstDash val="solid"/>
          </a:ln>
        </p:spPr>
        <p:txBody>
          <a:bodyPr/>
          <a:lstStyle/>
          <a:p>
            <a:pPr algn="ctr"/>
            <a:r>
              <a:rPr lang="cs-CZ" sz="1400" b="1" dirty="0">
                <a:solidFill>
                  <a:schemeClr val="tx1">
                    <a:lumMod val="95000"/>
                    <a:lumOff val="5000"/>
                  </a:schemeClr>
                </a:solidFill>
                <a:latin typeface="Aptos" panose="020B0004020202020204" pitchFamily="34" charset="0"/>
              </a:rPr>
              <a:t>5</a:t>
            </a:r>
            <a:endParaRPr lang="cs-CZ" b="1" dirty="0">
              <a:solidFill>
                <a:schemeClr val="tx1">
                  <a:lumMod val="95000"/>
                  <a:lumOff val="5000"/>
                </a:schemeClr>
              </a:solidFill>
              <a:latin typeface="Aptos" panose="020B0004020202020204" pitchFamily="34" charset="0"/>
            </a:endParaRPr>
          </a:p>
        </p:txBody>
      </p:sp>
      <p:sp>
        <p:nvSpPr>
          <p:cNvPr id="21" name="Shape 4">
            <a:extLst>
              <a:ext uri="{FF2B5EF4-FFF2-40B4-BE49-F238E27FC236}">
                <a16:creationId xmlns:a16="http://schemas.microsoft.com/office/drawing/2014/main" id="{D56B8625-7457-2907-A8AC-81F01BA1E3C5}"/>
              </a:ext>
            </a:extLst>
          </p:cNvPr>
          <p:cNvSpPr/>
          <p:nvPr/>
        </p:nvSpPr>
        <p:spPr>
          <a:xfrm>
            <a:off x="3568175" y="5992895"/>
            <a:ext cx="285123" cy="308833"/>
          </a:xfrm>
          <a:prstGeom prst="roundRect">
            <a:avLst>
              <a:gd name="adj" fmla="val 10974"/>
            </a:avLst>
          </a:prstGeom>
          <a:solidFill>
            <a:schemeClr val="bg1">
              <a:lumMod val="65000"/>
            </a:schemeClr>
          </a:solidFill>
          <a:ln w="7620">
            <a:noFill/>
            <a:prstDash val="solid"/>
          </a:ln>
        </p:spPr>
        <p:txBody>
          <a:bodyPr/>
          <a:lstStyle/>
          <a:p>
            <a:pPr algn="ctr"/>
            <a:r>
              <a:rPr lang="cs-CZ" sz="1400" b="1" dirty="0">
                <a:solidFill>
                  <a:schemeClr val="tx1">
                    <a:lumMod val="95000"/>
                    <a:lumOff val="5000"/>
                  </a:schemeClr>
                </a:solidFill>
                <a:latin typeface="Aptos" panose="020B0004020202020204" pitchFamily="34" charset="0"/>
              </a:rPr>
              <a:t>6</a:t>
            </a:r>
            <a:endParaRPr lang="cs-CZ" b="1" dirty="0">
              <a:solidFill>
                <a:schemeClr val="tx1">
                  <a:lumMod val="95000"/>
                  <a:lumOff val="5000"/>
                </a:schemeClr>
              </a:solidFill>
              <a:latin typeface="Aptos" panose="020B0004020202020204" pitchFamily="34" charset="0"/>
            </a:endParaRPr>
          </a:p>
        </p:txBody>
      </p:sp>
      <p:sp>
        <p:nvSpPr>
          <p:cNvPr id="22" name="Shape 4">
            <a:extLst>
              <a:ext uri="{FF2B5EF4-FFF2-40B4-BE49-F238E27FC236}">
                <a16:creationId xmlns:a16="http://schemas.microsoft.com/office/drawing/2014/main" id="{3A79E3FF-A797-9C5B-5C99-A7A0D93AD8FE}"/>
              </a:ext>
            </a:extLst>
          </p:cNvPr>
          <p:cNvSpPr/>
          <p:nvPr/>
        </p:nvSpPr>
        <p:spPr>
          <a:xfrm>
            <a:off x="7216673" y="5992893"/>
            <a:ext cx="285123" cy="308833"/>
          </a:xfrm>
          <a:prstGeom prst="roundRect">
            <a:avLst>
              <a:gd name="adj" fmla="val 10974"/>
            </a:avLst>
          </a:prstGeom>
          <a:solidFill>
            <a:schemeClr val="bg1">
              <a:lumMod val="65000"/>
            </a:schemeClr>
          </a:solidFill>
          <a:ln w="7620">
            <a:noFill/>
            <a:prstDash val="solid"/>
          </a:ln>
        </p:spPr>
        <p:txBody>
          <a:bodyPr/>
          <a:lstStyle/>
          <a:p>
            <a:pPr algn="ctr"/>
            <a:r>
              <a:rPr lang="cs-CZ" sz="1400" b="1" dirty="0">
                <a:solidFill>
                  <a:schemeClr val="tx1">
                    <a:lumMod val="95000"/>
                    <a:lumOff val="5000"/>
                  </a:schemeClr>
                </a:solidFill>
                <a:latin typeface="Aptos" panose="020B0004020202020204" pitchFamily="34" charset="0"/>
              </a:rPr>
              <a:t>7</a:t>
            </a:r>
            <a:endParaRPr lang="cs-CZ" b="1" dirty="0">
              <a:solidFill>
                <a:schemeClr val="tx1">
                  <a:lumMod val="95000"/>
                  <a:lumOff val="5000"/>
                </a:schemeClr>
              </a:solidFill>
              <a:latin typeface="Aptos" panose="020B0004020202020204" pitchFamily="34" charset="0"/>
            </a:endParaRPr>
          </a:p>
        </p:txBody>
      </p:sp>
      <p:sp>
        <p:nvSpPr>
          <p:cNvPr id="23" name="Shape 4">
            <a:extLst>
              <a:ext uri="{FF2B5EF4-FFF2-40B4-BE49-F238E27FC236}">
                <a16:creationId xmlns:a16="http://schemas.microsoft.com/office/drawing/2014/main" id="{0B54584D-DBDF-89C6-C244-49395E855124}"/>
              </a:ext>
            </a:extLst>
          </p:cNvPr>
          <p:cNvSpPr/>
          <p:nvPr/>
        </p:nvSpPr>
        <p:spPr>
          <a:xfrm>
            <a:off x="9994213" y="5992894"/>
            <a:ext cx="285123" cy="308833"/>
          </a:xfrm>
          <a:prstGeom prst="roundRect">
            <a:avLst>
              <a:gd name="adj" fmla="val 10974"/>
            </a:avLst>
          </a:prstGeom>
          <a:solidFill>
            <a:schemeClr val="bg1">
              <a:lumMod val="65000"/>
            </a:schemeClr>
          </a:solidFill>
          <a:ln w="7620">
            <a:noFill/>
            <a:prstDash val="solid"/>
          </a:ln>
        </p:spPr>
        <p:txBody>
          <a:bodyPr/>
          <a:lstStyle/>
          <a:p>
            <a:pPr algn="ctr"/>
            <a:r>
              <a:rPr lang="cs-CZ" sz="1400" b="1" dirty="0">
                <a:solidFill>
                  <a:schemeClr val="tx1">
                    <a:lumMod val="95000"/>
                    <a:lumOff val="5000"/>
                  </a:schemeClr>
                </a:solidFill>
                <a:latin typeface="Aptos" panose="020B0004020202020204" pitchFamily="34" charset="0"/>
              </a:rPr>
              <a:t>8</a:t>
            </a:r>
            <a:endParaRPr lang="cs-CZ" b="1" dirty="0">
              <a:solidFill>
                <a:schemeClr val="tx1">
                  <a:lumMod val="95000"/>
                  <a:lumOff val="5000"/>
                </a:schemeClr>
              </a:solidFill>
              <a:latin typeface="Aptos" panose="020B0004020202020204" pitchFamily="34" charset="0"/>
            </a:endParaRPr>
          </a:p>
        </p:txBody>
      </p:sp>
      <p:pic>
        <p:nvPicPr>
          <p:cNvPr id="25" name="Obrázek 24" descr="Obsah obrázku klipart, kreslené, ilustrace, kresba&#10;&#10;Popis byl vytvořen automaticky">
            <a:extLst>
              <a:ext uri="{FF2B5EF4-FFF2-40B4-BE49-F238E27FC236}">
                <a16:creationId xmlns:a16="http://schemas.microsoft.com/office/drawing/2014/main" id="{02F28A2F-ECE8-F68A-1A15-421F2FBDF951}"/>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8495401" y="1215858"/>
            <a:ext cx="3012801" cy="1691940"/>
          </a:xfrm>
          <a:prstGeom prst="rect">
            <a:avLst/>
          </a:prstGeom>
        </p:spPr>
      </p:pic>
    </p:spTree>
    <p:extLst>
      <p:ext uri="{BB962C8B-B14F-4D97-AF65-F5344CB8AC3E}">
        <p14:creationId xmlns:p14="http://schemas.microsoft.com/office/powerpoint/2010/main" val="428483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0" grpId="0" animBg="1"/>
      <p:bldP spid="21"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73F17A1-35C8-36A0-79EB-98D797732A64}"/>
              </a:ext>
            </a:extLst>
          </p:cNvPr>
          <p:cNvSpPr txBox="1"/>
          <p:nvPr/>
        </p:nvSpPr>
        <p:spPr>
          <a:xfrm>
            <a:off x="557348" y="1271855"/>
            <a:ext cx="10967901" cy="1298882"/>
          </a:xfrm>
          <a:prstGeom prst="rect">
            <a:avLst/>
          </a:prstGeom>
          <a:noFill/>
        </p:spPr>
        <p:txBody>
          <a:bodyPr wrap="square">
            <a:spAutoFit/>
          </a:bodyPr>
          <a:lstStyle/>
          <a:p>
            <a:pPr algn="just">
              <a:lnSpc>
                <a:spcPct val="150000"/>
              </a:lnSpc>
            </a:pPr>
            <a:r>
              <a:rPr lang="cs-CZ" dirty="0">
                <a:latin typeface="Aptos" panose="020B0004020202020204" pitchFamily="34" charset="0"/>
              </a:rPr>
              <a:t>Genomická data jsou soubory informací získaných z analýzy genetického materiálu (DNA nebo RNA) organismu. Tato data obsahují podrobné informace o </a:t>
            </a:r>
            <a:r>
              <a:rPr lang="cs-CZ" b="1" dirty="0">
                <a:latin typeface="Aptos" panose="020B0004020202020204" pitchFamily="34" charset="0"/>
              </a:rPr>
              <a:t>struktuře, sekvenci a funkci </a:t>
            </a:r>
            <a:r>
              <a:rPr lang="cs-CZ" dirty="0">
                <a:latin typeface="Aptos" panose="020B0004020202020204" pitchFamily="34" charset="0"/>
              </a:rPr>
              <a:t>genů a dalších genetických elementů v genomu daného organismu. Genomická data mohou zahrnovat následující informace:</a:t>
            </a:r>
          </a:p>
        </p:txBody>
      </p:sp>
      <p:sp>
        <p:nvSpPr>
          <p:cNvPr id="6" name="TextovéPole 5">
            <a:extLst>
              <a:ext uri="{FF2B5EF4-FFF2-40B4-BE49-F238E27FC236}">
                <a16:creationId xmlns:a16="http://schemas.microsoft.com/office/drawing/2014/main" id="{0DC45336-20EB-C447-4C6C-B57DC699BB2E}"/>
              </a:ext>
            </a:extLst>
          </p:cNvPr>
          <p:cNvSpPr txBox="1"/>
          <p:nvPr/>
        </p:nvSpPr>
        <p:spPr>
          <a:xfrm>
            <a:off x="455690" y="292216"/>
            <a:ext cx="10782285" cy="769441"/>
          </a:xfrm>
          <a:prstGeom prst="rect">
            <a:avLst/>
          </a:prstGeom>
          <a:noFill/>
        </p:spPr>
        <p:txBody>
          <a:bodyPr wrap="square">
            <a:spAutoFit/>
          </a:bodyPr>
          <a:lstStyle/>
          <a:p>
            <a:r>
              <a:rPr lang="cs-CZ" sz="4400" b="1" dirty="0">
                <a:latin typeface="Aptos" panose="020B0004020202020204" pitchFamily="34" charset="0"/>
              </a:rPr>
              <a:t>Co jsou tedy genomická data?</a:t>
            </a:r>
            <a:endParaRPr lang="cs-CZ" sz="1600" dirty="0">
              <a:latin typeface="Aptos" panose="020B0004020202020204" pitchFamily="34" charset="0"/>
            </a:endParaRPr>
          </a:p>
        </p:txBody>
      </p:sp>
      <p:sp>
        <p:nvSpPr>
          <p:cNvPr id="7" name="TextovéPole 6">
            <a:extLst>
              <a:ext uri="{FF2B5EF4-FFF2-40B4-BE49-F238E27FC236}">
                <a16:creationId xmlns:a16="http://schemas.microsoft.com/office/drawing/2014/main" id="{534C330B-14F4-A53D-F497-F52A3CB17B46}"/>
              </a:ext>
            </a:extLst>
          </p:cNvPr>
          <p:cNvSpPr txBox="1"/>
          <p:nvPr/>
        </p:nvSpPr>
        <p:spPr>
          <a:xfrm>
            <a:off x="557351" y="2747669"/>
            <a:ext cx="10967898" cy="3735446"/>
          </a:xfrm>
          <a:prstGeom prst="rect">
            <a:avLst/>
          </a:prstGeom>
          <a:noFill/>
        </p:spPr>
        <p:txBody>
          <a:bodyPr wrap="square" rtlCol="0">
            <a:spAutoFit/>
          </a:bodyPr>
          <a:lstStyle/>
          <a:p>
            <a:pPr algn="just">
              <a:lnSpc>
                <a:spcPct val="200000"/>
              </a:lnSpc>
              <a:buFont typeface="+mj-lt"/>
              <a:buAutoNum type="arabicPeriod"/>
            </a:pPr>
            <a:r>
              <a:rPr lang="cs-CZ" sz="1200" b="1" dirty="0">
                <a:latin typeface="Aptos" panose="020B0004020202020204" pitchFamily="34" charset="0"/>
              </a:rPr>
              <a:t>Sekvence DNA</a:t>
            </a:r>
            <a:r>
              <a:rPr lang="cs-CZ" sz="1200" dirty="0">
                <a:latin typeface="Aptos" panose="020B0004020202020204" pitchFamily="34" charset="0"/>
              </a:rPr>
              <a:t>: Pořadí nukleotidů (A, C, G, T) v molekule DNA. Sekvence DNA umožňují identifikovat geny, regulační sekvence a další důležité úseky DNA.</a:t>
            </a:r>
          </a:p>
          <a:p>
            <a:pPr algn="just">
              <a:lnSpc>
                <a:spcPct val="200000"/>
              </a:lnSpc>
              <a:buFont typeface="+mj-lt"/>
              <a:buAutoNum type="arabicPeriod"/>
            </a:pPr>
            <a:r>
              <a:rPr lang="cs-CZ" sz="1200" b="1" dirty="0">
                <a:latin typeface="Aptos" panose="020B0004020202020204" pitchFamily="34" charset="0"/>
              </a:rPr>
              <a:t>Geny</a:t>
            </a:r>
            <a:r>
              <a:rPr lang="cs-CZ" sz="1200" dirty="0">
                <a:latin typeface="Aptos" panose="020B0004020202020204" pitchFamily="34" charset="0"/>
              </a:rPr>
              <a:t>: Genomická data obsahují informace o umístění a struktuře genů v genomu. Identifikujeme, jaký protein nebo RNA každý gen kóduje, a jakým způsobem může ovlivnit funkci organismu.</a:t>
            </a:r>
          </a:p>
          <a:p>
            <a:pPr algn="just">
              <a:lnSpc>
                <a:spcPct val="200000"/>
              </a:lnSpc>
              <a:buFont typeface="+mj-lt"/>
              <a:buAutoNum type="arabicPeriod"/>
            </a:pPr>
            <a:r>
              <a:rPr lang="cs-CZ" sz="1200" b="1" dirty="0">
                <a:latin typeface="Aptos" panose="020B0004020202020204" pitchFamily="34" charset="0"/>
              </a:rPr>
              <a:t>Genetické varianty</a:t>
            </a:r>
            <a:r>
              <a:rPr lang="cs-CZ" sz="1200" dirty="0">
                <a:latin typeface="Aptos" panose="020B0004020202020204" pitchFamily="34" charset="0"/>
              </a:rPr>
              <a:t>: Změny v sekvenci DNA, jako jsou </a:t>
            </a:r>
            <a:r>
              <a:rPr lang="cs-CZ" sz="1200" dirty="0" err="1">
                <a:latin typeface="Aptos" panose="020B0004020202020204" pitchFamily="34" charset="0"/>
              </a:rPr>
              <a:t>jednonukleotidové</a:t>
            </a:r>
            <a:r>
              <a:rPr lang="cs-CZ" sz="1200" dirty="0">
                <a:latin typeface="Aptos" panose="020B0004020202020204" pitchFamily="34" charset="0"/>
              </a:rPr>
              <a:t> polymorfismy (SNP), delece, inzerce a další mutace. Genomická data obsahují informace o těchto variantách, které mohou mít význam pro dědičnost, vývoj chorob a individuální rozdíly mezi lidmi.</a:t>
            </a:r>
          </a:p>
          <a:p>
            <a:pPr algn="just">
              <a:lnSpc>
                <a:spcPct val="200000"/>
              </a:lnSpc>
              <a:buFont typeface="+mj-lt"/>
              <a:buAutoNum type="arabicPeriod"/>
            </a:pPr>
            <a:r>
              <a:rPr lang="cs-CZ" sz="1200" b="1" dirty="0">
                <a:latin typeface="Aptos" panose="020B0004020202020204" pitchFamily="34" charset="0"/>
              </a:rPr>
              <a:t>Genová exprese</a:t>
            </a:r>
            <a:r>
              <a:rPr lang="cs-CZ" sz="1200" dirty="0">
                <a:latin typeface="Aptos" panose="020B0004020202020204" pitchFamily="34" charset="0"/>
              </a:rPr>
              <a:t>: Informace aktuální aktivaci genů a jak se projevují prostřednictvím produkce proteinů nebo RNA molekul. To umožňuje studovat, jaké geny jsou zapojeny do různých biologických procesů a jak mohou být ovlivněny různými podmínkami.</a:t>
            </a:r>
          </a:p>
          <a:p>
            <a:pPr algn="just">
              <a:lnSpc>
                <a:spcPct val="200000"/>
              </a:lnSpc>
              <a:buFont typeface="+mj-lt"/>
              <a:buAutoNum type="arabicPeriod"/>
            </a:pPr>
            <a:r>
              <a:rPr lang="cs-CZ" sz="1200" b="1" dirty="0">
                <a:latin typeface="Aptos" panose="020B0004020202020204" pitchFamily="34" charset="0"/>
              </a:rPr>
              <a:t>Struktura chromozomů</a:t>
            </a:r>
            <a:r>
              <a:rPr lang="cs-CZ" sz="1200" dirty="0">
                <a:latin typeface="Aptos" panose="020B0004020202020204" pitchFamily="34" charset="0"/>
              </a:rPr>
              <a:t>: Data mohou obsahovat informace o uspořádání chromozomů v jádře buňky, což je důležité pro studium chromozomálních abnormalit a genetických onemocnění.</a:t>
            </a:r>
          </a:p>
          <a:p>
            <a:pPr algn="just">
              <a:lnSpc>
                <a:spcPct val="200000"/>
              </a:lnSpc>
              <a:buFont typeface="+mj-lt"/>
              <a:buAutoNum type="arabicPeriod"/>
            </a:pPr>
            <a:r>
              <a:rPr lang="cs-CZ" sz="1200" b="1" dirty="0">
                <a:latin typeface="Aptos" panose="020B0004020202020204" pitchFamily="34" charset="0"/>
              </a:rPr>
              <a:t>Mikrobiom</a:t>
            </a:r>
            <a:r>
              <a:rPr lang="cs-CZ" sz="1200" dirty="0">
                <a:latin typeface="Aptos" panose="020B0004020202020204" pitchFamily="34" charset="0"/>
              </a:rPr>
              <a:t>: Analýza genetického materiálu mikroorganismů v rámci lidského těla – zastoupení a funkce/vliv těchto mikroorganismů.</a:t>
            </a:r>
            <a:endParaRPr lang="cs-CZ" sz="1200" dirty="0"/>
          </a:p>
        </p:txBody>
      </p:sp>
    </p:spTree>
    <p:extLst>
      <p:ext uri="{BB962C8B-B14F-4D97-AF65-F5344CB8AC3E}">
        <p14:creationId xmlns:p14="http://schemas.microsoft.com/office/powerpoint/2010/main" val="15368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3750277-784C-5EC2-46A7-E5594667912D}"/>
              </a:ext>
            </a:extLst>
          </p:cNvPr>
          <p:cNvSpPr txBox="1"/>
          <p:nvPr/>
        </p:nvSpPr>
        <p:spPr>
          <a:xfrm>
            <a:off x="455690" y="292216"/>
            <a:ext cx="10782285" cy="769441"/>
          </a:xfrm>
          <a:prstGeom prst="rect">
            <a:avLst/>
          </a:prstGeom>
          <a:noFill/>
        </p:spPr>
        <p:txBody>
          <a:bodyPr wrap="square">
            <a:spAutoFit/>
          </a:bodyPr>
          <a:lstStyle/>
          <a:p>
            <a:r>
              <a:rPr lang="cs-CZ" sz="4400" b="1" dirty="0" err="1">
                <a:latin typeface="Aptos" panose="020B0004020202020204" pitchFamily="34" charset="0"/>
              </a:rPr>
              <a:t>The</a:t>
            </a:r>
            <a:r>
              <a:rPr lang="cs-CZ" sz="4400" b="1" dirty="0">
                <a:latin typeface="Aptos" panose="020B0004020202020204" pitchFamily="34" charset="0"/>
              </a:rPr>
              <a:t> </a:t>
            </a:r>
            <a:r>
              <a:rPr lang="cs-CZ" sz="4400" b="1" dirty="0" err="1">
                <a:latin typeface="Aptos" panose="020B0004020202020204" pitchFamily="34" charset="0"/>
              </a:rPr>
              <a:t>Human</a:t>
            </a:r>
            <a:r>
              <a:rPr lang="cs-CZ" sz="4400" b="1" dirty="0">
                <a:latin typeface="Aptos" panose="020B0004020202020204" pitchFamily="34" charset="0"/>
              </a:rPr>
              <a:t> Genome Project </a:t>
            </a:r>
            <a:endParaRPr lang="cs-CZ" sz="1600" dirty="0">
              <a:latin typeface="Aptos" panose="020B0004020202020204" pitchFamily="34" charset="0"/>
            </a:endParaRPr>
          </a:p>
        </p:txBody>
      </p:sp>
      <p:sp>
        <p:nvSpPr>
          <p:cNvPr id="9" name="TextovéPole 8">
            <a:extLst>
              <a:ext uri="{FF2B5EF4-FFF2-40B4-BE49-F238E27FC236}">
                <a16:creationId xmlns:a16="http://schemas.microsoft.com/office/drawing/2014/main" id="{F5BDED98-01DB-B0A2-0B72-518D13306733}"/>
              </a:ext>
            </a:extLst>
          </p:cNvPr>
          <p:cNvSpPr txBox="1"/>
          <p:nvPr/>
        </p:nvSpPr>
        <p:spPr>
          <a:xfrm>
            <a:off x="455690" y="1237728"/>
            <a:ext cx="11282654" cy="923330"/>
          </a:xfrm>
          <a:prstGeom prst="rect">
            <a:avLst/>
          </a:prstGeom>
          <a:noFill/>
        </p:spPr>
        <p:txBody>
          <a:bodyPr wrap="square">
            <a:spAutoFit/>
          </a:bodyPr>
          <a:lstStyle/>
          <a:p>
            <a:pPr algn="just"/>
            <a:r>
              <a:rPr lang="cs-CZ" dirty="0" err="1"/>
              <a:t>Human</a:t>
            </a:r>
            <a:r>
              <a:rPr lang="cs-CZ" dirty="0"/>
              <a:t> Genome Project měl za cíl zmapovat a rozluštit celý lidský genom. Projekt byl zahájen v roce </a:t>
            </a:r>
            <a:r>
              <a:rPr lang="cs-CZ" b="1" dirty="0"/>
              <a:t>1990</a:t>
            </a:r>
            <a:r>
              <a:rPr lang="cs-CZ" dirty="0"/>
              <a:t> a oficiálně dokončen v roce </a:t>
            </a:r>
            <a:r>
              <a:rPr lang="cs-CZ" b="1" dirty="0"/>
              <a:t>2003</a:t>
            </a:r>
            <a:r>
              <a:rPr lang="cs-CZ" dirty="0"/>
              <a:t>. Jednalo se o společný úsilí mezinárodního vědeckého komunity. Klíčové cíle projektu zahrnovaly:</a:t>
            </a:r>
          </a:p>
          <a:p>
            <a:pPr algn="just">
              <a:buFont typeface="+mj-lt"/>
              <a:buAutoNum type="arabicPeriod"/>
            </a:pPr>
            <a:endParaRPr lang="cs-CZ" b="1" dirty="0"/>
          </a:p>
        </p:txBody>
      </p:sp>
      <p:pic>
        <p:nvPicPr>
          <p:cNvPr id="13" name="Obrázek 12" descr="Obsah obrázku Barevnost, Šeřík, snímek obrazovky, Grafika&#10;&#10;Popis byl vytvořen automaticky">
            <a:extLst>
              <a:ext uri="{FF2B5EF4-FFF2-40B4-BE49-F238E27FC236}">
                <a16:creationId xmlns:a16="http://schemas.microsoft.com/office/drawing/2014/main" id="{914E22C3-84C3-3CC2-15F3-14B81540BB0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214"/>
          <a:stretch/>
        </p:blipFill>
        <p:spPr>
          <a:xfrm flipH="1">
            <a:off x="7942072" y="239815"/>
            <a:ext cx="4249928" cy="762495"/>
          </a:xfrm>
          <a:prstGeom prst="rect">
            <a:avLst/>
          </a:prstGeom>
        </p:spPr>
      </p:pic>
      <p:sp>
        <p:nvSpPr>
          <p:cNvPr id="15" name="TextovéPole 14">
            <a:extLst>
              <a:ext uri="{FF2B5EF4-FFF2-40B4-BE49-F238E27FC236}">
                <a16:creationId xmlns:a16="http://schemas.microsoft.com/office/drawing/2014/main" id="{75953076-08DA-48A8-AFB3-C72245C51FE6}"/>
              </a:ext>
            </a:extLst>
          </p:cNvPr>
          <p:cNvSpPr txBox="1"/>
          <p:nvPr/>
        </p:nvSpPr>
        <p:spPr>
          <a:xfrm>
            <a:off x="453656" y="2079585"/>
            <a:ext cx="11282654" cy="4247317"/>
          </a:xfrm>
          <a:prstGeom prst="rect">
            <a:avLst/>
          </a:prstGeom>
          <a:noFill/>
        </p:spPr>
        <p:txBody>
          <a:bodyPr wrap="square">
            <a:spAutoFit/>
          </a:bodyPr>
          <a:lstStyle/>
          <a:p>
            <a:pPr algn="just">
              <a:buFont typeface="+mj-lt"/>
              <a:buAutoNum type="arabicPeriod"/>
            </a:pPr>
            <a:r>
              <a:rPr lang="cs-CZ" b="1" dirty="0"/>
              <a:t> Zmapování lidského genomu</a:t>
            </a:r>
            <a:r>
              <a:rPr lang="cs-CZ" dirty="0"/>
              <a:t>: Pořadí nukleotidů v lidské DNA v každém z 23 lidských chromozomů.</a:t>
            </a:r>
          </a:p>
          <a:p>
            <a:pPr algn="just">
              <a:buFont typeface="+mj-lt"/>
              <a:buAutoNum type="arabicPeriod"/>
            </a:pPr>
            <a:endParaRPr lang="cs-CZ" dirty="0"/>
          </a:p>
          <a:p>
            <a:pPr algn="just">
              <a:buFont typeface="+mj-lt"/>
              <a:buAutoNum type="arabicPeriod"/>
            </a:pPr>
            <a:r>
              <a:rPr lang="cs-CZ" b="1" dirty="0"/>
              <a:t> Identifikace genů</a:t>
            </a:r>
            <a:r>
              <a:rPr lang="cs-CZ" dirty="0"/>
              <a:t>: Identifikace a anotace všech genů v lidském genomu. To zahrnovalo určení, kde se jednotlivé geny nacházejí, jaké mají funkce a jaké proteiny kódují.</a:t>
            </a:r>
          </a:p>
          <a:p>
            <a:pPr algn="just">
              <a:buFont typeface="+mj-lt"/>
              <a:buAutoNum type="arabicPeriod"/>
            </a:pPr>
            <a:endParaRPr lang="cs-CZ" dirty="0"/>
          </a:p>
          <a:p>
            <a:pPr algn="just">
              <a:buFont typeface="+mj-lt"/>
              <a:buAutoNum type="arabicPeriod"/>
            </a:pPr>
            <a:r>
              <a:rPr lang="cs-CZ" b="1" dirty="0"/>
              <a:t> Studium genetických variant</a:t>
            </a:r>
            <a:r>
              <a:rPr lang="cs-CZ" dirty="0"/>
              <a:t>: Projekt zkoumal genetické varianty, jako jsou SNP (</a:t>
            </a:r>
            <a:r>
              <a:rPr lang="cs-CZ" dirty="0" err="1"/>
              <a:t>jednonukleotidové</a:t>
            </a:r>
            <a:r>
              <a:rPr lang="cs-CZ" dirty="0"/>
              <a:t> polymorfismy).</a:t>
            </a:r>
          </a:p>
          <a:p>
            <a:pPr algn="just">
              <a:buFont typeface="+mj-lt"/>
              <a:buAutoNum type="arabicPeriod"/>
            </a:pPr>
            <a:endParaRPr lang="cs-CZ" b="1" dirty="0"/>
          </a:p>
          <a:p>
            <a:pPr algn="just">
              <a:buFont typeface="+mj-lt"/>
              <a:buAutoNum type="arabicPeriod"/>
            </a:pPr>
            <a:r>
              <a:rPr lang="cs-CZ" b="1" dirty="0"/>
              <a:t> Aplikace v medicíně</a:t>
            </a:r>
            <a:r>
              <a:rPr lang="cs-CZ" dirty="0"/>
              <a:t>: Využití genomických znalostí pro zlepšení diagnostiky, prevence a léčby genetických chorob.</a:t>
            </a:r>
          </a:p>
          <a:p>
            <a:pPr algn="just">
              <a:buFont typeface="+mj-lt"/>
              <a:buAutoNum type="arabicPeriod"/>
            </a:pPr>
            <a:endParaRPr lang="cs-CZ" dirty="0"/>
          </a:p>
          <a:p>
            <a:pPr algn="just"/>
            <a:r>
              <a:rPr lang="cs-CZ" dirty="0"/>
              <a:t>Dokončení projektu v roce 2003 bylo historickým milníkem v oblasti biologie a genetiky. Výsledky projektu poskytly základ pro rozvoj genomiky a personalizované medicíny.</a:t>
            </a:r>
          </a:p>
          <a:p>
            <a:pPr algn="just"/>
            <a:endParaRPr lang="cs-CZ" dirty="0"/>
          </a:p>
          <a:p>
            <a:pPr algn="just"/>
            <a:r>
              <a:rPr lang="cs-CZ" dirty="0"/>
              <a:t>Důležitým aspektem projektu bylo, že data z něj byla </a:t>
            </a:r>
            <a:r>
              <a:rPr lang="cs-CZ" b="1" dirty="0"/>
              <a:t>veřejně dostupná </a:t>
            </a:r>
            <a:r>
              <a:rPr lang="cs-CZ" dirty="0"/>
              <a:t>pro vědeckou komunitu, což umožnilo mnoha dalším výzkumným projektům a studiím využívat tuto cennou informační základnu pro další pokroky v oblasti genetiky a biomedicíny.</a:t>
            </a:r>
          </a:p>
        </p:txBody>
      </p:sp>
    </p:spTree>
    <p:extLst>
      <p:ext uri="{BB962C8B-B14F-4D97-AF65-F5344CB8AC3E}">
        <p14:creationId xmlns:p14="http://schemas.microsoft.com/office/powerpoint/2010/main" val="418911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3750277-784C-5EC2-46A7-E5594667912D}"/>
              </a:ext>
            </a:extLst>
          </p:cNvPr>
          <p:cNvSpPr txBox="1"/>
          <p:nvPr/>
        </p:nvSpPr>
        <p:spPr>
          <a:xfrm>
            <a:off x="455690" y="292216"/>
            <a:ext cx="10782285" cy="769441"/>
          </a:xfrm>
          <a:prstGeom prst="rect">
            <a:avLst/>
          </a:prstGeom>
          <a:noFill/>
        </p:spPr>
        <p:txBody>
          <a:bodyPr wrap="square">
            <a:spAutoFit/>
          </a:bodyPr>
          <a:lstStyle/>
          <a:p>
            <a:r>
              <a:rPr lang="cs-CZ" sz="4400" b="1" dirty="0" err="1">
                <a:latin typeface="Aptos" panose="020B0004020202020204" pitchFamily="34" charset="0"/>
              </a:rPr>
              <a:t>The</a:t>
            </a:r>
            <a:r>
              <a:rPr lang="cs-CZ" sz="4400" b="1" dirty="0">
                <a:latin typeface="Aptos" panose="020B0004020202020204" pitchFamily="34" charset="0"/>
              </a:rPr>
              <a:t> </a:t>
            </a:r>
            <a:r>
              <a:rPr lang="cs-CZ" sz="4400" b="1" dirty="0" err="1">
                <a:latin typeface="Aptos" panose="020B0004020202020204" pitchFamily="34" charset="0"/>
              </a:rPr>
              <a:t>Human</a:t>
            </a:r>
            <a:r>
              <a:rPr lang="cs-CZ" sz="4400" b="1" dirty="0">
                <a:latin typeface="Aptos" panose="020B0004020202020204" pitchFamily="34" charset="0"/>
              </a:rPr>
              <a:t> Genome Project </a:t>
            </a:r>
            <a:endParaRPr lang="cs-CZ" sz="1600" dirty="0">
              <a:latin typeface="Aptos" panose="020B0004020202020204" pitchFamily="34" charset="0"/>
            </a:endParaRPr>
          </a:p>
        </p:txBody>
      </p:sp>
      <p:pic>
        <p:nvPicPr>
          <p:cNvPr id="2" name="Obrázek 1">
            <a:extLst>
              <a:ext uri="{FF2B5EF4-FFF2-40B4-BE49-F238E27FC236}">
                <a16:creationId xmlns:a16="http://schemas.microsoft.com/office/drawing/2014/main" id="{E56F19CA-6C1C-9A3E-EC61-CCF130181824}"/>
              </a:ext>
            </a:extLst>
          </p:cNvPr>
          <p:cNvPicPr>
            <a:picLocks noChangeAspect="1"/>
          </p:cNvPicPr>
          <p:nvPr/>
        </p:nvPicPr>
        <p:blipFill rotWithShape="1">
          <a:blip r:embed="rId2">
            <a:alphaModFix amt="70000"/>
          </a:blip>
          <a:srcRect t="15495"/>
          <a:stretch/>
        </p:blipFill>
        <p:spPr>
          <a:xfrm>
            <a:off x="8144541" y="0"/>
            <a:ext cx="4047460" cy="6858000"/>
          </a:xfrm>
          <a:prstGeom prst="rect">
            <a:avLst/>
          </a:prstGeom>
        </p:spPr>
      </p:pic>
      <p:sp>
        <p:nvSpPr>
          <p:cNvPr id="7" name="TextovéPole 6">
            <a:extLst>
              <a:ext uri="{FF2B5EF4-FFF2-40B4-BE49-F238E27FC236}">
                <a16:creationId xmlns:a16="http://schemas.microsoft.com/office/drawing/2014/main" id="{27431ACC-CFBD-7857-0C26-62E40441B288}"/>
              </a:ext>
            </a:extLst>
          </p:cNvPr>
          <p:cNvSpPr txBox="1"/>
          <p:nvPr/>
        </p:nvSpPr>
        <p:spPr>
          <a:xfrm>
            <a:off x="509588" y="1373380"/>
            <a:ext cx="4744073" cy="738664"/>
          </a:xfrm>
          <a:prstGeom prst="rect">
            <a:avLst/>
          </a:prstGeom>
          <a:noFill/>
          <a:ln w="19050">
            <a:noFill/>
          </a:ln>
        </p:spPr>
        <p:txBody>
          <a:bodyPr wrap="square">
            <a:spAutoFit/>
          </a:bodyPr>
          <a:lstStyle/>
          <a:p>
            <a:pPr algn="just"/>
            <a:r>
              <a:rPr lang="cs-CZ" sz="1400" dirty="0">
                <a:latin typeface="Aptos" panose="020B0004020202020204" pitchFamily="34" charset="0"/>
              </a:rPr>
              <a:t>Na sekvenování lidského genomu se podíleli vědci z </a:t>
            </a:r>
            <a:r>
              <a:rPr lang="cs-CZ" sz="1400" b="1" dirty="0">
                <a:latin typeface="Aptos" panose="020B0004020202020204" pitchFamily="34" charset="0"/>
              </a:rPr>
              <a:t>20 různých univerzit a výzkumných center </a:t>
            </a:r>
            <a:r>
              <a:rPr lang="cs-CZ" sz="1400" dirty="0">
                <a:latin typeface="Aptos" panose="020B0004020202020204" pitchFamily="34" charset="0"/>
              </a:rPr>
              <a:t>ze Spojených států, Velké Británie, Francie, Německa, Japonska a Číny.</a:t>
            </a:r>
          </a:p>
        </p:txBody>
      </p:sp>
      <p:sp>
        <p:nvSpPr>
          <p:cNvPr id="12" name="TextovéPole 11">
            <a:extLst>
              <a:ext uri="{FF2B5EF4-FFF2-40B4-BE49-F238E27FC236}">
                <a16:creationId xmlns:a16="http://schemas.microsoft.com/office/drawing/2014/main" id="{5C96C867-984C-FEFA-A803-A2F6C3213409}"/>
              </a:ext>
            </a:extLst>
          </p:cNvPr>
          <p:cNvSpPr txBox="1"/>
          <p:nvPr/>
        </p:nvSpPr>
        <p:spPr>
          <a:xfrm>
            <a:off x="509588" y="2378612"/>
            <a:ext cx="5154612" cy="738664"/>
          </a:xfrm>
          <a:prstGeom prst="rect">
            <a:avLst/>
          </a:prstGeom>
          <a:noFill/>
        </p:spPr>
        <p:txBody>
          <a:bodyPr wrap="square">
            <a:spAutoFit/>
          </a:bodyPr>
          <a:lstStyle/>
          <a:p>
            <a:pPr algn="just"/>
            <a:r>
              <a:rPr lang="cs-CZ" sz="1400" dirty="0">
                <a:latin typeface="Aptos" panose="020B0004020202020204" pitchFamily="34" charset="0"/>
              </a:rPr>
              <a:t>Sekvence lidského genomu </a:t>
            </a:r>
            <a:r>
              <a:rPr lang="cs-CZ" sz="1400" b="1" dirty="0">
                <a:latin typeface="Aptos" panose="020B0004020202020204" pitchFamily="34" charset="0"/>
              </a:rPr>
              <a:t>nepochází od jediného člověka</a:t>
            </a:r>
            <a:r>
              <a:rPr lang="cs-CZ" sz="1400" dirty="0">
                <a:latin typeface="Aptos" panose="020B0004020202020204" pitchFamily="34" charset="0"/>
              </a:rPr>
              <a:t>, ale několika lidí, jejichž identita byla záměrně anonymizována, aby bylo chráněno jejich soukromí.</a:t>
            </a:r>
          </a:p>
        </p:txBody>
      </p:sp>
      <p:sp>
        <p:nvSpPr>
          <p:cNvPr id="14" name="TextovéPole 13">
            <a:extLst>
              <a:ext uri="{FF2B5EF4-FFF2-40B4-BE49-F238E27FC236}">
                <a16:creationId xmlns:a16="http://schemas.microsoft.com/office/drawing/2014/main" id="{5B2B4993-578A-E646-DF5F-AF55F942EA81}"/>
              </a:ext>
            </a:extLst>
          </p:cNvPr>
          <p:cNvSpPr txBox="1"/>
          <p:nvPr/>
        </p:nvSpPr>
        <p:spPr>
          <a:xfrm>
            <a:off x="509588" y="3428999"/>
            <a:ext cx="5237162" cy="738664"/>
          </a:xfrm>
          <a:prstGeom prst="rect">
            <a:avLst/>
          </a:prstGeom>
          <a:noFill/>
        </p:spPr>
        <p:txBody>
          <a:bodyPr wrap="square">
            <a:spAutoFit/>
          </a:bodyPr>
          <a:lstStyle/>
          <a:p>
            <a:pPr algn="just"/>
            <a:r>
              <a:rPr lang="cs-CZ" sz="1400" dirty="0">
                <a:latin typeface="Aptos" panose="020B0004020202020204" pitchFamily="34" charset="0"/>
              </a:rPr>
              <a:t>Původně předpokládané náklady činily </a:t>
            </a:r>
            <a:r>
              <a:rPr lang="cs-CZ" sz="1400" b="1" dirty="0">
                <a:latin typeface="Aptos" panose="020B0004020202020204" pitchFamily="34" charset="0"/>
              </a:rPr>
              <a:t>3 miliardy dolarů</a:t>
            </a:r>
            <a:r>
              <a:rPr lang="cs-CZ" sz="1400" dirty="0">
                <a:latin typeface="Aptos" panose="020B0004020202020204" pitchFamily="34" charset="0"/>
              </a:rPr>
              <a:t>, přičemž předpokládaná doba trvání projektu byla 15 let. Tato přibližná částka se blíží přesnému číslu.</a:t>
            </a:r>
          </a:p>
        </p:txBody>
      </p:sp>
      <p:sp>
        <p:nvSpPr>
          <p:cNvPr id="18" name="TextovéPole 17">
            <a:extLst>
              <a:ext uri="{FF2B5EF4-FFF2-40B4-BE49-F238E27FC236}">
                <a16:creationId xmlns:a16="http://schemas.microsoft.com/office/drawing/2014/main" id="{6589AC52-77C5-6CEC-BE63-50AA9C04725E}"/>
              </a:ext>
            </a:extLst>
          </p:cNvPr>
          <p:cNvSpPr txBox="1"/>
          <p:nvPr/>
        </p:nvSpPr>
        <p:spPr>
          <a:xfrm>
            <a:off x="509588" y="4479386"/>
            <a:ext cx="5402262" cy="954107"/>
          </a:xfrm>
          <a:prstGeom prst="rect">
            <a:avLst/>
          </a:prstGeom>
          <a:noFill/>
        </p:spPr>
        <p:txBody>
          <a:bodyPr wrap="square">
            <a:spAutoFit/>
          </a:bodyPr>
          <a:lstStyle/>
          <a:p>
            <a:pPr algn="just"/>
            <a:r>
              <a:rPr lang="cs-CZ" sz="1400" dirty="0">
                <a:latin typeface="Aptos" panose="020B0004020202020204" pitchFamily="34" charset="0"/>
              </a:rPr>
              <a:t>Projekt ve výsledku </a:t>
            </a:r>
            <a:r>
              <a:rPr lang="cs-CZ" sz="1400" b="1" dirty="0">
                <a:latin typeface="Aptos" panose="020B0004020202020204" pitchFamily="34" charset="0"/>
              </a:rPr>
              <a:t>nevygeneroval</a:t>
            </a:r>
            <a:r>
              <a:rPr lang="cs-CZ" sz="1400" dirty="0">
                <a:latin typeface="Aptos" panose="020B0004020202020204" pitchFamily="34" charset="0"/>
              </a:rPr>
              <a:t> kompletní lidský genom. V dubnu 2003 konsorcium oznámilo, že vytvořilo v podstatě kompletní sekvenci lidského genomu. Konkrétně představovala 92 % lidského genomu a obsahovala méně než 400 mezer.</a:t>
            </a:r>
          </a:p>
        </p:txBody>
      </p:sp>
      <p:sp>
        <p:nvSpPr>
          <p:cNvPr id="20" name="TextovéPole 19">
            <a:extLst>
              <a:ext uri="{FF2B5EF4-FFF2-40B4-BE49-F238E27FC236}">
                <a16:creationId xmlns:a16="http://schemas.microsoft.com/office/drawing/2014/main" id="{FB735545-07D2-246B-3F5D-81D0D9D54BD2}"/>
              </a:ext>
            </a:extLst>
          </p:cNvPr>
          <p:cNvSpPr txBox="1"/>
          <p:nvPr/>
        </p:nvSpPr>
        <p:spPr>
          <a:xfrm>
            <a:off x="509588" y="5745216"/>
            <a:ext cx="5237162" cy="738664"/>
          </a:xfrm>
          <a:prstGeom prst="rect">
            <a:avLst/>
          </a:prstGeom>
          <a:noFill/>
        </p:spPr>
        <p:txBody>
          <a:bodyPr wrap="square">
            <a:spAutoFit/>
          </a:bodyPr>
          <a:lstStyle/>
          <a:p>
            <a:pPr algn="just"/>
            <a:r>
              <a:rPr lang="cs-CZ" sz="1400" dirty="0">
                <a:latin typeface="Aptos" panose="020B0004020202020204" pitchFamily="34" charset="0"/>
              </a:rPr>
              <a:t>Dne 31. března 2022 konsorcium </a:t>
            </a:r>
            <a:r>
              <a:rPr lang="cs-CZ" sz="1400" dirty="0" err="1">
                <a:latin typeface="Aptos" panose="020B0004020202020204" pitchFamily="34" charset="0"/>
              </a:rPr>
              <a:t>Telomere</a:t>
            </a:r>
            <a:r>
              <a:rPr lang="cs-CZ" sz="1400" dirty="0">
                <a:latin typeface="Aptos" panose="020B0004020202020204" pitchFamily="34" charset="0"/>
              </a:rPr>
              <a:t>-to-</a:t>
            </a:r>
            <a:r>
              <a:rPr lang="cs-CZ" sz="1400" dirty="0" err="1">
                <a:latin typeface="Aptos" panose="020B0004020202020204" pitchFamily="34" charset="0"/>
              </a:rPr>
              <a:t>Telomere</a:t>
            </a:r>
            <a:r>
              <a:rPr lang="cs-CZ" sz="1400" dirty="0">
                <a:latin typeface="Aptos" panose="020B0004020202020204" pitchFamily="34" charset="0"/>
              </a:rPr>
              <a:t> (T2T) oznámilo, že doplnilo zbývající mezery a vytvořilo </a:t>
            </a:r>
            <a:r>
              <a:rPr lang="cs-CZ" sz="1400" b="1" dirty="0">
                <a:latin typeface="Aptos" panose="020B0004020202020204" pitchFamily="34" charset="0"/>
              </a:rPr>
              <a:t>první skutečně kompletní sekvenci </a:t>
            </a:r>
            <a:r>
              <a:rPr lang="cs-CZ" sz="1400" dirty="0">
                <a:latin typeface="Aptos" panose="020B0004020202020204" pitchFamily="34" charset="0"/>
              </a:rPr>
              <a:t>lidského genomu.</a:t>
            </a:r>
          </a:p>
        </p:txBody>
      </p:sp>
      <p:cxnSp>
        <p:nvCxnSpPr>
          <p:cNvPr id="22" name="Přímá spojnice 21">
            <a:extLst>
              <a:ext uri="{FF2B5EF4-FFF2-40B4-BE49-F238E27FC236}">
                <a16:creationId xmlns:a16="http://schemas.microsoft.com/office/drawing/2014/main" id="{EC4F0758-45BE-478F-9F07-188792002301}"/>
              </a:ext>
            </a:extLst>
          </p:cNvPr>
          <p:cNvCxnSpPr>
            <a:cxnSpLocks/>
            <a:stCxn id="7" idx="3"/>
          </p:cNvCxnSpPr>
          <p:nvPr/>
        </p:nvCxnSpPr>
        <p:spPr>
          <a:xfrm flipV="1">
            <a:off x="5253661" y="939800"/>
            <a:ext cx="2890880" cy="802912"/>
          </a:xfrm>
          <a:prstGeom prst="line">
            <a:avLst/>
          </a:prstGeom>
          <a:ln w="12700">
            <a:solidFill>
              <a:srgbClr val="926DBD"/>
            </a:solidFill>
          </a:ln>
        </p:spPr>
        <p:style>
          <a:lnRef idx="1">
            <a:schemeClr val="accent1"/>
          </a:lnRef>
          <a:fillRef idx="0">
            <a:schemeClr val="accent1"/>
          </a:fillRef>
          <a:effectRef idx="0">
            <a:schemeClr val="accent1"/>
          </a:effectRef>
          <a:fontRef idx="minor">
            <a:schemeClr val="tx1"/>
          </a:fontRef>
        </p:style>
      </p:cxnSp>
      <p:cxnSp>
        <p:nvCxnSpPr>
          <p:cNvPr id="24" name="Přímá spojnice 23">
            <a:extLst>
              <a:ext uri="{FF2B5EF4-FFF2-40B4-BE49-F238E27FC236}">
                <a16:creationId xmlns:a16="http://schemas.microsoft.com/office/drawing/2014/main" id="{D92423EE-2888-8D12-9E2B-1BBC6E6876FD}"/>
              </a:ext>
            </a:extLst>
          </p:cNvPr>
          <p:cNvCxnSpPr>
            <a:cxnSpLocks/>
          </p:cNvCxnSpPr>
          <p:nvPr/>
        </p:nvCxnSpPr>
        <p:spPr>
          <a:xfrm flipV="1">
            <a:off x="5664200" y="2527300"/>
            <a:ext cx="2480341" cy="235451"/>
          </a:xfrm>
          <a:prstGeom prst="line">
            <a:avLst/>
          </a:prstGeom>
          <a:ln w="12700">
            <a:solidFill>
              <a:srgbClr val="7C78C4"/>
            </a:solidFill>
          </a:ln>
        </p:spPr>
        <p:style>
          <a:lnRef idx="1">
            <a:schemeClr val="accent1"/>
          </a:lnRef>
          <a:fillRef idx="0">
            <a:schemeClr val="accent1"/>
          </a:fillRef>
          <a:effectRef idx="0">
            <a:schemeClr val="accent1"/>
          </a:effectRef>
          <a:fontRef idx="minor">
            <a:schemeClr val="tx1"/>
          </a:fontRef>
        </p:style>
      </p:cxnSp>
      <p:cxnSp>
        <p:nvCxnSpPr>
          <p:cNvPr id="26" name="Přímá spojnice 25">
            <a:extLst>
              <a:ext uri="{FF2B5EF4-FFF2-40B4-BE49-F238E27FC236}">
                <a16:creationId xmlns:a16="http://schemas.microsoft.com/office/drawing/2014/main" id="{52A913F0-72C9-C6CF-800A-31BB38B61BFF}"/>
              </a:ext>
            </a:extLst>
          </p:cNvPr>
          <p:cNvCxnSpPr>
            <a:cxnSpLocks/>
          </p:cNvCxnSpPr>
          <p:nvPr/>
        </p:nvCxnSpPr>
        <p:spPr>
          <a:xfrm>
            <a:off x="5746750" y="3717247"/>
            <a:ext cx="2397791" cy="81084"/>
          </a:xfrm>
          <a:prstGeom prst="line">
            <a:avLst/>
          </a:prstGeom>
          <a:ln w="12700">
            <a:solidFill>
              <a:srgbClr val="6D81C6"/>
            </a:solidFill>
          </a:ln>
        </p:spPr>
        <p:style>
          <a:lnRef idx="1">
            <a:schemeClr val="accent1"/>
          </a:lnRef>
          <a:fillRef idx="0">
            <a:schemeClr val="accent1"/>
          </a:fillRef>
          <a:effectRef idx="0">
            <a:schemeClr val="accent1"/>
          </a:effectRef>
          <a:fontRef idx="minor">
            <a:schemeClr val="tx1"/>
          </a:fontRef>
        </p:style>
      </p:cxnSp>
      <p:cxnSp>
        <p:nvCxnSpPr>
          <p:cNvPr id="28" name="Přímá spojnice 27">
            <a:extLst>
              <a:ext uri="{FF2B5EF4-FFF2-40B4-BE49-F238E27FC236}">
                <a16:creationId xmlns:a16="http://schemas.microsoft.com/office/drawing/2014/main" id="{57403C12-6A84-8E64-A980-BBCDC0482708}"/>
              </a:ext>
            </a:extLst>
          </p:cNvPr>
          <p:cNvCxnSpPr>
            <a:cxnSpLocks/>
          </p:cNvCxnSpPr>
          <p:nvPr/>
        </p:nvCxnSpPr>
        <p:spPr>
          <a:xfrm>
            <a:off x="5911850" y="4880842"/>
            <a:ext cx="2232691" cy="234447"/>
          </a:xfrm>
          <a:prstGeom prst="line">
            <a:avLst/>
          </a:prstGeom>
          <a:ln w="12700">
            <a:solidFill>
              <a:srgbClr val="5B8BCB"/>
            </a:solidFill>
          </a:ln>
        </p:spPr>
        <p:style>
          <a:lnRef idx="1">
            <a:schemeClr val="accent1"/>
          </a:lnRef>
          <a:fillRef idx="0">
            <a:schemeClr val="accent1"/>
          </a:fillRef>
          <a:effectRef idx="0">
            <a:schemeClr val="accent1"/>
          </a:effectRef>
          <a:fontRef idx="minor">
            <a:schemeClr val="tx1"/>
          </a:fontRef>
        </p:style>
      </p:cxnSp>
      <p:cxnSp>
        <p:nvCxnSpPr>
          <p:cNvPr id="30" name="Přímá spojnice 29">
            <a:extLst>
              <a:ext uri="{FF2B5EF4-FFF2-40B4-BE49-F238E27FC236}">
                <a16:creationId xmlns:a16="http://schemas.microsoft.com/office/drawing/2014/main" id="{9A89EB40-4C30-C00F-EC1F-0ADCC30EBE12}"/>
              </a:ext>
            </a:extLst>
          </p:cNvPr>
          <p:cNvCxnSpPr>
            <a:cxnSpLocks/>
          </p:cNvCxnSpPr>
          <p:nvPr/>
        </p:nvCxnSpPr>
        <p:spPr>
          <a:xfrm flipV="1">
            <a:off x="5746750" y="5834949"/>
            <a:ext cx="2397791" cy="212492"/>
          </a:xfrm>
          <a:prstGeom prst="line">
            <a:avLst/>
          </a:prstGeom>
          <a:ln w="12700">
            <a:solidFill>
              <a:srgbClr val="528E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177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2DB08B5-57D2-9668-9857-6E264C937DDC}"/>
              </a:ext>
            </a:extLst>
          </p:cNvPr>
          <p:cNvSpPr txBox="1"/>
          <p:nvPr/>
        </p:nvSpPr>
        <p:spPr>
          <a:xfrm>
            <a:off x="455690" y="292216"/>
            <a:ext cx="10782285" cy="769441"/>
          </a:xfrm>
          <a:prstGeom prst="rect">
            <a:avLst/>
          </a:prstGeom>
          <a:noFill/>
        </p:spPr>
        <p:txBody>
          <a:bodyPr wrap="square">
            <a:spAutoFit/>
          </a:bodyPr>
          <a:lstStyle/>
          <a:p>
            <a:r>
              <a:rPr lang="cs-CZ" sz="4400" b="1" dirty="0">
                <a:latin typeface="Aptos" panose="020B0004020202020204" pitchFamily="34" charset="0"/>
              </a:rPr>
              <a:t>Jak přečíst primární sekvenci DNA?</a:t>
            </a:r>
            <a:endParaRPr lang="cs-CZ" sz="1600" dirty="0">
              <a:latin typeface="Aptos" panose="020B0004020202020204" pitchFamily="34" charset="0"/>
            </a:endParaRPr>
          </a:p>
        </p:txBody>
      </p:sp>
      <p:sp>
        <p:nvSpPr>
          <p:cNvPr id="4" name="TextovéPole 3">
            <a:extLst>
              <a:ext uri="{FF2B5EF4-FFF2-40B4-BE49-F238E27FC236}">
                <a16:creationId xmlns:a16="http://schemas.microsoft.com/office/drawing/2014/main" id="{3C4A2241-0F8C-F100-6C55-0482CE9C330A}"/>
              </a:ext>
            </a:extLst>
          </p:cNvPr>
          <p:cNvSpPr txBox="1"/>
          <p:nvPr/>
        </p:nvSpPr>
        <p:spPr>
          <a:xfrm>
            <a:off x="557349" y="1271855"/>
            <a:ext cx="8917955" cy="2545377"/>
          </a:xfrm>
          <a:prstGeom prst="rect">
            <a:avLst/>
          </a:prstGeom>
          <a:noFill/>
        </p:spPr>
        <p:txBody>
          <a:bodyPr wrap="square">
            <a:spAutoFit/>
          </a:bodyPr>
          <a:lstStyle/>
          <a:p>
            <a:pPr algn="just">
              <a:lnSpc>
                <a:spcPct val="150000"/>
              </a:lnSpc>
            </a:pPr>
            <a:r>
              <a:rPr lang="cs-CZ" sz="2000" dirty="0">
                <a:solidFill>
                  <a:srgbClr val="C00000"/>
                </a:solidFill>
                <a:latin typeface="Aptos" panose="020B0004020202020204" pitchFamily="34" charset="0"/>
              </a:rPr>
              <a:t>Určení sekvence = metoda SEKVENOVÁNÍ</a:t>
            </a:r>
          </a:p>
          <a:p>
            <a:pPr algn="just">
              <a:lnSpc>
                <a:spcPct val="150000"/>
              </a:lnSpc>
            </a:pPr>
            <a:endParaRPr lang="cs-CZ" sz="1600" dirty="0">
              <a:latin typeface="Aptos" panose="020B0004020202020204" pitchFamily="34" charset="0"/>
            </a:endParaRPr>
          </a:p>
          <a:p>
            <a:pPr algn="just">
              <a:lnSpc>
                <a:spcPct val="150000"/>
              </a:lnSpc>
            </a:pPr>
            <a:endParaRPr lang="cs-CZ" dirty="0">
              <a:latin typeface="Aptos" panose="020B0004020202020204" pitchFamily="34" charset="0"/>
            </a:endParaRPr>
          </a:p>
          <a:p>
            <a:pPr algn="just">
              <a:lnSpc>
                <a:spcPct val="150000"/>
              </a:lnSpc>
            </a:pPr>
            <a:endParaRPr lang="cs-CZ" dirty="0">
              <a:latin typeface="Aptos" panose="020B0004020202020204" pitchFamily="34" charset="0"/>
            </a:endParaRPr>
          </a:p>
          <a:p>
            <a:pPr algn="just">
              <a:lnSpc>
                <a:spcPct val="150000"/>
              </a:lnSpc>
            </a:pPr>
            <a:endParaRPr lang="cs-CZ" dirty="0">
              <a:latin typeface="Aptos" panose="020B0004020202020204" pitchFamily="34" charset="0"/>
            </a:endParaRPr>
          </a:p>
          <a:p>
            <a:pPr algn="just">
              <a:lnSpc>
                <a:spcPct val="150000"/>
              </a:lnSpc>
            </a:pPr>
            <a:endParaRPr lang="cs-CZ" dirty="0">
              <a:latin typeface="Aptos" panose="020B0004020202020204" pitchFamily="34" charset="0"/>
            </a:endParaRPr>
          </a:p>
        </p:txBody>
      </p:sp>
      <p:pic>
        <p:nvPicPr>
          <p:cNvPr id="6" name="Obrázek 5">
            <a:extLst>
              <a:ext uri="{FF2B5EF4-FFF2-40B4-BE49-F238E27FC236}">
                <a16:creationId xmlns:a16="http://schemas.microsoft.com/office/drawing/2014/main" id="{2BF2036C-8D97-9C59-05D4-C8B826C5AB92}"/>
              </a:ext>
            </a:extLst>
          </p:cNvPr>
          <p:cNvPicPr>
            <a:picLocks noChangeAspect="1"/>
          </p:cNvPicPr>
          <p:nvPr/>
        </p:nvPicPr>
        <p:blipFill>
          <a:blip r:embed="rId3"/>
          <a:stretch>
            <a:fillRect/>
          </a:stretch>
        </p:blipFill>
        <p:spPr>
          <a:xfrm>
            <a:off x="9600404" y="841613"/>
            <a:ext cx="1925942" cy="2642152"/>
          </a:xfrm>
          <a:prstGeom prst="rect">
            <a:avLst/>
          </a:prstGeom>
          <a:ln w="3175">
            <a:noFill/>
          </a:ln>
        </p:spPr>
      </p:pic>
      <p:pic>
        <p:nvPicPr>
          <p:cNvPr id="8" name="Obrázek 7" descr="Obsah obrázku text, snímek obrazovky, diagram, Písmo&#10;&#10;Popis byl vytvořen automaticky">
            <a:extLst>
              <a:ext uri="{FF2B5EF4-FFF2-40B4-BE49-F238E27FC236}">
                <a16:creationId xmlns:a16="http://schemas.microsoft.com/office/drawing/2014/main" id="{EC7892C6-0B09-D305-BD2A-B84B9B66E7C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52768" y="3693963"/>
            <a:ext cx="7194342" cy="2981351"/>
          </a:xfrm>
          <a:prstGeom prst="rect">
            <a:avLst/>
          </a:prstGeom>
        </p:spPr>
      </p:pic>
      <p:sp>
        <p:nvSpPr>
          <p:cNvPr id="9" name="TextovéPole 8">
            <a:extLst>
              <a:ext uri="{FF2B5EF4-FFF2-40B4-BE49-F238E27FC236}">
                <a16:creationId xmlns:a16="http://schemas.microsoft.com/office/drawing/2014/main" id="{2933B416-9258-E80E-9CDC-7C7438DA928A}"/>
              </a:ext>
            </a:extLst>
          </p:cNvPr>
          <p:cNvSpPr txBox="1"/>
          <p:nvPr/>
        </p:nvSpPr>
        <p:spPr>
          <a:xfrm>
            <a:off x="557349" y="3751880"/>
            <a:ext cx="4170319" cy="2831544"/>
          </a:xfrm>
          <a:prstGeom prst="rect">
            <a:avLst/>
          </a:prstGeom>
          <a:noFill/>
        </p:spPr>
        <p:txBody>
          <a:bodyPr wrap="square" rtlCol="0">
            <a:spAutoFit/>
          </a:bodyPr>
          <a:lstStyle/>
          <a:p>
            <a:pPr>
              <a:lnSpc>
                <a:spcPct val="150000"/>
              </a:lnSpc>
            </a:pPr>
            <a:r>
              <a:rPr lang="cs-CZ" b="1" dirty="0">
                <a:latin typeface="Aptos" panose="020B0004020202020204" pitchFamily="34" charset="0"/>
              </a:rPr>
              <a:t>SANGEROVA METODA</a:t>
            </a:r>
          </a:p>
          <a:p>
            <a:pPr>
              <a:lnSpc>
                <a:spcPct val="150000"/>
              </a:lnSpc>
            </a:pPr>
            <a:r>
              <a:rPr lang="cs-CZ" dirty="0">
                <a:latin typeface="Aptos" panose="020B0004020202020204" pitchFamily="34" charset="0"/>
              </a:rPr>
              <a:t>Založená na selektivním začleňování </a:t>
            </a:r>
            <a:r>
              <a:rPr lang="cs-CZ" dirty="0" err="1">
                <a:latin typeface="Aptos" panose="020B0004020202020204" pitchFamily="34" charset="0"/>
              </a:rPr>
              <a:t>dideoxyribonukleotidů</a:t>
            </a:r>
            <a:r>
              <a:rPr lang="cs-CZ" dirty="0">
                <a:latin typeface="Aptos" panose="020B0004020202020204" pitchFamily="34" charset="0"/>
              </a:rPr>
              <a:t> (</a:t>
            </a:r>
            <a:r>
              <a:rPr lang="cs-CZ" dirty="0" err="1">
                <a:latin typeface="Aptos" panose="020B0004020202020204" pitchFamily="34" charset="0"/>
              </a:rPr>
              <a:t>ddNTP</a:t>
            </a:r>
            <a:r>
              <a:rPr lang="cs-CZ" dirty="0">
                <a:latin typeface="Aptos" panose="020B0004020202020204" pitchFamily="34" charset="0"/>
              </a:rPr>
              <a:t>) – přerušení syntézy DNA.</a:t>
            </a:r>
          </a:p>
          <a:p>
            <a:endParaRPr lang="cs-CZ" sz="1000" dirty="0">
              <a:latin typeface="Aptos" panose="020B0004020202020204" pitchFamily="34" charset="0"/>
            </a:endParaRPr>
          </a:p>
          <a:p>
            <a:pPr algn="just"/>
            <a:r>
              <a:rPr lang="cs-CZ" sz="1000" dirty="0">
                <a:latin typeface="Aptos" panose="020B0004020202020204" pitchFamily="34" charset="0"/>
              </a:rPr>
              <a:t>Vzorek DNA je rozdělen do 4 oddělených reakcí, které obsahují všechny standardní </a:t>
            </a:r>
            <a:r>
              <a:rPr lang="cs-CZ" sz="1000" dirty="0" err="1">
                <a:latin typeface="Aptos" panose="020B0004020202020204" pitchFamily="34" charset="0"/>
              </a:rPr>
              <a:t>deoxynukleotidy</a:t>
            </a:r>
            <a:r>
              <a:rPr lang="cs-CZ" sz="1000" dirty="0">
                <a:latin typeface="Aptos" panose="020B0004020202020204" pitchFamily="34" charset="0"/>
              </a:rPr>
              <a:t>. Ke každé reakci je přidán pouze jeden ze čtyř </a:t>
            </a:r>
            <a:r>
              <a:rPr lang="cs-CZ" sz="1000" dirty="0" err="1">
                <a:latin typeface="Aptos" panose="020B0004020202020204" pitchFamily="34" charset="0"/>
              </a:rPr>
              <a:t>dideoxynukleotidů</a:t>
            </a:r>
            <a:r>
              <a:rPr lang="cs-CZ" sz="1000" dirty="0">
                <a:latin typeface="Aptos" panose="020B0004020202020204" pitchFamily="34" charset="0"/>
              </a:rPr>
              <a:t> (</a:t>
            </a:r>
            <a:r>
              <a:rPr lang="cs-CZ" sz="1000" dirty="0" err="1">
                <a:latin typeface="Aptos" panose="020B0004020202020204" pitchFamily="34" charset="0"/>
              </a:rPr>
              <a:t>ddATP</a:t>
            </a:r>
            <a:r>
              <a:rPr lang="cs-CZ" sz="1000" dirty="0">
                <a:latin typeface="Aptos" panose="020B0004020202020204" pitchFamily="34" charset="0"/>
              </a:rPr>
              <a:t>, </a:t>
            </a:r>
            <a:r>
              <a:rPr lang="cs-CZ" sz="1000" dirty="0" err="1">
                <a:latin typeface="Aptos" panose="020B0004020202020204" pitchFamily="34" charset="0"/>
              </a:rPr>
              <a:t>ddGTP</a:t>
            </a:r>
            <a:r>
              <a:rPr lang="cs-CZ" sz="1000" dirty="0">
                <a:latin typeface="Aptos" panose="020B0004020202020204" pitchFamily="34" charset="0"/>
              </a:rPr>
              <a:t>, </a:t>
            </a:r>
            <a:r>
              <a:rPr lang="cs-CZ" sz="1000" dirty="0" err="1">
                <a:latin typeface="Aptos" panose="020B0004020202020204" pitchFamily="34" charset="0"/>
              </a:rPr>
              <a:t>ddCTP</a:t>
            </a:r>
            <a:r>
              <a:rPr lang="cs-CZ" sz="1000" dirty="0">
                <a:latin typeface="Aptos" panose="020B0004020202020204" pitchFamily="34" charset="0"/>
              </a:rPr>
              <a:t>, nebo </a:t>
            </a:r>
            <a:r>
              <a:rPr lang="cs-CZ" sz="1000" dirty="0" err="1">
                <a:latin typeface="Aptos" panose="020B0004020202020204" pitchFamily="34" charset="0"/>
              </a:rPr>
              <a:t>ddTTP</a:t>
            </a:r>
            <a:r>
              <a:rPr lang="cs-CZ" sz="1000" dirty="0">
                <a:latin typeface="Aptos" panose="020B0004020202020204" pitchFamily="34" charset="0"/>
              </a:rPr>
              <a:t>). Dochází k syntéze komplementárního řetězce do začlenění značených </a:t>
            </a:r>
            <a:r>
              <a:rPr lang="cs-CZ" sz="1000" dirty="0" err="1">
                <a:latin typeface="Aptos" panose="020B0004020202020204" pitchFamily="34" charset="0"/>
              </a:rPr>
              <a:t>ddNTP</a:t>
            </a:r>
            <a:r>
              <a:rPr lang="cs-CZ" sz="1000" dirty="0">
                <a:latin typeface="Aptos" panose="020B0004020202020204" pitchFamily="34" charset="0"/>
              </a:rPr>
              <a:t>. Fragmenty jsou separovány pomocí GE a analyzován fluorescenční signál (každý </a:t>
            </a:r>
            <a:r>
              <a:rPr lang="cs-CZ" sz="1000" dirty="0" err="1">
                <a:latin typeface="Aptos" panose="020B0004020202020204" pitchFamily="34" charset="0"/>
              </a:rPr>
              <a:t>ddNTP</a:t>
            </a:r>
            <a:r>
              <a:rPr lang="cs-CZ" sz="1000" dirty="0">
                <a:latin typeface="Aptos" panose="020B0004020202020204" pitchFamily="34" charset="0"/>
              </a:rPr>
              <a:t> jiná barva).</a:t>
            </a:r>
          </a:p>
        </p:txBody>
      </p:sp>
      <p:sp>
        <p:nvSpPr>
          <p:cNvPr id="11" name="TextovéPole 10">
            <a:extLst>
              <a:ext uri="{FF2B5EF4-FFF2-40B4-BE49-F238E27FC236}">
                <a16:creationId xmlns:a16="http://schemas.microsoft.com/office/drawing/2014/main" id="{7B5E2980-92C1-5497-3C9D-8545C36E16EF}"/>
              </a:ext>
            </a:extLst>
          </p:cNvPr>
          <p:cNvSpPr txBox="1"/>
          <p:nvPr/>
        </p:nvSpPr>
        <p:spPr>
          <a:xfrm>
            <a:off x="557348" y="2006832"/>
            <a:ext cx="8480325" cy="1298882"/>
          </a:xfrm>
          <a:prstGeom prst="rect">
            <a:avLst/>
          </a:prstGeom>
          <a:noFill/>
        </p:spPr>
        <p:txBody>
          <a:bodyPr wrap="square">
            <a:spAutoFit/>
          </a:bodyPr>
          <a:lstStyle/>
          <a:p>
            <a:pPr algn="just">
              <a:lnSpc>
                <a:spcPct val="150000"/>
              </a:lnSpc>
            </a:pPr>
            <a:r>
              <a:rPr lang="cs-CZ" b="1" dirty="0">
                <a:latin typeface="Aptos" panose="020B0004020202020204" pitchFamily="34" charset="0"/>
              </a:rPr>
              <a:t>MAXAM-GILBERTOVA METODA</a:t>
            </a:r>
          </a:p>
          <a:p>
            <a:pPr algn="just">
              <a:lnSpc>
                <a:spcPct val="150000"/>
              </a:lnSpc>
            </a:pPr>
            <a:r>
              <a:rPr lang="cs-CZ" dirty="0">
                <a:latin typeface="Aptos" panose="020B0004020202020204" pitchFamily="34" charset="0"/>
              </a:rPr>
              <a:t>Vysoce toxické chemikálie (radioaktivní značení 5′ konce DNA pomocí </a:t>
            </a:r>
            <a:r>
              <a:rPr lang="cs-CZ" baseline="30000" dirty="0">
                <a:latin typeface="Aptos" panose="020B0004020202020204" pitchFamily="34" charset="0"/>
              </a:rPr>
              <a:t>32</a:t>
            </a:r>
            <a:r>
              <a:rPr lang="cs-CZ" dirty="0">
                <a:latin typeface="Aptos" panose="020B0004020202020204" pitchFamily="34" charset="0"/>
              </a:rPr>
              <a:t>P), štěpení DNA činidly, gelová elektroforéza, autoradiografie</a:t>
            </a:r>
          </a:p>
        </p:txBody>
      </p:sp>
    </p:spTree>
    <p:extLst>
      <p:ext uri="{BB962C8B-B14F-4D97-AF65-F5344CB8AC3E}">
        <p14:creationId xmlns:p14="http://schemas.microsoft.com/office/powerpoint/2010/main" val="346028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3832</TotalTime>
  <Words>2201</Words>
  <Application>Microsoft Office PowerPoint</Application>
  <PresentationFormat>Širokoúhlá obrazovka</PresentationFormat>
  <Paragraphs>215</Paragraphs>
  <Slides>27</Slides>
  <Notes>13</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27</vt:i4>
      </vt:variant>
    </vt:vector>
  </HeadingPairs>
  <TitlesOfParts>
    <vt:vector size="33" baseType="lpstr">
      <vt:lpstr>Aptos</vt:lpstr>
      <vt:lpstr>Arial</vt:lpstr>
      <vt:lpstr>Calibri</vt:lpstr>
      <vt:lpstr>Calibri Light</vt:lpstr>
      <vt:lpstr>Raleway</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Jaroslav Juráček</dc:creator>
  <cp:lastModifiedBy>Jaroslav Juráček</cp:lastModifiedBy>
  <cp:revision>1</cp:revision>
  <dcterms:created xsi:type="dcterms:W3CDTF">2023-04-19T12:32:31Z</dcterms:created>
  <dcterms:modified xsi:type="dcterms:W3CDTF">2023-09-16T07:46:46Z</dcterms:modified>
</cp:coreProperties>
</file>