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75" r:id="rId3"/>
    <p:sldId id="286" r:id="rId4"/>
    <p:sldId id="285" r:id="rId5"/>
    <p:sldId id="287" r:id="rId6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4098A4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39" autoAdjust="0"/>
    <p:restoredTop sz="86446" autoAdjust="0"/>
  </p:normalViewPr>
  <p:slideViewPr>
    <p:cSldViewPr snapToGrid="0">
      <p:cViewPr varScale="1">
        <p:scale>
          <a:sx n="131" d="100"/>
          <a:sy n="131" d="100"/>
        </p:scale>
        <p:origin x="924" y="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1"/>
            <a:ext cx="543814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913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/>
              <a:t>Kliknutím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457360"/>
            <a:ext cx="6314536" cy="400640"/>
          </a:xfrm>
        </p:spPr>
        <p:txBody>
          <a:bodyPr/>
          <a:lstStyle/>
          <a:p>
            <a:endParaRPr lang="en-GB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150071"/>
            <a:ext cx="7518400" cy="2234152"/>
          </a:xfrm>
        </p:spPr>
        <p:txBody>
          <a:bodyPr/>
          <a:lstStyle/>
          <a:p>
            <a:r>
              <a:rPr lang="en-US" dirty="0"/>
              <a:t>Student Involvement and Peer Review</a:t>
            </a:r>
            <a:endParaRPr lang="en-US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615949" y="2961153"/>
            <a:ext cx="76984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altLang="cs-CZ" dirty="0"/>
          </a:p>
          <a:p>
            <a:pPr algn="ctr"/>
            <a:r>
              <a:rPr lang="cs-CZ" altLang="cs-CZ" dirty="0"/>
              <a:t>Masaryk University </a:t>
            </a:r>
            <a:r>
              <a:rPr lang="en-GB" altLang="cs-CZ" dirty="0"/>
              <a:t>Language Centre</a:t>
            </a:r>
          </a:p>
          <a:p>
            <a:pPr algn="ctr"/>
            <a:r>
              <a:rPr lang="en-GB" altLang="cs-CZ" dirty="0"/>
              <a:t>Czech Republic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Feedback</a:t>
            </a:r>
            <a:endParaRPr lang="cs-CZ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7369" y="2017713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99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feedback and how to provide it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 </a:t>
            </a:r>
            <a:r>
              <a:rPr lang="en-US" b="1" dirty="0"/>
              <a:t>is not </a:t>
            </a:r>
            <a:r>
              <a:rPr lang="en-US" dirty="0"/>
              <a:t>about correcting mistakes and editing</a:t>
            </a:r>
          </a:p>
          <a:p>
            <a:r>
              <a:rPr lang="en-US" dirty="0"/>
              <a:t>Feedback </a:t>
            </a:r>
            <a:r>
              <a:rPr lang="en-US" b="1" dirty="0"/>
              <a:t>is</a:t>
            </a:r>
            <a:r>
              <a:rPr lang="en-US" dirty="0"/>
              <a:t> providing </a:t>
            </a:r>
            <a:r>
              <a:rPr lang="en-US" b="1" dirty="0"/>
              <a:t>guidance</a:t>
            </a:r>
          </a:p>
          <a:p>
            <a:endParaRPr lang="en-US" dirty="0"/>
          </a:p>
          <a:p>
            <a:r>
              <a:rPr lang="en-US" dirty="0"/>
              <a:t>See what the positive and negative features of your fellow student’s work are</a:t>
            </a:r>
          </a:p>
          <a:p>
            <a:r>
              <a:rPr lang="en-US" dirty="0"/>
              <a:t>Focus only on several key areas</a:t>
            </a:r>
            <a:endParaRPr lang="cs-CZ" dirty="0"/>
          </a:p>
          <a:p>
            <a:r>
              <a:rPr lang="en-US" dirty="0"/>
              <a:t>Start with a positive point and keep your comments balanced</a:t>
            </a:r>
          </a:p>
          <a:p>
            <a:r>
              <a:rPr lang="en-US" dirty="0"/>
              <a:t>Be encouraging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233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/>
          </a:bodyPr>
          <a:lstStyle/>
          <a:p>
            <a:r>
              <a:rPr lang="cs-CZ" dirty="0"/>
              <a:t>  </a:t>
            </a:r>
            <a:endParaRPr lang="cs-CZ" sz="7300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/>
              <a:t>Comment on a letter written by a fellow student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en-GB" dirty="0"/>
              <a:t>In your comments consider the following aspects</a:t>
            </a:r>
          </a:p>
          <a:p>
            <a:r>
              <a:rPr lang="en-GB" b="1" dirty="0"/>
              <a:t>Content</a:t>
            </a:r>
            <a:r>
              <a:rPr lang="en-GB" dirty="0"/>
              <a:t> (Do you understand the message of the letter?) </a:t>
            </a:r>
          </a:p>
          <a:p>
            <a:r>
              <a:rPr lang="en-GB" b="1" dirty="0"/>
              <a:t>Structure</a:t>
            </a:r>
            <a:r>
              <a:rPr lang="en-GB" dirty="0"/>
              <a:t> (clear, logical, linking words, …)</a:t>
            </a:r>
          </a:p>
          <a:p>
            <a:r>
              <a:rPr lang="en-GB" b="1" dirty="0"/>
              <a:t>Style</a:t>
            </a:r>
            <a:r>
              <a:rPr lang="en-GB" dirty="0"/>
              <a:t> (appropriate, formal, …)</a:t>
            </a:r>
          </a:p>
          <a:p>
            <a:r>
              <a:rPr lang="en-GB" b="1" dirty="0"/>
              <a:t>Vocabulary</a:t>
            </a:r>
            <a:r>
              <a:rPr lang="en-GB" dirty="0"/>
              <a:t> (range, accuracy, collocations, …)</a:t>
            </a:r>
          </a:p>
          <a:p>
            <a:r>
              <a:rPr lang="en-GB" b="1" dirty="0"/>
              <a:t>Grammar</a:t>
            </a:r>
            <a:r>
              <a:rPr lang="en-GB" dirty="0"/>
              <a:t> (range, accuracy – especially word order)</a:t>
            </a:r>
          </a:p>
        </p:txBody>
      </p:sp>
      <p:pic>
        <p:nvPicPr>
          <p:cNvPr id="5122" name="Picture 2" descr="http://www.kscpa.org/writable/images/Logos/peer_review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836712"/>
            <a:ext cx="403244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938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Adapted from:</a:t>
            </a:r>
          </a:p>
          <a:p>
            <a:r>
              <a:rPr lang="en-US" dirty="0"/>
              <a:t>MU Language Centre at the Faculty of </a:t>
            </a:r>
            <a:r>
              <a:rPr lang="cs-CZ" dirty="0" err="1"/>
              <a:t>Law</a:t>
            </a:r>
            <a:endParaRPr lang="en-US" dirty="0"/>
          </a:p>
          <a:p>
            <a:r>
              <a:rPr lang="cs-CZ" dirty="0"/>
              <a:t>http://www.betterwritingfeedback.com/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9828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2878</TotalTime>
  <Words>150</Words>
  <Application>Microsoft Office PowerPoint</Application>
  <PresentationFormat>Předvádění na obrazovce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Student Involvement and Peer Review</vt:lpstr>
      <vt:lpstr>                                      Feedback</vt:lpstr>
      <vt:lpstr>What is feedback and how to provide it</vt:lpstr>
      <vt:lpstr>  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Marcela Sekanina Vavřinová</cp:lastModifiedBy>
  <cp:revision>89</cp:revision>
  <cp:lastPrinted>2016-09-05T08:27:43Z</cp:lastPrinted>
  <dcterms:created xsi:type="dcterms:W3CDTF">2015-11-23T07:04:47Z</dcterms:created>
  <dcterms:modified xsi:type="dcterms:W3CDTF">2022-10-19T09:07:51Z</dcterms:modified>
</cp:coreProperties>
</file>